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361" r:id="rId2"/>
    <p:sldId id="379" r:id="rId3"/>
    <p:sldId id="422" r:id="rId4"/>
    <p:sldId id="427" r:id="rId5"/>
    <p:sldId id="441" r:id="rId6"/>
    <p:sldId id="428" r:id="rId7"/>
    <p:sldId id="430" r:id="rId8"/>
    <p:sldId id="432" r:id="rId9"/>
    <p:sldId id="429" r:id="rId10"/>
    <p:sldId id="433" r:id="rId11"/>
    <p:sldId id="431" r:id="rId12"/>
    <p:sldId id="434" r:id="rId13"/>
    <p:sldId id="373" r:id="rId14"/>
    <p:sldId id="394" r:id="rId15"/>
    <p:sldId id="366" r:id="rId16"/>
    <p:sldId id="438" r:id="rId17"/>
    <p:sldId id="439" r:id="rId18"/>
    <p:sldId id="442" r:id="rId19"/>
    <p:sldId id="440" r:id="rId20"/>
    <p:sldId id="425" r:id="rId2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CD73A"/>
    <a:srgbClr val="C8AA00"/>
    <a:srgbClr val="FFAA00"/>
    <a:srgbClr val="CCFF33"/>
    <a:srgbClr val="4DDE42"/>
    <a:srgbClr val="70F030"/>
    <a:srgbClr val="30F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503" autoAdjust="0"/>
    <p:restoredTop sz="84200" autoAdjust="0"/>
  </p:normalViewPr>
  <p:slideViewPr>
    <p:cSldViewPr snapToObjects="1">
      <p:cViewPr>
        <p:scale>
          <a:sx n="70" d="100"/>
          <a:sy n="70" d="100"/>
        </p:scale>
        <p:origin x="-1404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594A9FC-0802-4699-8861-BCEE8E9C7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618F2DF-3AF0-41F5-B1B6-3D6166971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4314F-D16A-4826-A9C5-1E350883CD5B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403E2-76B8-4C86-91EB-73C734520D58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6F033-B0E5-4BB5-BCC2-986907155148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6F033-B0E5-4BB5-BCC2-986907155148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FC2A4-1C9C-47EC-AE96-32EDC841674F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88CCF2E-E352-40DA-9CE4-816E04B1C408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2012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03E84378-5AA3-43FC-B3FB-3D1166EFE902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chemeClr val="bg1"/>
        </a:buClr>
        <a:buSzPct val="100000"/>
        <a:buFont typeface="Arial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chemeClr val="bg1"/>
        </a:buClr>
        <a:buSzPct val="100000"/>
        <a:buFont typeface="Arial" pitchFamily="34" charset="0"/>
        <a:buChar char="•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Maya Commands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Senior 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</a:t>
            </a:r>
            <a:r>
              <a:rPr lang="en-US" dirty="0" err="1" smtClean="0"/>
              <a:t>doIt</a:t>
            </a:r>
            <a:r>
              <a:rPr lang="en-US" dirty="0" smtClean="0"/>
              <a:t>()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510712" cy="5119688"/>
          </a:xfrm>
        </p:spPr>
        <p:txBody>
          <a:bodyPr/>
          <a:lstStyle/>
          <a:p>
            <a:pPr marL="0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80000"/>
              <a:buFontTx/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 </a:t>
            </a:r>
            <a:endParaRPr lang="en-US" dirty="0" smtClean="0"/>
          </a:p>
          <a:p>
            <a:pPr marL="0" lvl="2" indent="0" eaLnBrk="1" hangingPunct="1">
              <a:defRPr/>
            </a:pPr>
            <a:r>
              <a:rPr lang="en-US" sz="2000" dirty="0" smtClean="0"/>
              <a:t>  </a:t>
            </a:r>
            <a:r>
              <a:rPr lang="en-US" sz="2800" dirty="0" smtClean="0"/>
              <a:t>Called when command is executed: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sz="1400" dirty="0" smtClean="0">
              <a:solidFill>
                <a:srgbClr val="FFFF00"/>
              </a:solidFill>
            </a:endParaRPr>
          </a:p>
          <a:p>
            <a:pPr marL="914400" indent="0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class </a:t>
            </a:r>
            <a:r>
              <a:rPr lang="en-US" sz="2000" dirty="0" err="1" smtClean="0">
                <a:solidFill>
                  <a:srgbClr val="FFFF00"/>
                </a:solidFill>
              </a:rPr>
              <a:t>myFirstCmd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OpenMayaMPx.MPxCommand</a:t>
            </a:r>
            <a:r>
              <a:rPr lang="en-US" sz="2000" dirty="0" smtClean="0">
                <a:solidFill>
                  <a:srgbClr val="FFFF00"/>
                </a:solidFill>
              </a:rPr>
              <a:t>):</a:t>
            </a:r>
          </a:p>
          <a:p>
            <a:pPr marL="914400" indent="0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	def __init__(self):</a:t>
            </a:r>
          </a:p>
          <a:p>
            <a:pPr marL="914400" indent="0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		</a:t>
            </a:r>
            <a:r>
              <a:rPr lang="en-US" sz="2000" dirty="0" err="1" smtClean="0">
                <a:solidFill>
                  <a:srgbClr val="FFFF00"/>
                </a:solidFill>
              </a:rPr>
              <a:t>OpenMayaMPx.MPxCommand.__init</a:t>
            </a:r>
            <a:r>
              <a:rPr lang="en-US" sz="2000" dirty="0" smtClean="0">
                <a:solidFill>
                  <a:srgbClr val="FFFF00"/>
                </a:solidFill>
              </a:rPr>
              <a:t>__(self)</a:t>
            </a:r>
          </a:p>
          <a:p>
            <a:pPr marL="914400" indent="0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	def </a:t>
            </a:r>
            <a:r>
              <a:rPr lang="en-US" sz="2000" dirty="0" err="1" smtClean="0">
                <a:solidFill>
                  <a:srgbClr val="FFFF00"/>
                </a:solidFill>
              </a:rPr>
              <a:t>doIt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self,argList</a:t>
            </a:r>
            <a:r>
              <a:rPr lang="en-US" sz="2000" dirty="0" smtClean="0">
                <a:solidFill>
                  <a:srgbClr val="FFFF00"/>
                </a:solidFill>
              </a:rPr>
              <a:t>):</a:t>
            </a:r>
          </a:p>
          <a:p>
            <a:pPr marL="914400" indent="0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		print "Hello World!“</a:t>
            </a:r>
          </a:p>
          <a:p>
            <a:pPr marL="914400" indent="0" eaLnBrk="1" hangingPunct="1">
              <a:buFontTx/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                     # The body of the command code</a:t>
            </a: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MPxCommand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register your custom command in Maya: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deregister your custom command: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057400"/>
            <a:ext cx="8153400" cy="19050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kPluginCmdName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myFirstCmd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"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initializePlugin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OpenMayaMPx.MFnPlugin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try: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mplugin.registerCommand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kPluginCmdName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cmdCreator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except: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sys.stderr.write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"Failed to register command: %s\n" %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kPluginCmdName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                                       raise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4859338"/>
            <a:ext cx="76200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uninitializePlugin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OpenMayaMPx.MFnPlugin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try: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mplugin.deregisterCommand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kPluginCmdName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except: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sys.stderr.write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"Failed to unregister command: %s\n" %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kPluginCmdName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                                       raise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Adding Arguments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These flags and arguments are optional.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Users can specify parameters to a Maya Command in two ways: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Command Flags and Flag Arguments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Command Arguments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973137" lvl="3" indent="-342900">
              <a:buSzPct val="100000"/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Python Example: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cmds.headsUpDisplay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s= 0, b=0, label=“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”)</a:t>
            </a:r>
          </a:p>
          <a:p>
            <a:pPr marL="973137" lvl="3" indent="-342900">
              <a:buSzPct val="100000"/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MEL 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Example: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-s 0 –b 0 –label “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 marL="973137" lvl="3" indent="-342900">
              <a:buSzPct val="100000"/>
              <a:buNone/>
              <a:defRPr/>
            </a:pPr>
            <a:endParaRPr lang="en-US" sz="1400" dirty="0" smtClean="0">
              <a:latin typeface="Calibri" pitchFamily="34" charset="0"/>
              <a:ea typeface="+mn-ea"/>
              <a:cs typeface="+mn-cs"/>
            </a:endParaRP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Basic command structure:</a:t>
            </a:r>
          </a:p>
          <a:p>
            <a:pPr lvl="3">
              <a:buSzPct val="100000"/>
              <a:buFont typeface="Arial" pitchFamily="34" charset="0"/>
              <a:buChar char="•"/>
              <a:defRPr/>
            </a:pPr>
            <a:r>
              <a:rPr lang="en-US" dirty="0" err="1" smtClean="0"/>
              <a:t>myCommand</a:t>
            </a:r>
            <a:r>
              <a:rPr lang="en-US" dirty="0" smtClean="0"/>
              <a:t> –</a:t>
            </a:r>
            <a:r>
              <a:rPr lang="en-US" dirty="0" err="1" smtClean="0"/>
              <a:t>myFlag</a:t>
            </a:r>
            <a:r>
              <a:rPr lang="en-US" dirty="0" smtClean="0"/>
              <a:t> &lt;</a:t>
            </a:r>
            <a:r>
              <a:rPr lang="en-US" dirty="0" err="1" smtClean="0"/>
              <a:t>optionalFlagArg</a:t>
            </a:r>
            <a:r>
              <a:rPr lang="en-US" dirty="0" smtClean="0"/>
              <a:t>&gt; &lt;</a:t>
            </a:r>
            <a:r>
              <a:rPr lang="en-US" dirty="0" err="1" smtClean="0"/>
              <a:t>optionalCmdArg</a:t>
            </a:r>
            <a:r>
              <a:rPr lang="en-US" dirty="0" smtClean="0"/>
              <a:t>&gt;</a:t>
            </a:r>
          </a:p>
          <a:p>
            <a:pPr lvl="3"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Can have multiple command flags and arguments but only one command arguments.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classes you need to work with when writing syntax objects are:</a:t>
            </a:r>
          </a:p>
          <a:p>
            <a:pPr lvl="2"/>
            <a:r>
              <a:rPr lang="en-US" dirty="0" err="1" smtClean="0"/>
              <a:t>MSyntax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MArgDatabase</a:t>
            </a:r>
            <a:endParaRPr lang="en-US" dirty="0" smtClean="0"/>
          </a:p>
          <a:p>
            <a:pPr lvl="2"/>
            <a:r>
              <a:rPr lang="en-US" dirty="0" err="1" smtClean="0"/>
              <a:t>MArgParser</a:t>
            </a:r>
            <a:endParaRPr lang="en-US" dirty="0" smtClean="0"/>
          </a:p>
          <a:p>
            <a:pPr lvl="2"/>
            <a:r>
              <a:rPr lang="en-US" dirty="0" err="1" smtClean="0"/>
              <a:t>MArgList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These classes are required for defining and handling command flag input.</a:t>
            </a:r>
          </a:p>
          <a:p>
            <a:endParaRPr lang="en-US" dirty="0" smtClean="0"/>
          </a:p>
          <a:p>
            <a:r>
              <a:rPr lang="en-US" dirty="0" smtClean="0"/>
              <a:t>You must use the </a:t>
            </a:r>
            <a:r>
              <a:rPr lang="en-US" dirty="0" err="1" smtClean="0"/>
              <a:t>MSyntax</a:t>
            </a:r>
            <a:r>
              <a:rPr lang="en-US" dirty="0" smtClean="0"/>
              <a:t> and </a:t>
            </a:r>
            <a:r>
              <a:rPr lang="en-US" dirty="0" err="1" smtClean="0"/>
              <a:t>MArgParser</a:t>
            </a:r>
            <a:r>
              <a:rPr lang="en-US" dirty="0" smtClean="0"/>
              <a:t> classes to support arguments within a scripted </a:t>
            </a:r>
            <a:r>
              <a:rPr lang="en-US" dirty="0" err="1" smtClean="0"/>
              <a:t>MPxCommand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Objects Classes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MSyntax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Used to specify flags and arguments passed to commands.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MArgDatabase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Used only to create an </a:t>
            </a:r>
            <a:r>
              <a:rPr lang="en-US" dirty="0" err="1" smtClean="0"/>
              <a:t>MArgDatabase</a:t>
            </a:r>
            <a:r>
              <a:rPr lang="en-US" dirty="0" smtClean="0"/>
              <a:t> object, then uses parent class functions (</a:t>
            </a:r>
            <a:r>
              <a:rPr lang="en-US" dirty="0" err="1" smtClean="0"/>
              <a:t>MArgParser</a:t>
            </a:r>
            <a:r>
              <a:rPr lang="en-US" dirty="0" smtClean="0"/>
              <a:t>) to work with the parsed objects.</a:t>
            </a:r>
          </a:p>
          <a:p>
            <a:pPr lvl="2"/>
            <a:endParaRPr lang="en-US" dirty="0" smtClean="0"/>
          </a:p>
          <a:p>
            <a:pPr marL="342900" lvl="3" indent="-342900"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Char char="•"/>
            </a:pPr>
            <a:r>
              <a:rPr lang="en-US" dirty="0" err="1" smtClean="0"/>
              <a:t>MArgParser</a:t>
            </a:r>
            <a:r>
              <a:rPr lang="en-US" dirty="0" smtClean="0"/>
              <a:t>:</a:t>
            </a:r>
          </a:p>
          <a:p>
            <a:pPr marL="687388" lvl="4" indent="-342900"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Char char="•"/>
            </a:pPr>
            <a:r>
              <a:rPr lang="en-US" dirty="0" smtClean="0"/>
              <a:t>Used to parse and store all of the flags, arguments and objects which are passed to a command. </a:t>
            </a:r>
          </a:p>
          <a:p>
            <a:pPr marL="687388" lvl="4" indent="-342900"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Char char="•"/>
            </a:pPr>
            <a:endParaRPr lang="en-US" dirty="0" smtClean="0"/>
          </a:p>
          <a:p>
            <a:pPr marL="342900" lvl="3" indent="-342900"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Char char="•"/>
            </a:pPr>
            <a:r>
              <a:rPr lang="en-US" dirty="0" err="1" smtClean="0"/>
              <a:t>MArgList</a:t>
            </a:r>
            <a:r>
              <a:rPr lang="en-US" dirty="0" smtClean="0"/>
              <a:t>:</a:t>
            </a:r>
          </a:p>
          <a:p>
            <a:pPr marL="687388" lvl="4" indent="-342900"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Char char="•"/>
            </a:pPr>
            <a:r>
              <a:rPr lang="en-CA" dirty="0" smtClean="0"/>
              <a:t>Used to create and hold the list of arguments that are passed to a command, this is where you can retrieve them from.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MSyntax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19088" y="1143000"/>
            <a:ext cx="8215312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noProof="1"/>
              <a:t>This newSyntax() method is used during the command</a:t>
            </a:r>
          </a:p>
          <a:p>
            <a:pPr>
              <a:buFontTx/>
              <a:buNone/>
            </a:pPr>
            <a:r>
              <a:rPr lang="en-US" noProof="1" smtClean="0"/>
              <a:t>registration </a:t>
            </a:r>
            <a:r>
              <a:rPr lang="en-US" noProof="1"/>
              <a:t>into our </a:t>
            </a:r>
            <a:r>
              <a:rPr lang="en-US" noProof="1" smtClean="0"/>
              <a:t>plug-in:</a:t>
            </a:r>
          </a:p>
          <a:p>
            <a:r>
              <a:rPr lang="en-US" noProof="1" smtClean="0"/>
              <a:t>Syntax registration:</a:t>
            </a:r>
          </a:p>
          <a:p>
            <a:pPr marL="0" indent="0" eaLnBrk="1" hangingPunct="1"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mplugin.registerCommand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kPluginCmdName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syntaxCreator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Syntax definition:</a:t>
            </a:r>
          </a:p>
          <a:p>
            <a:pPr eaLnBrk="1" hangingPunct="1"/>
            <a:endParaRPr lang="en-US" dirty="0"/>
          </a:p>
          <a:p>
            <a:pPr marL="914400" indent="0" eaLnBrk="1" hangingPunct="1">
              <a:buFontTx/>
              <a:buNone/>
            </a:pP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cFlagShort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= “-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str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”</a:t>
            </a:r>
          </a:p>
          <a:p>
            <a:pPr marL="914400" indent="0" eaLnBrk="1" hangingPunct="1">
              <a:buFontTx/>
              <a:buNone/>
            </a:pP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cFlagLong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= “-string”</a:t>
            </a:r>
          </a:p>
          <a:p>
            <a:pPr marL="914400" indent="0" eaLnBrk="1" hangingPunct="1">
              <a:buFontTx/>
              <a:buNone/>
            </a:pP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pPr marL="914400" indent="0" eaLnBrk="1" hangingPunct="1">
              <a:buFontTx/>
              <a:buNone/>
            </a:pP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def syntaxCreator():</a:t>
            </a:r>
          </a:p>
          <a:p>
            <a:pPr marL="914400" indent="0" eaLnBrk="1" hangingPunct="1">
              <a:buFontTx/>
              <a:buNone/>
            </a:pP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	 syntax = OpenMaya.MSyntax()</a:t>
            </a:r>
          </a:p>
          <a:p>
            <a:pPr marL="914400" indent="0" eaLnBrk="1" hangingPunct="1">
              <a:buFontTx/>
              <a:buNone/>
            </a:pP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s</a:t>
            </a: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yntax.addFlag( cFlag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Short</a:t>
            </a: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,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cFlagLong )</a:t>
            </a:r>
          </a:p>
          <a:p>
            <a:pPr marL="914400" indent="0" eaLnBrk="1" hangingPunct="1">
              <a:buFontTx/>
              <a:buNone/>
            </a:pP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return</a:t>
            </a: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s</a:t>
            </a:r>
            <a:r>
              <a:rPr lang="en-US" sz="1600" noProof="1">
                <a:solidFill>
                  <a:srgbClr val="FFFF00"/>
                </a:solidFill>
                <a:latin typeface="Calibri" pitchFamily="34" charset="0"/>
              </a:rPr>
              <a:t>yntax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pPr eaLnBrk="1" hangingPunct="1"/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sz="1600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	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09648" y="2528247"/>
            <a:ext cx="1371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81200" y="5562600"/>
            <a:ext cx="2971800" cy="2795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1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MSyntax</a:t>
            </a:r>
            <a:r>
              <a:rPr lang="en-US" dirty="0" smtClean="0"/>
              <a:t>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19088" y="1143000"/>
            <a:ext cx="8215312" cy="5392738"/>
          </a:xfrm>
        </p:spPr>
        <p:txBody>
          <a:bodyPr/>
          <a:lstStyle/>
          <a:p>
            <a:pPr>
              <a:buFontTx/>
              <a:buNone/>
            </a:pPr>
            <a:r>
              <a:rPr lang="en-US" noProof="1" smtClean="0"/>
              <a:t>How to retrieve arguments, that have been set by the user:</a:t>
            </a:r>
            <a:endParaRPr lang="en-US" sz="1600" noProof="1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88" y="1828800"/>
            <a:ext cx="791051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600" noProof="1" smtClean="0">
                <a:solidFill>
                  <a:srgbClr val="FFFF00"/>
                </a:solidFill>
                <a:latin typeface="Calibri" pitchFamily="34" charset="0"/>
              </a:rPr>
              <a:t>def doIt(self, args):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OpenMaya.MArgDatabase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self.syntax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FontTx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if(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cFlagLong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 ) :	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argData.flagArgumentString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cFlagLong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0)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if 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cFlagShort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argData.flagArgumentString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cFlagShort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0)</a:t>
            </a:r>
          </a:p>
          <a:p>
            <a:pPr>
              <a:buFontTx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67200" y="2277128"/>
            <a:ext cx="1143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7" name="Down Arrow 6"/>
          <p:cNvSpPr/>
          <p:nvPr/>
        </p:nvSpPr>
        <p:spPr bwMode="auto">
          <a:xfrm rot="14716700">
            <a:off x="4925984" y="1588368"/>
            <a:ext cx="128690" cy="86522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35716" y="1714280"/>
            <a:ext cx="2389084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MPxCommand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::syntax()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with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arguments from </a:t>
            </a:r>
            <a:r>
              <a:rPr lang="en-US" dirty="0" err="1" smtClean="0"/>
              <a:t>MArgList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7239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cmds.myCmd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(q=True)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#- This is a method which will be used by our command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doIt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() method to</a:t>
            </a: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#- check arguments passed into our command call.</a:t>
            </a: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parseArgs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 ( self,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 ):</a:t>
            </a: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argData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OpenMaya.MArgDatabase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self.syntax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	if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kQuietFlag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self.quiet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 = 1</a:t>
            </a:r>
          </a:p>
          <a:p>
            <a:endParaRPr lang="en-US" kern="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doIt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self.parseArgs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600200" y="4191000"/>
            <a:ext cx="685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Custom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Help</a:t>
            </a:r>
          </a:p>
          <a:p>
            <a:pPr lvl="3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help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myCmd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  <a:endParaRPr lang="en-US" dirty="0" smtClean="0"/>
          </a:p>
          <a:p>
            <a:r>
              <a:rPr lang="en-US" dirty="0" smtClean="0"/>
              <a:t>Adding your custom help</a:t>
            </a:r>
          </a:p>
          <a:p>
            <a:pPr marL="0" indent="0" eaLnBrk="1" hangingPunct="1">
              <a:buFontTx/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0" indent="0" eaLnBrk="1" hangingPunct="1">
              <a:buFontTx/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7910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None/>
            </a:pPr>
            <a:endParaRPr lang="en-US" sz="1600" noProof="1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helpFlagShort = “-h”</a:t>
            </a:r>
          </a:p>
          <a:p>
            <a:pPr>
              <a:buFontTx/>
              <a:buNone/>
            </a:pP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helpFlagLong = “-help”</a:t>
            </a:r>
            <a:endParaRPr lang="en-US" sz="1400" noProof="1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endParaRPr lang="en-US" sz="1400" noProof="1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helpText = “\nThe myCmd command is used to …..”</a:t>
            </a:r>
          </a:p>
          <a:p>
            <a:pPr>
              <a:buFontTx/>
              <a:buNone/>
            </a:pPr>
            <a:endParaRPr lang="en-US" sz="1400" noProof="1" smtClean="0">
              <a:solidFill>
                <a:srgbClr val="FFFF00"/>
              </a:solidFill>
              <a:latin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def syntaxCreator():</a:t>
            </a:r>
          </a:p>
          <a:p>
            <a:pPr>
              <a:buFontTx/>
              <a:buNone/>
            </a:pP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	syntax = OpenMaya.MSyntax() 	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</a:t>
            </a: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yntax.addFlag(helpFlagShort ,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helpFlagLong)</a:t>
            </a:r>
          </a:p>
          <a:p>
            <a:pPr>
              <a:buFontTx/>
              <a:buNone/>
            </a:pPr>
            <a:endParaRPr lang="en-US" sz="1400" noProof="1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endParaRPr lang="en-US" sz="1400" noProof="1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def doIt(self, args):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OpenMaya.MArgDatabase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self.syntax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	if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noProof="1" smtClean="0">
                <a:solidFill>
                  <a:srgbClr val="FFFF00"/>
                </a:solidFill>
                <a:latin typeface="Calibri" pitchFamily="34" charset="0"/>
              </a:rPr>
              <a:t>helpFlagShort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 :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self.setResult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helpText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OpenMaya.MStatus.kSuccess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Custom Commands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Adding Argument Syntax to Custom Commands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Tx/>
              <a:buNone/>
              <a:defRPr/>
            </a:pP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Script Functionality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3733800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5138596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21" name="TextBox 20"/>
          <p:cNvSpPr txBox="1"/>
          <p:nvPr/>
        </p:nvSpPr>
        <p:spPr>
          <a:xfrm>
            <a:off x="5704164" y="2519257"/>
            <a:ext cx="24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CC00"/>
                </a:solidFill>
              </a:rPr>
              <a:t>Custom Maya Command</a:t>
            </a:r>
            <a:endParaRPr lang="en-US" sz="1400" dirty="0">
              <a:solidFill>
                <a:srgbClr val="00CC00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5598204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5656086" y="2674183"/>
            <a:ext cx="93064" cy="553703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6197306" y="2825742"/>
            <a:ext cx="93064" cy="407295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571774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Maya Command Architecture is language neutral</a:t>
            </a:r>
          </a:p>
          <a:p>
            <a:pPr marL="914400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Favours shell-style languages</a:t>
            </a:r>
          </a:p>
          <a:p>
            <a:pPr marL="914400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2800" dirty="0" smtClean="0"/>
              <a:t>No Python-MEL translation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Custom Commands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commands are derived from </a:t>
            </a:r>
            <a:r>
              <a:rPr lang="en-US" sz="2800" dirty="0" err="1" smtClean="0"/>
              <a:t>MPxCommand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only two necessary functions that need to be implemented for commands are:</a:t>
            </a:r>
          </a:p>
          <a:p>
            <a:pPr marL="919163" lvl="2" indent="-457200">
              <a:buFont typeface="+mj-lt"/>
              <a:buAutoNum type="arabicPeriod"/>
            </a:pPr>
            <a:r>
              <a:rPr lang="en-US" sz="2400" dirty="0" smtClean="0"/>
              <a:t>creator()</a:t>
            </a:r>
          </a:p>
          <a:p>
            <a:pPr marL="919163" lvl="2" indent="-457200">
              <a:buFont typeface="+mj-lt"/>
              <a:buAutoNum type="arabicPeriod"/>
            </a:pPr>
            <a:r>
              <a:rPr lang="en-US" sz="2400" dirty="0" err="1" smtClean="0"/>
              <a:t>doIt</a:t>
            </a:r>
            <a:r>
              <a:rPr lang="en-US" sz="2400" dirty="0" smtClean="0"/>
              <a:t>()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creator()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is what is creates an instance of the command.</a:t>
            </a:r>
          </a:p>
          <a:p>
            <a:endParaRPr lang="en-US" sz="2800" dirty="0" smtClean="0"/>
          </a:p>
          <a:p>
            <a:r>
              <a:rPr lang="en-US" sz="2800" dirty="0" smtClean="0"/>
              <a:t>It’s called without needing an instance of the class.</a:t>
            </a:r>
          </a:p>
          <a:p>
            <a:endParaRPr lang="en-US" sz="2800" dirty="0" smtClean="0"/>
          </a:p>
          <a:p>
            <a:r>
              <a:rPr lang="en-US" sz="2800" dirty="0" smtClean="0"/>
              <a:t>Not necessary to call creator, however through uniformity we do so.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creator()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367712" cy="5119688"/>
          </a:xfrm>
        </p:spPr>
        <p:txBody>
          <a:bodyPr/>
          <a:lstStyle/>
          <a:p>
            <a:pPr marL="457200" indent="-228600" eaLnBrk="1" hangingPunct="1">
              <a:buClr>
                <a:schemeClr val="bg1"/>
              </a:buClr>
              <a:buSzPct val="100000"/>
              <a:defRPr/>
            </a:pPr>
            <a:r>
              <a:rPr lang="en-US" sz="2800" dirty="0" smtClean="0"/>
              <a:t>The creator method is called to return a new instance of the command:</a:t>
            </a:r>
          </a:p>
          <a:p>
            <a:pPr marL="0" indent="0" eaLnBrk="1" hangingPunct="1">
              <a:buFontTx/>
              <a:buNone/>
              <a:defRPr/>
            </a:pPr>
            <a:endParaRPr lang="en-US" sz="1400" dirty="0" smtClean="0">
              <a:solidFill>
                <a:srgbClr val="FFFF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       	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def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	return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myFirstCmd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 )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doIt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sz="2800" dirty="0" smtClean="0"/>
              <a:t>Called when command is executed.</a:t>
            </a:r>
          </a:p>
          <a:p>
            <a:pPr lvl="2" eaLnBrk="1" hangingPunct="1"/>
            <a:endParaRPr lang="en-US" sz="2800" dirty="0" smtClean="0"/>
          </a:p>
          <a:p>
            <a:pPr lvl="2" eaLnBrk="1" hangingPunct="1"/>
            <a:r>
              <a:rPr lang="en-US" sz="2800" dirty="0" smtClean="0"/>
              <a:t>This does all the work for the command. </a:t>
            </a:r>
          </a:p>
          <a:p>
            <a:pPr lvl="2" eaLnBrk="1" hangingPunct="1"/>
            <a:endParaRPr lang="en-US" sz="2800" dirty="0" smtClean="0"/>
          </a:p>
          <a:p>
            <a:pPr lvl="2" eaLnBrk="1" hangingPunct="1"/>
            <a:r>
              <a:rPr lang="en-US" sz="2800" dirty="0" smtClean="0"/>
              <a:t>Parse the “</a:t>
            </a:r>
            <a:r>
              <a:rPr lang="en-US" sz="2800" dirty="0" err="1" smtClean="0"/>
              <a:t>args</a:t>
            </a:r>
            <a:r>
              <a:rPr lang="en-US" sz="2800" dirty="0" smtClean="0"/>
              <a:t>” arguments and perform user-defined operation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9606</TotalTime>
  <Words>576</Words>
  <Application>Microsoft Office PowerPoint</Application>
  <PresentationFormat>On-screen Show (4:3)</PresentationFormat>
  <Paragraphs>201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1_blank</vt:lpstr>
      <vt:lpstr>PowerPoint Presentation</vt:lpstr>
      <vt:lpstr>Agenda</vt:lpstr>
      <vt:lpstr>Extending the Script Functionality</vt:lpstr>
      <vt:lpstr>Maya Command Architecture</vt:lpstr>
      <vt:lpstr>PowerPoint Presentation</vt:lpstr>
      <vt:lpstr>MPxCommand</vt:lpstr>
      <vt:lpstr>1. creator() Function</vt:lpstr>
      <vt:lpstr>1. creator() Implementation</vt:lpstr>
      <vt:lpstr>2. doIt() Function</vt:lpstr>
      <vt:lpstr>2. doIt() Implementation</vt:lpstr>
      <vt:lpstr>MPxCommand Registration</vt:lpstr>
      <vt:lpstr>PowerPoint Presentation</vt:lpstr>
      <vt:lpstr>Command Arguments</vt:lpstr>
      <vt:lpstr>Custom Command</vt:lpstr>
      <vt:lpstr>Syntax Objects Classes</vt:lpstr>
      <vt:lpstr>MSyntax</vt:lpstr>
      <vt:lpstr>MSyntax </vt:lpstr>
      <vt:lpstr>Command with Arguments</vt:lpstr>
      <vt:lpstr>Help on Custom Command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1245</cp:revision>
  <cp:lastPrinted>2006-08-09T23:46:43Z</cp:lastPrinted>
  <dcterms:created xsi:type="dcterms:W3CDTF">2005-11-04T16:28:13Z</dcterms:created>
  <dcterms:modified xsi:type="dcterms:W3CDTF">2011-10-03T14:27:21Z</dcterms:modified>
</cp:coreProperties>
</file>