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6"/>
  </p:notesMasterIdLst>
  <p:handoutMasterIdLst>
    <p:handoutMasterId r:id="rId17"/>
  </p:handoutMasterIdLst>
  <p:sldIdLst>
    <p:sldId id="361" r:id="rId2"/>
    <p:sldId id="379" r:id="rId3"/>
    <p:sldId id="435" r:id="rId4"/>
    <p:sldId id="375" r:id="rId5"/>
    <p:sldId id="381" r:id="rId6"/>
    <p:sldId id="443" r:id="rId7"/>
    <p:sldId id="445" r:id="rId8"/>
    <p:sldId id="444" r:id="rId9"/>
    <p:sldId id="365" r:id="rId10"/>
    <p:sldId id="451" r:id="rId11"/>
    <p:sldId id="448" r:id="rId12"/>
    <p:sldId id="450" r:id="rId13"/>
    <p:sldId id="449" r:id="rId14"/>
    <p:sldId id="425" r:id="rId15"/>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00"/>
    <a:srgbClr val="FCD73A"/>
    <a:srgbClr val="C8AA00"/>
    <a:srgbClr val="FFAA00"/>
    <a:srgbClr val="CCFF33"/>
    <a:srgbClr val="4DDE42"/>
    <a:srgbClr val="70F030"/>
    <a:srgbClr val="30F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84200" autoAdjust="0"/>
  </p:normalViewPr>
  <p:slideViewPr>
    <p:cSldViewPr snapToObjects="1">
      <p:cViewPr>
        <p:scale>
          <a:sx n="70" d="100"/>
          <a:sy n="70" d="100"/>
        </p:scale>
        <p:origin x="-14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65" d="100"/>
          <a:sy n="65" d="100"/>
        </p:scale>
        <p:origin x="-2563" y="-77"/>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5218"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19" name="Rectangle 3"/>
          <p:cNvSpPr>
            <a:spLocks noGrp="1" noChangeArrowheads="1"/>
          </p:cNvSpPr>
          <p:nvPr>
            <p:ph type="dt" sz="quarter" idx="1"/>
          </p:nvPr>
        </p:nvSpPr>
        <p:spPr bwMode="auto">
          <a:xfrm>
            <a:off x="3927475"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65220" name="Rectangle 4"/>
          <p:cNvSpPr>
            <a:spLocks noGrp="1" noChangeArrowheads="1"/>
          </p:cNvSpPr>
          <p:nvPr>
            <p:ph type="ftr" sz="quarter" idx="2"/>
          </p:nvPr>
        </p:nvSpPr>
        <p:spPr bwMode="auto">
          <a:xfrm>
            <a:off x="0"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65221" name="Rectangle 5"/>
          <p:cNvSpPr>
            <a:spLocks noGrp="1" noChangeArrowheads="1"/>
          </p:cNvSpPr>
          <p:nvPr>
            <p:ph type="sldNum" sz="quarter" idx="3"/>
          </p:nvPr>
        </p:nvSpPr>
        <p:spPr bwMode="auto">
          <a:xfrm>
            <a:off x="3927475" y="8758238"/>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4594A9FC-0802-4699-8861-BCEE8E9C714D}" type="slidenum">
              <a:rPr lang="en-US"/>
              <a:pPr>
                <a:defRPr/>
              </a:pPr>
              <a:t>‹#›</a:t>
            </a:fld>
            <a:endParaRPr lang="en-US"/>
          </a:p>
        </p:txBody>
      </p:sp>
    </p:spTree>
    <p:extLst>
      <p:ext uri="{BB962C8B-B14F-4D97-AF65-F5344CB8AC3E}">
        <p14:creationId xmlns:p14="http://schemas.microsoft.com/office/powerpoint/2010/main" val="58305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05138"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1" name="Rectangle 3"/>
          <p:cNvSpPr>
            <a:spLocks noGrp="1" noChangeArrowheads="1"/>
          </p:cNvSpPr>
          <p:nvPr>
            <p:ph type="dt" idx="1"/>
          </p:nvPr>
        </p:nvSpPr>
        <p:spPr bwMode="auto">
          <a:xfrm>
            <a:off x="3929063" y="0"/>
            <a:ext cx="3005137" cy="46037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925">
              <a:defRPr sz="1200">
                <a:latin typeface="Arial" pitchFamily="34"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1562100" y="692150"/>
            <a:ext cx="3905250" cy="2698750"/>
          </a:xfrm>
          <a:prstGeom prst="rect">
            <a:avLst/>
          </a:prstGeom>
          <a:noFill/>
          <a:ln w="9525">
            <a:solidFill>
              <a:srgbClr val="000000"/>
            </a:solidFill>
            <a:miter lim="800000"/>
            <a:headEnd/>
            <a:tailEnd/>
          </a:ln>
        </p:spPr>
      </p:sp>
      <p:sp>
        <p:nvSpPr>
          <p:cNvPr id="227333" name="Rectangle 5"/>
          <p:cNvSpPr>
            <a:spLocks noGrp="1" noChangeArrowheads="1"/>
          </p:cNvSpPr>
          <p:nvPr>
            <p:ph type="body" sz="quarter" idx="3"/>
          </p:nvPr>
        </p:nvSpPr>
        <p:spPr bwMode="auto">
          <a:xfrm>
            <a:off x="923925" y="3619500"/>
            <a:ext cx="5362575" cy="4908550"/>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27334" name="Rectangle 6"/>
          <p:cNvSpPr>
            <a:spLocks noGrp="1" noChangeArrowheads="1"/>
          </p:cNvSpPr>
          <p:nvPr>
            <p:ph type="ftr" sz="quarter" idx="4"/>
          </p:nvPr>
        </p:nvSpPr>
        <p:spPr bwMode="auto">
          <a:xfrm>
            <a:off x="0" y="8759825"/>
            <a:ext cx="3005138"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defTabSz="923925">
              <a:defRPr sz="1200">
                <a:latin typeface="Arial" pitchFamily="34" charset="0"/>
              </a:defRPr>
            </a:lvl1pPr>
          </a:lstStyle>
          <a:p>
            <a:pPr>
              <a:defRPr/>
            </a:pPr>
            <a:endParaRPr lang="en-US"/>
          </a:p>
        </p:txBody>
      </p:sp>
      <p:sp>
        <p:nvSpPr>
          <p:cNvPr id="227335" name="Rectangle 7"/>
          <p:cNvSpPr>
            <a:spLocks noGrp="1" noChangeArrowheads="1"/>
          </p:cNvSpPr>
          <p:nvPr>
            <p:ph type="sldNum" sz="quarter" idx="5"/>
          </p:nvPr>
        </p:nvSpPr>
        <p:spPr bwMode="auto">
          <a:xfrm>
            <a:off x="3929063" y="8759825"/>
            <a:ext cx="3005137" cy="46037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925">
              <a:defRPr sz="1200">
                <a:latin typeface="Arial" pitchFamily="34" charset="0"/>
              </a:defRPr>
            </a:lvl1pPr>
          </a:lstStyle>
          <a:p>
            <a:pPr>
              <a:defRPr/>
            </a:pPr>
            <a:fld id="{0618F2DF-3AF0-41F5-B1B6-3D61669718B9}" type="slidenum">
              <a:rPr lang="en-US"/>
              <a:pPr>
                <a:defRPr/>
              </a:pPr>
              <a:t>‹#›</a:t>
            </a:fld>
            <a:endParaRPr lang="en-US"/>
          </a:p>
        </p:txBody>
      </p:sp>
    </p:spTree>
    <p:extLst>
      <p:ext uri="{BB962C8B-B14F-4D97-AF65-F5344CB8AC3E}">
        <p14:creationId xmlns:p14="http://schemas.microsoft.com/office/powerpoint/2010/main" val="692080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704314F-D16A-4826-A9C5-1E350883CD5B}" type="slidenum">
              <a:rPr lang="en-US" smtClean="0">
                <a:latin typeface="Arial" charset="0"/>
              </a:rPr>
              <a:pPr/>
              <a:t>1</a:t>
            </a:fld>
            <a:endParaRPr lang="en-US" smtClean="0">
              <a:latin typeface="Arial" charset="0"/>
            </a:endParaRPr>
          </a:p>
        </p:txBody>
      </p:sp>
      <p:sp>
        <p:nvSpPr>
          <p:cNvPr id="29699" name="Rectangle 2"/>
          <p:cNvSpPr>
            <a:spLocks noGrp="1" noRot="1" noChangeAspect="1" noChangeArrowheads="1" noTextEdit="1"/>
          </p:cNvSpPr>
          <p:nvPr>
            <p:ph type="sldImg"/>
          </p:nvPr>
        </p:nvSpPr>
        <p:spPr>
          <a:xfrm>
            <a:off x="1716088" y="692150"/>
            <a:ext cx="3597275" cy="2698750"/>
          </a:xfrm>
          <a:ln/>
        </p:spPr>
      </p:sp>
      <p:sp>
        <p:nvSpPr>
          <p:cNvPr id="29700" name="Rectangle 3"/>
          <p:cNvSpPr>
            <a:spLocks noGrp="1" noChangeArrowheads="1"/>
          </p:cNvSpPr>
          <p:nvPr>
            <p:ph type="body" idx="1"/>
          </p:nvPr>
        </p:nvSpPr>
        <p:spPr>
          <a:noFill/>
          <a:ln/>
        </p:spPr>
        <p:txBody>
          <a:bodyPr/>
          <a:lstStyle/>
          <a:p>
            <a:pPr eaLnBrk="1" hangingPunct="1"/>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Sometimes when you execute the command, it looks like the cylinders are not rotating, they are actually rotating, it is just the rotation angle this time is exactly the same as last time</a:t>
            </a:r>
          </a:p>
          <a:p>
            <a:endParaRPr lang="en-US" dirty="0"/>
          </a:p>
        </p:txBody>
      </p:sp>
      <p:sp>
        <p:nvSpPr>
          <p:cNvPr id="4" name="Slide Number Placeholder 3"/>
          <p:cNvSpPr>
            <a:spLocks noGrp="1"/>
          </p:cNvSpPr>
          <p:nvPr>
            <p:ph type="sldNum" sz="quarter" idx="10"/>
          </p:nvPr>
        </p:nvSpPr>
        <p:spPr/>
        <p:txBody>
          <a:bodyPr/>
          <a:lstStyle/>
          <a:p>
            <a:fld id="{0C38AF66-B8DE-4C00-B587-5365520A97B1}"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7B1B51F3-3FA6-4804-B313-F9E964683EBB}" type="slidenum">
              <a:rPr lang="en-US" smtClean="0"/>
              <a:pPr>
                <a:defRPr/>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eaLnBrk="1" hangingPunct="1"/>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1EF49F5-CA31-4C2F-BE2F-DF909B55C6E0}"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716088" y="692150"/>
            <a:ext cx="3597275" cy="2698750"/>
          </a:xfrm>
          <a:ln/>
        </p:spPr>
      </p:sp>
      <p:sp>
        <p:nvSpPr>
          <p:cNvPr id="32771" name="Notes Placeholder 2"/>
          <p:cNvSpPr>
            <a:spLocks noGrp="1"/>
          </p:cNvSpPr>
          <p:nvPr>
            <p:ph type="body" idx="1"/>
          </p:nvPr>
        </p:nvSpPr>
        <p:spPr>
          <a:noFill/>
          <a:ln/>
        </p:spPr>
        <p:txBody>
          <a:bodyPr/>
          <a:lstStyle/>
          <a:p>
            <a:endParaRPr lang="en-US" dirty="0" smtClean="0">
              <a:latin typeface="Arial" charset="0"/>
            </a:endParaRPr>
          </a:p>
        </p:txBody>
      </p:sp>
      <p:sp>
        <p:nvSpPr>
          <p:cNvPr id="32772" name="Slide Number Placeholder 3"/>
          <p:cNvSpPr>
            <a:spLocks noGrp="1"/>
          </p:cNvSpPr>
          <p:nvPr>
            <p:ph type="sldNum" sz="quarter" idx="5"/>
          </p:nvPr>
        </p:nvSpPr>
        <p:spPr>
          <a:noFill/>
        </p:spPr>
        <p:txBody>
          <a:bodyPr/>
          <a:lstStyle/>
          <a:p>
            <a:fld id="{A6BF2D56-DB1F-4BFB-A403-10F69D77B1C8}" type="slidenum">
              <a:rPr lang="en-US" smtClean="0">
                <a:latin typeface="Arial" charset="0"/>
              </a:rPr>
              <a:pPr/>
              <a:t>5</a:t>
            </a:fld>
            <a:endParaRPr lang="en-US"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16088" y="692150"/>
            <a:ext cx="3597275" cy="2698750"/>
          </a:xfrm>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0618F2DF-3AF0-41F5-B1B6-3D61669718B9}"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716088" y="692150"/>
            <a:ext cx="3597275" cy="2698750"/>
          </a:xfrm>
          <a:ln/>
        </p:spPr>
      </p:sp>
      <p:sp>
        <p:nvSpPr>
          <p:cNvPr id="35843" name="Notes Placeholder 2"/>
          <p:cNvSpPr>
            <a:spLocks noGrp="1"/>
          </p:cNvSpPr>
          <p:nvPr>
            <p:ph type="body" idx="1"/>
          </p:nvPr>
        </p:nvSpPr>
        <p:spPr>
          <a:noFill/>
          <a:ln/>
        </p:spPr>
        <p:txBody>
          <a:bodyPr/>
          <a:lstStyle/>
          <a:p>
            <a:pPr marL="159545" indent="-159545"/>
            <a:r>
              <a:rPr lang="en-US" dirty="0" err="1" smtClean="0"/>
              <a:t>doIt</a:t>
            </a:r>
            <a:r>
              <a:rPr lang="en-US" dirty="0" smtClean="0"/>
              <a:t>() : The </a:t>
            </a:r>
            <a:r>
              <a:rPr lang="en-US" dirty="0" err="1" smtClean="0"/>
              <a:t>doIt</a:t>
            </a:r>
            <a:r>
              <a:rPr lang="en-US" dirty="0" smtClean="0"/>
              <a:t>() method performs the actions of the command. In more complex commands, the </a:t>
            </a:r>
            <a:r>
              <a:rPr lang="en-US" dirty="0" err="1" smtClean="0"/>
              <a:t>doIt</a:t>
            </a:r>
            <a:r>
              <a:rPr lang="en-US" dirty="0" smtClean="0"/>
              <a:t>() method parses the argument list, the selection list, and whatever else may be necessary. It then uses this information to set data internal to the command before calling the </a:t>
            </a:r>
            <a:r>
              <a:rPr lang="en-US" dirty="0" err="1" smtClean="0"/>
              <a:t>redoIt</a:t>
            </a:r>
            <a:r>
              <a:rPr lang="en-US" dirty="0" smtClean="0"/>
              <a:t>() method, which does the bulk of the work. This avoids code duplication between the </a:t>
            </a:r>
            <a:r>
              <a:rPr lang="en-US" dirty="0" err="1" smtClean="0"/>
              <a:t>doIt</a:t>
            </a:r>
            <a:r>
              <a:rPr lang="en-US" dirty="0" smtClean="0"/>
              <a:t>() and </a:t>
            </a:r>
            <a:r>
              <a:rPr lang="en-US" dirty="0" err="1" smtClean="0"/>
              <a:t>redoIt</a:t>
            </a:r>
            <a:r>
              <a:rPr lang="en-US" dirty="0" smtClean="0"/>
              <a:t>() methods. Called on command execution</a:t>
            </a:r>
          </a:p>
          <a:p>
            <a:pPr marL="159545" indent="-159545"/>
            <a:r>
              <a:rPr lang="en-US" dirty="0" err="1" smtClean="0"/>
              <a:t>redoIt</a:t>
            </a:r>
            <a:r>
              <a:rPr lang="en-US" dirty="0" smtClean="0"/>
              <a:t>() : This method should do the actual work (if available) of the command based on the internal class data only. Internal class data should be set in the </a:t>
            </a:r>
            <a:r>
              <a:rPr lang="en-US" b="1" dirty="0" err="1" smtClean="0"/>
              <a:t>doIt</a:t>
            </a:r>
            <a:r>
              <a:rPr lang="en-US" dirty="0" smtClean="0"/>
              <a:t> method. Called on command redo</a:t>
            </a:r>
          </a:p>
          <a:p>
            <a:pPr marL="159545" indent="-159545"/>
            <a:r>
              <a:rPr lang="en-US" dirty="0" err="1" smtClean="0"/>
              <a:t>isUndoable</a:t>
            </a:r>
            <a:r>
              <a:rPr lang="en-US" dirty="0" smtClean="0"/>
              <a:t>() :  used to specify whether or not the command is undoable. False by default. Overwrite to return True if you want Maya to undo the command</a:t>
            </a:r>
          </a:p>
          <a:p>
            <a:pPr marL="159545" indent="-159545"/>
            <a:r>
              <a:rPr lang="en-US" dirty="0" err="1" smtClean="0"/>
              <a:t>undoIt</a:t>
            </a:r>
            <a:r>
              <a:rPr lang="en-US" dirty="0" smtClean="0"/>
              <a:t>() : Override with the undo functionality to reverse the </a:t>
            </a:r>
            <a:r>
              <a:rPr lang="en-US" dirty="0" err="1" smtClean="0"/>
              <a:t>redoIt</a:t>
            </a:r>
            <a:r>
              <a:rPr lang="en-US" dirty="0" smtClean="0"/>
              <a:t>() functionality</a:t>
            </a:r>
          </a:p>
          <a:p>
            <a:pPr marL="159545" indent="-159545">
              <a:buNone/>
            </a:pPr>
            <a:endParaRPr lang="en-US" dirty="0" smtClean="0"/>
          </a:p>
          <a:p>
            <a:pPr eaLnBrk="1" hangingPunct="1"/>
            <a:endParaRPr lang="en-US" smtClean="0">
              <a:latin typeface="Arial" charset="0"/>
            </a:endParaRPr>
          </a:p>
          <a:p>
            <a:pPr eaLnBrk="1" hangingPunct="1"/>
            <a:endParaRPr lang="en-US" dirty="0" smtClean="0">
              <a:latin typeface="Arial" charset="0"/>
            </a:endParaRPr>
          </a:p>
        </p:txBody>
      </p:sp>
      <p:sp>
        <p:nvSpPr>
          <p:cNvPr id="35844" name="Slide Number Placeholder 3"/>
          <p:cNvSpPr>
            <a:spLocks noGrp="1"/>
          </p:cNvSpPr>
          <p:nvPr>
            <p:ph type="sldNum" sz="quarter" idx="5"/>
          </p:nvPr>
        </p:nvSpPr>
        <p:spPr>
          <a:noFill/>
        </p:spPr>
        <p:txBody>
          <a:bodyPr/>
          <a:lstStyle/>
          <a:p>
            <a:fld id="{C378A7D9-4DCF-455F-937B-63FC0B76FB91}" type="slidenum">
              <a:rPr lang="en-US" smtClean="0">
                <a:latin typeface="Arial" charset="0"/>
              </a:rPr>
              <a:pPr/>
              <a:t>8</a:t>
            </a:fld>
            <a:endParaRPr lang="en-US"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716088" y="692150"/>
            <a:ext cx="3597275" cy="2698750"/>
          </a:xfrm>
          <a:ln/>
        </p:spPr>
      </p:sp>
      <p:sp>
        <p:nvSpPr>
          <p:cNvPr id="35843" name="Notes Placeholder 2"/>
          <p:cNvSpPr>
            <a:spLocks noGrp="1"/>
          </p:cNvSpPr>
          <p:nvPr>
            <p:ph type="body" idx="1"/>
          </p:nvPr>
        </p:nvSpPr>
        <p:spPr>
          <a:noFill/>
          <a:ln/>
        </p:spPr>
        <p:txBody>
          <a:bodyPr/>
          <a:lstStyle/>
          <a:p>
            <a:pPr marL="159545" indent="-159545"/>
            <a:r>
              <a:rPr lang="en-US" dirty="0" err="1" smtClean="0"/>
              <a:t>doIt</a:t>
            </a:r>
            <a:r>
              <a:rPr lang="en-US" dirty="0" smtClean="0"/>
              <a:t>() : The </a:t>
            </a:r>
            <a:r>
              <a:rPr lang="en-US" dirty="0" err="1" smtClean="0"/>
              <a:t>doIt</a:t>
            </a:r>
            <a:r>
              <a:rPr lang="en-US" dirty="0" smtClean="0"/>
              <a:t>() method performs the actions of the command. In more complex commands, the </a:t>
            </a:r>
            <a:r>
              <a:rPr lang="en-US" dirty="0" err="1" smtClean="0"/>
              <a:t>doIt</a:t>
            </a:r>
            <a:r>
              <a:rPr lang="en-US" dirty="0" smtClean="0"/>
              <a:t>() method parses the argument list, the selection list, and whatever else may be necessary. It then uses this information to set data internal to the command before calling the </a:t>
            </a:r>
            <a:r>
              <a:rPr lang="en-US" dirty="0" err="1" smtClean="0"/>
              <a:t>redoIt</a:t>
            </a:r>
            <a:r>
              <a:rPr lang="en-US" dirty="0" smtClean="0"/>
              <a:t>() method, which does the bulk of the work. This avoids code duplication between the </a:t>
            </a:r>
            <a:r>
              <a:rPr lang="en-US" dirty="0" err="1" smtClean="0"/>
              <a:t>doIt</a:t>
            </a:r>
            <a:r>
              <a:rPr lang="en-US" dirty="0" smtClean="0"/>
              <a:t>() and </a:t>
            </a:r>
            <a:r>
              <a:rPr lang="en-US" dirty="0" err="1" smtClean="0"/>
              <a:t>redoIt</a:t>
            </a:r>
            <a:r>
              <a:rPr lang="en-US" dirty="0" smtClean="0"/>
              <a:t>() methods. Called on command execution</a:t>
            </a:r>
          </a:p>
          <a:p>
            <a:pPr marL="159545" indent="-159545"/>
            <a:r>
              <a:rPr lang="en-US" dirty="0" err="1" smtClean="0"/>
              <a:t>redoIt</a:t>
            </a:r>
            <a:r>
              <a:rPr lang="en-US" dirty="0" smtClean="0"/>
              <a:t>() : This method should do the actual work (if available) of the command based on the internal class data only. Internal class data should be set in the </a:t>
            </a:r>
            <a:r>
              <a:rPr lang="en-US" b="1" dirty="0" err="1" smtClean="0"/>
              <a:t>doIt</a:t>
            </a:r>
            <a:r>
              <a:rPr lang="en-US" dirty="0" smtClean="0"/>
              <a:t> method. Called on command redo</a:t>
            </a:r>
          </a:p>
          <a:p>
            <a:pPr marL="159545" indent="-159545"/>
            <a:r>
              <a:rPr lang="en-US" dirty="0" err="1" smtClean="0"/>
              <a:t>isUndoable</a:t>
            </a:r>
            <a:r>
              <a:rPr lang="en-US" dirty="0" smtClean="0"/>
              <a:t>() :  used to specify whether or not the command is undoable. False by default. Overwrite to return True if you want Maya to undo the command</a:t>
            </a:r>
          </a:p>
          <a:p>
            <a:pPr marL="159545" indent="-159545"/>
            <a:r>
              <a:rPr lang="en-US" dirty="0" err="1" smtClean="0"/>
              <a:t>undoIt</a:t>
            </a:r>
            <a:r>
              <a:rPr lang="en-US" dirty="0" smtClean="0"/>
              <a:t>() : Override with the undo functionality to reverse the </a:t>
            </a:r>
            <a:r>
              <a:rPr lang="en-US" dirty="0" err="1" smtClean="0"/>
              <a:t>redoIt</a:t>
            </a:r>
            <a:r>
              <a:rPr lang="en-US" dirty="0" smtClean="0"/>
              <a:t>() functionality</a:t>
            </a:r>
          </a:p>
          <a:p>
            <a:pPr marL="159545" indent="-159545">
              <a:buNone/>
            </a:pPr>
            <a:endParaRPr lang="en-US" dirty="0" smtClean="0"/>
          </a:p>
          <a:p>
            <a:pPr eaLnBrk="1" hangingPunct="1"/>
            <a:endParaRPr lang="en-US" smtClean="0">
              <a:latin typeface="Arial" charset="0"/>
            </a:endParaRPr>
          </a:p>
          <a:p>
            <a:pPr eaLnBrk="1" hangingPunct="1"/>
            <a:endParaRPr lang="en-US" dirty="0" smtClean="0">
              <a:latin typeface="Arial" charset="0"/>
            </a:endParaRPr>
          </a:p>
        </p:txBody>
      </p:sp>
      <p:sp>
        <p:nvSpPr>
          <p:cNvPr id="35844" name="Slide Number Placeholder 3"/>
          <p:cNvSpPr>
            <a:spLocks noGrp="1"/>
          </p:cNvSpPr>
          <p:nvPr>
            <p:ph type="sldNum" sz="quarter" idx="5"/>
          </p:nvPr>
        </p:nvSpPr>
        <p:spPr>
          <a:noFill/>
        </p:spPr>
        <p:txBody>
          <a:bodyPr/>
          <a:lstStyle/>
          <a:p>
            <a:fld id="{C378A7D9-4DCF-455F-937B-63FC0B76FB91}" type="slidenum">
              <a:rPr lang="en-US" smtClean="0">
                <a:latin typeface="Arial" charset="0"/>
              </a:rPr>
              <a:pPr/>
              <a:t>9</a:t>
            </a:fld>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5"/>
          <p:cNvSpPr txBox="1">
            <a:spLocks noChangeArrowheads="1"/>
          </p:cNvSpPr>
          <p:nvPr userDrawn="1"/>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2009 </a:t>
            </a:r>
            <a:r>
              <a:rPr lang="en-US" sz="800" dirty="0">
                <a:solidFill>
                  <a:srgbClr val="595959"/>
                </a:solidFill>
                <a:latin typeface="Arial" pitchFamily="34" charset="0"/>
              </a:rPr>
              <a:t>Autodesk </a:t>
            </a:r>
          </a:p>
        </p:txBody>
      </p:sp>
      <p:sp>
        <p:nvSpPr>
          <p:cNvPr id="5" name="Rectangle 6"/>
          <p:cNvSpPr>
            <a:spLocks noChangeArrowheads="1"/>
          </p:cNvSpPr>
          <p:nvPr userDrawn="1"/>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988CCF2E-E352-40DA-9CE4-816E04B1C408}"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pic>
        <p:nvPicPr>
          <p:cNvPr id="6" name="Picture 9" descr="seg_black"/>
          <p:cNvPicPr>
            <a:picLocks noChangeAspect="1" noChangeArrowheads="1"/>
          </p:cNvPicPr>
          <p:nvPr userDrawn="1"/>
        </p:nvPicPr>
        <p:blipFill>
          <a:blip r:embed="rId2" cstate="print"/>
          <a:srcRect/>
          <a:stretch>
            <a:fillRect/>
          </a:stretch>
        </p:blipFill>
        <p:spPr bwMode="auto">
          <a:xfrm>
            <a:off x="5943600" y="0"/>
            <a:ext cx="3200400" cy="6859588"/>
          </a:xfrm>
          <a:prstGeom prst="rect">
            <a:avLst/>
          </a:prstGeom>
          <a:noFill/>
          <a:ln w="9525">
            <a:noFill/>
            <a:miter lim="800000"/>
            <a:headEnd/>
            <a:tailEnd/>
          </a:ln>
        </p:spPr>
      </p:pic>
      <p:sp>
        <p:nvSpPr>
          <p:cNvPr id="621571" name="Rectangle 3"/>
          <p:cNvSpPr>
            <a:spLocks noGrp="1" noChangeArrowheads="1"/>
          </p:cNvSpPr>
          <p:nvPr>
            <p:ph type="ctrTitle"/>
          </p:nvPr>
        </p:nvSpPr>
        <p:spPr>
          <a:xfrm>
            <a:off x="319088" y="3016250"/>
            <a:ext cx="4862512" cy="1327150"/>
          </a:xfrm>
        </p:spPr>
        <p:txBody>
          <a:bodyPr anchor="t"/>
          <a:lstStyle>
            <a:lvl1pPr>
              <a:defRPr/>
            </a:lvl1pPr>
          </a:lstStyle>
          <a:p>
            <a:r>
              <a:rPr lang="en-US"/>
              <a:t>Click to edit Master title style</a:t>
            </a:r>
          </a:p>
        </p:txBody>
      </p:sp>
      <p:sp>
        <p:nvSpPr>
          <p:cNvPr id="621572" name="Rectangle 4"/>
          <p:cNvSpPr>
            <a:spLocks noGrp="1" noChangeArrowheads="1"/>
          </p:cNvSpPr>
          <p:nvPr>
            <p:ph type="subTitle" sz="quarter" idx="1"/>
          </p:nvPr>
        </p:nvSpPr>
        <p:spPr>
          <a:xfrm>
            <a:off x="319088" y="4495800"/>
            <a:ext cx="4862512" cy="838200"/>
          </a:xfrm>
        </p:spPr>
        <p:txBody>
          <a:bodyPr/>
          <a:lstStyle>
            <a:lvl1pPr>
              <a:lnSpc>
                <a:spcPct val="85000"/>
              </a:lnSpc>
              <a:defRPr>
                <a:solidFill>
                  <a:srgbClr val="00AADD"/>
                </a:solidFill>
              </a:defRPr>
            </a:lvl1pPr>
          </a:lstStyle>
          <a:p>
            <a:r>
              <a:rPr lang="en-US"/>
              <a:t>Click to edit Master subtitle style</a:t>
            </a: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1763" y="136525"/>
            <a:ext cx="2052637" cy="6399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9088" y="136525"/>
            <a:ext cx="6010275" cy="6399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9088" y="1416050"/>
            <a:ext cx="4030662"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2150" y="1416050"/>
            <a:ext cx="4032250" cy="5119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20547" name="Text Box 3"/>
          <p:cNvSpPr txBox="1">
            <a:spLocks noChangeArrowheads="1"/>
          </p:cNvSpPr>
          <p:nvPr/>
        </p:nvSpPr>
        <p:spPr bwMode="auto">
          <a:xfrm>
            <a:off x="319088" y="6573838"/>
            <a:ext cx="2209800" cy="228600"/>
          </a:xfrm>
          <a:prstGeom prst="rect">
            <a:avLst/>
          </a:prstGeom>
          <a:noFill/>
          <a:ln w="9525">
            <a:noFill/>
            <a:miter lim="800000"/>
            <a:headEnd/>
            <a:tailEnd/>
          </a:ln>
          <a:effectLst/>
        </p:spPr>
        <p:txBody>
          <a:bodyPr lIns="0" tIns="0" rIns="0" bIns="0" anchor="ctr"/>
          <a:lstStyle/>
          <a:p>
            <a:pPr eaLnBrk="0" hangingPunct="0">
              <a:defRPr/>
            </a:pPr>
            <a:r>
              <a:rPr lang="en-US" sz="800" dirty="0">
                <a:solidFill>
                  <a:srgbClr val="595959"/>
                </a:solidFill>
                <a:latin typeface="Arial" pitchFamily="34" charset="0"/>
              </a:rPr>
              <a:t>© </a:t>
            </a:r>
            <a:r>
              <a:rPr lang="en-US" sz="800" dirty="0" smtClean="0">
                <a:solidFill>
                  <a:srgbClr val="595959"/>
                </a:solidFill>
                <a:latin typeface="Arial" pitchFamily="34" charset="0"/>
              </a:rPr>
              <a:t>2012</a:t>
            </a:r>
            <a:r>
              <a:rPr lang="en-US" sz="800" baseline="0" dirty="0" smtClean="0">
                <a:solidFill>
                  <a:srgbClr val="595959"/>
                </a:solidFill>
                <a:latin typeface="Arial" pitchFamily="34" charset="0"/>
              </a:rPr>
              <a:t>  </a:t>
            </a:r>
            <a:r>
              <a:rPr lang="en-US" sz="800" dirty="0" smtClean="0">
                <a:solidFill>
                  <a:srgbClr val="595959"/>
                </a:solidFill>
                <a:latin typeface="Arial" pitchFamily="34" charset="0"/>
              </a:rPr>
              <a:t>Autodesk </a:t>
            </a:r>
            <a:endParaRPr lang="en-US" sz="800" dirty="0">
              <a:solidFill>
                <a:srgbClr val="595959"/>
              </a:solidFill>
              <a:latin typeface="Arial" pitchFamily="34" charset="0"/>
            </a:endParaRPr>
          </a:p>
        </p:txBody>
      </p:sp>
      <p:sp>
        <p:nvSpPr>
          <p:cNvPr id="1027" name="Rectangle 4"/>
          <p:cNvSpPr>
            <a:spLocks noGrp="1" noChangeArrowheads="1"/>
          </p:cNvSpPr>
          <p:nvPr>
            <p:ph type="body" idx="1"/>
          </p:nvPr>
        </p:nvSpPr>
        <p:spPr bwMode="auto">
          <a:xfrm>
            <a:off x="319088" y="1416050"/>
            <a:ext cx="8215312" cy="51196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620549" name="Rectangle 5"/>
          <p:cNvSpPr>
            <a:spLocks noChangeArrowheads="1"/>
          </p:cNvSpPr>
          <p:nvPr/>
        </p:nvSpPr>
        <p:spPr bwMode="auto">
          <a:xfrm>
            <a:off x="4572000" y="6573838"/>
            <a:ext cx="304800" cy="228600"/>
          </a:xfrm>
          <a:prstGeom prst="rect">
            <a:avLst/>
          </a:prstGeom>
          <a:noFill/>
          <a:ln w="9525">
            <a:noFill/>
            <a:miter lim="800000"/>
            <a:headEnd/>
            <a:tailEnd/>
          </a:ln>
          <a:effectLst/>
        </p:spPr>
        <p:txBody>
          <a:bodyPr lIns="0" tIns="0" rIns="0" bIns="0" anchor="ctr"/>
          <a:lstStyle/>
          <a:p>
            <a:pPr eaLnBrk="0" hangingPunct="0">
              <a:defRPr/>
            </a:pPr>
            <a:fld id="{03E84378-5AA3-43FC-B3FB-3D1166EFE902}" type="slidenum">
              <a:rPr lang="en-US" sz="800">
                <a:solidFill>
                  <a:srgbClr val="595959"/>
                </a:solidFill>
                <a:latin typeface="Arial" pitchFamily="34" charset="0"/>
              </a:rPr>
              <a:pPr eaLnBrk="0" hangingPunct="0">
                <a:defRPr/>
              </a:pPr>
              <a:t>‹#›</a:t>
            </a:fld>
            <a:endParaRPr lang="en-US" sz="800">
              <a:solidFill>
                <a:srgbClr val="595959"/>
              </a:solidFill>
              <a:latin typeface="Arial" pitchFamily="34" charset="0"/>
            </a:endParaRPr>
          </a:p>
        </p:txBody>
      </p:sp>
      <p:sp>
        <p:nvSpPr>
          <p:cNvPr id="1029" name="Rectangle 11"/>
          <p:cNvSpPr>
            <a:spLocks noGrp="1" noChangeArrowheads="1"/>
          </p:cNvSpPr>
          <p:nvPr>
            <p:ph type="title"/>
          </p:nvPr>
        </p:nvSpPr>
        <p:spPr bwMode="auto">
          <a:xfrm>
            <a:off x="319088" y="136525"/>
            <a:ext cx="8215312" cy="11430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p>
        </p:txBody>
      </p:sp>
      <p:pic>
        <p:nvPicPr>
          <p:cNvPr id="1030" name="Picture 13" descr="bar_only_black"/>
          <p:cNvPicPr>
            <a:picLocks noChangeAspect="1" noChangeArrowheads="1"/>
          </p:cNvPicPr>
          <p:nvPr userDrawn="1"/>
        </p:nvPicPr>
        <p:blipFill>
          <a:blip r:embed="rId13" cstate="print"/>
          <a:srcRect/>
          <a:stretch>
            <a:fillRect/>
          </a:stretch>
        </p:blipFill>
        <p:spPr bwMode="auto">
          <a:xfrm>
            <a:off x="8550275" y="0"/>
            <a:ext cx="593725" cy="68595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9"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Lst>
  <p:transition spd="med">
    <p:fade/>
  </p:transition>
  <p:timing>
    <p:tnLst>
      <p:par>
        <p:cTn id="1" dur="indefinite" restart="never" nodeType="tmRoot"/>
      </p:par>
    </p:tnLst>
  </p:timing>
  <p:txStyles>
    <p:titleStyle>
      <a:lvl1pPr algn="l" rtl="0" eaLnBrk="0" fontAlgn="base" hangingPunct="0">
        <a:lnSpc>
          <a:spcPct val="95000"/>
        </a:lnSpc>
        <a:spcBef>
          <a:spcPct val="0"/>
        </a:spcBef>
        <a:spcAft>
          <a:spcPct val="0"/>
        </a:spcAft>
        <a:defRPr sz="4000">
          <a:solidFill>
            <a:schemeClr val="bg1"/>
          </a:solidFill>
          <a:latin typeface="+mj-lt"/>
          <a:ea typeface="+mj-ea"/>
          <a:cs typeface="+mj-cs"/>
        </a:defRPr>
      </a:lvl1pPr>
      <a:lvl2pPr algn="l" rtl="0" eaLnBrk="0" fontAlgn="base" hangingPunct="0">
        <a:lnSpc>
          <a:spcPct val="95000"/>
        </a:lnSpc>
        <a:spcBef>
          <a:spcPct val="0"/>
        </a:spcBef>
        <a:spcAft>
          <a:spcPct val="0"/>
        </a:spcAft>
        <a:defRPr sz="4000">
          <a:solidFill>
            <a:schemeClr val="bg1"/>
          </a:solidFill>
          <a:latin typeface="Arial" pitchFamily="34" charset="0"/>
        </a:defRPr>
      </a:lvl2pPr>
      <a:lvl3pPr algn="l" rtl="0" eaLnBrk="0" fontAlgn="base" hangingPunct="0">
        <a:lnSpc>
          <a:spcPct val="95000"/>
        </a:lnSpc>
        <a:spcBef>
          <a:spcPct val="0"/>
        </a:spcBef>
        <a:spcAft>
          <a:spcPct val="0"/>
        </a:spcAft>
        <a:defRPr sz="4000">
          <a:solidFill>
            <a:schemeClr val="bg1"/>
          </a:solidFill>
          <a:latin typeface="Arial" pitchFamily="34" charset="0"/>
        </a:defRPr>
      </a:lvl3pPr>
      <a:lvl4pPr algn="l" rtl="0" eaLnBrk="0" fontAlgn="base" hangingPunct="0">
        <a:lnSpc>
          <a:spcPct val="95000"/>
        </a:lnSpc>
        <a:spcBef>
          <a:spcPct val="0"/>
        </a:spcBef>
        <a:spcAft>
          <a:spcPct val="0"/>
        </a:spcAft>
        <a:defRPr sz="4000">
          <a:solidFill>
            <a:schemeClr val="bg1"/>
          </a:solidFill>
          <a:latin typeface="Arial" pitchFamily="34" charset="0"/>
        </a:defRPr>
      </a:lvl4pPr>
      <a:lvl5pPr algn="l" rtl="0" eaLnBrk="0" fontAlgn="base" hangingPunct="0">
        <a:lnSpc>
          <a:spcPct val="95000"/>
        </a:lnSpc>
        <a:spcBef>
          <a:spcPct val="0"/>
        </a:spcBef>
        <a:spcAft>
          <a:spcPct val="0"/>
        </a:spcAft>
        <a:defRPr sz="4000">
          <a:solidFill>
            <a:schemeClr val="bg1"/>
          </a:solidFill>
          <a:latin typeface="Arial" pitchFamily="34" charset="0"/>
        </a:defRPr>
      </a:lvl5pPr>
      <a:lvl6pPr marL="457200" algn="l" rtl="0" fontAlgn="base">
        <a:lnSpc>
          <a:spcPct val="95000"/>
        </a:lnSpc>
        <a:spcBef>
          <a:spcPct val="0"/>
        </a:spcBef>
        <a:spcAft>
          <a:spcPct val="0"/>
        </a:spcAft>
        <a:defRPr sz="4000">
          <a:solidFill>
            <a:schemeClr val="bg1"/>
          </a:solidFill>
          <a:latin typeface="Arial" pitchFamily="34" charset="0"/>
        </a:defRPr>
      </a:lvl6pPr>
      <a:lvl7pPr marL="914400" algn="l" rtl="0" fontAlgn="base">
        <a:lnSpc>
          <a:spcPct val="95000"/>
        </a:lnSpc>
        <a:spcBef>
          <a:spcPct val="0"/>
        </a:spcBef>
        <a:spcAft>
          <a:spcPct val="0"/>
        </a:spcAft>
        <a:defRPr sz="4000">
          <a:solidFill>
            <a:schemeClr val="bg1"/>
          </a:solidFill>
          <a:latin typeface="Arial" pitchFamily="34" charset="0"/>
        </a:defRPr>
      </a:lvl7pPr>
      <a:lvl8pPr marL="1371600" algn="l" rtl="0" fontAlgn="base">
        <a:lnSpc>
          <a:spcPct val="95000"/>
        </a:lnSpc>
        <a:spcBef>
          <a:spcPct val="0"/>
        </a:spcBef>
        <a:spcAft>
          <a:spcPct val="0"/>
        </a:spcAft>
        <a:defRPr sz="4000">
          <a:solidFill>
            <a:schemeClr val="bg1"/>
          </a:solidFill>
          <a:latin typeface="Arial" pitchFamily="34" charset="0"/>
        </a:defRPr>
      </a:lvl8pPr>
      <a:lvl9pPr marL="1828800" algn="l" rtl="0" fontAlgn="base">
        <a:lnSpc>
          <a:spcPct val="95000"/>
        </a:lnSpc>
        <a:spcBef>
          <a:spcPct val="0"/>
        </a:spcBef>
        <a:spcAft>
          <a:spcPct val="0"/>
        </a:spcAft>
        <a:defRPr sz="4000">
          <a:solidFill>
            <a:schemeClr val="bg1"/>
          </a:solidFill>
          <a:latin typeface="Arial" pitchFamily="34" charset="0"/>
        </a:defRPr>
      </a:lvl9pPr>
    </p:titleStyle>
    <p:bodyStyle>
      <a:lvl1pPr marL="342900" indent="-342900" algn="l" rtl="0" eaLnBrk="0" fontAlgn="base" hangingPunct="0">
        <a:spcBef>
          <a:spcPct val="15000"/>
        </a:spcBef>
        <a:spcAft>
          <a:spcPct val="15000"/>
        </a:spcAft>
        <a:buChar char="•"/>
        <a:defRPr sz="2400">
          <a:solidFill>
            <a:schemeClr val="bg1"/>
          </a:solidFill>
          <a:latin typeface="+mn-lt"/>
          <a:ea typeface="+mn-ea"/>
          <a:cs typeface="+mn-cs"/>
        </a:defRPr>
      </a:lvl1pPr>
      <a:lvl2pPr marL="347663" indent="-233363" algn="l" rtl="0" eaLnBrk="0" fontAlgn="base" hangingPunct="0">
        <a:spcBef>
          <a:spcPct val="15000"/>
        </a:spcBef>
        <a:spcAft>
          <a:spcPct val="15000"/>
        </a:spcAft>
        <a:buClr>
          <a:schemeClr val="bg1"/>
        </a:buClr>
        <a:buSzPct val="100000"/>
        <a:buFont typeface="Arial" pitchFamily="34" charset="0"/>
        <a:buChar char="•"/>
        <a:defRPr sz="2000">
          <a:solidFill>
            <a:schemeClr val="bg1"/>
          </a:solidFill>
          <a:latin typeface="+mn-lt"/>
        </a:defRPr>
      </a:lvl2pPr>
      <a:lvl3pPr marL="690563" indent="-228600" algn="l" rtl="0" eaLnBrk="0" fontAlgn="base" hangingPunct="0">
        <a:spcBef>
          <a:spcPct val="15000"/>
        </a:spcBef>
        <a:spcAft>
          <a:spcPct val="15000"/>
        </a:spcAft>
        <a:buClr>
          <a:schemeClr val="bg1"/>
        </a:buClr>
        <a:buSzPct val="100000"/>
        <a:buFont typeface="Arial" pitchFamily="34" charset="0"/>
        <a:buChar char="•"/>
        <a:defRPr sz="2000">
          <a:solidFill>
            <a:schemeClr val="bg1"/>
          </a:solidFill>
          <a:latin typeface="+mn-lt"/>
        </a:defRPr>
      </a:lvl3pPr>
      <a:lvl4pPr marL="977900" indent="-173038" algn="l" rtl="0" eaLnBrk="0" fontAlgn="base" hangingPunct="0">
        <a:spcBef>
          <a:spcPct val="0"/>
        </a:spcBef>
        <a:spcAft>
          <a:spcPct val="5000"/>
        </a:spcAft>
        <a:buClr>
          <a:schemeClr val="bg1"/>
        </a:buClr>
        <a:buSzPct val="80000"/>
        <a:buFont typeface="Wingdings" pitchFamily="2" charset="2"/>
        <a:buChar char="–"/>
        <a:defRPr sz="2000">
          <a:solidFill>
            <a:schemeClr val="bg1"/>
          </a:solidFill>
          <a:latin typeface="+mn-lt"/>
        </a:defRPr>
      </a:lvl4pPr>
      <a:lvl5pPr marL="1714500" indent="-228600" algn="l" rtl="0" eaLnBrk="0" fontAlgn="base" hangingPunct="0">
        <a:spcBef>
          <a:spcPct val="10000"/>
        </a:spcBef>
        <a:spcAft>
          <a:spcPct val="10000"/>
        </a:spcAft>
        <a:buClr>
          <a:schemeClr val="bg1"/>
        </a:buClr>
        <a:buSzPct val="80000"/>
        <a:buFont typeface="Wingdings" pitchFamily="2" charset="2"/>
        <a:buChar char="»"/>
        <a:defRPr sz="2000">
          <a:solidFill>
            <a:schemeClr val="bg1"/>
          </a:solidFill>
          <a:latin typeface="+mn-lt"/>
        </a:defRPr>
      </a:lvl5pPr>
      <a:lvl6pPr marL="21717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6pPr>
      <a:lvl7pPr marL="26289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7pPr>
      <a:lvl8pPr marL="30861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8pPr>
      <a:lvl9pPr marL="3543300" indent="-228600" algn="l" rtl="0" fontAlgn="base">
        <a:spcBef>
          <a:spcPct val="10000"/>
        </a:spcBef>
        <a:spcAft>
          <a:spcPct val="10000"/>
        </a:spcAft>
        <a:buClr>
          <a:schemeClr val="bg1"/>
        </a:buClr>
        <a:buSzPct val="80000"/>
        <a:buFont typeface="Wingdings" pitchFamily="2" charset="2"/>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0" descr="ME_2"/>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3075" name="Rectangle 9"/>
          <p:cNvSpPr>
            <a:spLocks noGrp="1" noChangeArrowheads="1"/>
          </p:cNvSpPr>
          <p:nvPr/>
        </p:nvSpPr>
        <p:spPr bwMode="auto">
          <a:xfrm>
            <a:off x="319088" y="2933700"/>
            <a:ext cx="7653337" cy="952500"/>
          </a:xfrm>
          <a:prstGeom prst="rect">
            <a:avLst/>
          </a:prstGeom>
          <a:noFill/>
          <a:ln w="9525">
            <a:noFill/>
            <a:miter lim="800000"/>
            <a:headEnd/>
            <a:tailEnd/>
          </a:ln>
        </p:spPr>
        <p:txBody>
          <a:bodyPr lIns="0" tIns="0" rIns="0" bIns="0"/>
          <a:lstStyle/>
          <a:p>
            <a:pPr eaLnBrk="0" hangingPunct="0"/>
            <a:r>
              <a:rPr lang="en-US" sz="4000">
                <a:solidFill>
                  <a:schemeClr val="bg1"/>
                </a:solidFill>
              </a:rPr>
              <a:t>Maya Commands</a:t>
            </a:r>
            <a:endParaRPr lang="en-US">
              <a:solidFill>
                <a:schemeClr val="bg1"/>
              </a:solidFill>
            </a:endParaRPr>
          </a:p>
        </p:txBody>
      </p:sp>
      <p:sp>
        <p:nvSpPr>
          <p:cNvPr id="3076" name="Rectangle 10"/>
          <p:cNvSpPr>
            <a:spLocks noGrp="1" noChangeArrowheads="1"/>
          </p:cNvSpPr>
          <p:nvPr/>
        </p:nvSpPr>
        <p:spPr bwMode="auto">
          <a:xfrm>
            <a:off x="319088" y="3622675"/>
            <a:ext cx="7653337" cy="960438"/>
          </a:xfrm>
          <a:prstGeom prst="rect">
            <a:avLst/>
          </a:prstGeom>
          <a:noFill/>
          <a:ln w="9525">
            <a:noFill/>
            <a:miter lim="800000"/>
            <a:headEnd/>
            <a:tailEnd/>
          </a:ln>
        </p:spPr>
        <p:txBody>
          <a:bodyPr lIns="0" tIns="0" rIns="0" bIns="0" anchor="b"/>
          <a:lstStyle/>
          <a:p>
            <a:pPr eaLnBrk="0" hangingPunct="0"/>
            <a:r>
              <a:rPr lang="en-US" sz="2000" b="1" i="1" dirty="0" smtClean="0">
                <a:solidFill>
                  <a:schemeClr val="bg1"/>
                </a:solidFill>
              </a:rPr>
              <a:t>Kristine Middlemiss, </a:t>
            </a:r>
            <a:r>
              <a:rPr lang="en-US" sz="2000" i="1" dirty="0" smtClean="0">
                <a:solidFill>
                  <a:schemeClr val="bg1"/>
                </a:solidFill>
              </a:rPr>
              <a:t>Senior Developer Consultant</a:t>
            </a:r>
          </a:p>
          <a:p>
            <a:pPr eaLnBrk="0" hangingPunct="0"/>
            <a:r>
              <a:rPr lang="en-US" sz="2000" i="1" dirty="0" smtClean="0">
                <a:solidFill>
                  <a:schemeClr val="bg1"/>
                </a:solidFill>
              </a:rPr>
              <a:t>Autodesk Developer Network (ADN)</a:t>
            </a:r>
            <a:endParaRPr lang="en-US" sz="2000" i="1"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dirty="0" smtClean="0">
                <a:latin typeface="+mj-lt"/>
              </a:rPr>
              <a:t>Implementing Query and Edit Flags</a:t>
            </a:r>
            <a:endParaRPr lang="en-US" sz="2800"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241605358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and Query Flags</a:t>
            </a:r>
            <a:endParaRPr lang="en-US" dirty="0"/>
          </a:p>
        </p:txBody>
      </p:sp>
      <p:sp>
        <p:nvSpPr>
          <p:cNvPr id="3" name="Content Placeholder 2"/>
          <p:cNvSpPr>
            <a:spLocks noGrp="1"/>
          </p:cNvSpPr>
          <p:nvPr>
            <p:ph idx="1"/>
          </p:nvPr>
        </p:nvSpPr>
        <p:spPr/>
        <p:txBody>
          <a:bodyPr/>
          <a:lstStyle/>
          <a:p>
            <a:r>
              <a:rPr lang="en-US" dirty="0" smtClean="0"/>
              <a:t>Adding the built-in ability to query and edit previously set values in your commands.</a:t>
            </a:r>
          </a:p>
          <a:p>
            <a:endParaRPr lang="en-US" dirty="0" smtClean="0"/>
          </a:p>
          <a:p>
            <a:r>
              <a:rPr lang="en-US" dirty="0" smtClean="0"/>
              <a:t>The built-in query and edit flags are:</a:t>
            </a:r>
          </a:p>
          <a:p>
            <a:pPr lvl="2"/>
            <a:r>
              <a:rPr lang="en-US" dirty="0" smtClean="0"/>
              <a:t>-q/query</a:t>
            </a:r>
          </a:p>
          <a:p>
            <a:pPr lvl="2"/>
            <a:r>
              <a:rPr lang="en-US" dirty="0" smtClean="0"/>
              <a:t>-e/edit</a:t>
            </a:r>
          </a:p>
          <a:p>
            <a:pPr lvl="1"/>
            <a:endParaRPr lang="en-US" dirty="0" smtClean="0"/>
          </a:p>
          <a:p>
            <a:pPr lvl="1"/>
            <a:r>
              <a:rPr lang="en-US" sz="2400" dirty="0" smtClean="0"/>
              <a:t>You can edit multiple parameters at the same time.</a:t>
            </a:r>
          </a:p>
          <a:p>
            <a:pPr lvl="1"/>
            <a:r>
              <a:rPr lang="en-US" sz="2400" dirty="0" smtClean="0"/>
              <a:t>You cannot query multiple parameters at the same time.</a:t>
            </a:r>
          </a:p>
          <a:p>
            <a:pPr lvl="1"/>
            <a:endParaRPr lang="en-US" sz="2400" dirty="0" smtClean="0"/>
          </a:p>
          <a:p>
            <a:pPr lvl="1"/>
            <a:r>
              <a:rPr lang="en-US" sz="2400" dirty="0" smtClean="0"/>
              <a:t>In the syntax object you need to specify that it accepts these flags, </a:t>
            </a:r>
            <a:r>
              <a:rPr lang="en-US" sz="2400" dirty="0" err="1" smtClean="0"/>
              <a:t>enableQuery</a:t>
            </a:r>
            <a:r>
              <a:rPr lang="en-US" sz="2400" dirty="0" smtClean="0"/>
              <a:t> and </a:t>
            </a:r>
            <a:r>
              <a:rPr lang="en-US" sz="2400" dirty="0" err="1" smtClean="0"/>
              <a:t>enableEdit</a:t>
            </a:r>
            <a:r>
              <a:rPr lang="en-US" sz="2400" dirty="0" smtClean="0"/>
              <a:t>.</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b="1" dirty="0" smtClean="0">
                <a:latin typeface="+mj-lt"/>
              </a:rPr>
              <a:t>Workshop Session</a:t>
            </a:r>
            <a:endParaRPr lang="en-US" sz="2800" b="1"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422396309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instanceRotate</a:t>
            </a:r>
            <a:endParaRPr lang="en-US" dirty="0"/>
          </a:p>
        </p:txBody>
      </p:sp>
      <p:sp>
        <p:nvSpPr>
          <p:cNvPr id="3" name="Content Placeholder 2"/>
          <p:cNvSpPr>
            <a:spLocks noGrp="1"/>
          </p:cNvSpPr>
          <p:nvPr>
            <p:ph idx="1"/>
          </p:nvPr>
        </p:nvSpPr>
        <p:spPr/>
        <p:txBody>
          <a:bodyPr/>
          <a:lstStyle/>
          <a:p>
            <a:r>
              <a:rPr lang="en-US" dirty="0" smtClean="0"/>
              <a:t>manipulates the instances of a selected mesh shape by rotating them with a quarter angle every time. User can specify which axis they want the objects to move around by sending arguments to this command.</a:t>
            </a:r>
          </a:p>
          <a:p>
            <a:r>
              <a:rPr lang="en-US" dirty="0" smtClean="0"/>
              <a:t>Practice note: how to handle complex plugs such as compound attribute plug </a:t>
            </a:r>
          </a:p>
          <a:p>
            <a:r>
              <a:rPr lang="en-US" dirty="0" smtClean="0"/>
              <a:t>how to work with </a:t>
            </a:r>
            <a:r>
              <a:rPr lang="en-US" dirty="0" err="1" smtClean="0"/>
              <a:t>Msyntax</a:t>
            </a:r>
            <a:r>
              <a:rPr lang="en-US" dirty="0" smtClean="0"/>
              <a:t>, </a:t>
            </a:r>
            <a:r>
              <a:rPr lang="en-US" dirty="0" err="1" smtClean="0"/>
              <a:t>MArgParser</a:t>
            </a:r>
            <a:r>
              <a:rPr lang="en-US" dirty="0" smtClean="0"/>
              <a:t> and </a:t>
            </a:r>
            <a:r>
              <a:rPr lang="en-US" dirty="0" err="1" smtClean="0"/>
              <a:t>MArgDatabase</a:t>
            </a:r>
            <a:r>
              <a:rPr lang="en-US" dirty="0" smtClean="0"/>
              <a:t> and parse arguments</a:t>
            </a:r>
          </a:p>
          <a:p>
            <a:endParaRPr lang="en-US" dirty="0" smtClean="0"/>
          </a:p>
          <a:p>
            <a:endParaRPr lang="en-US" dirty="0"/>
          </a:p>
        </p:txBody>
      </p:sp>
    </p:spTree>
    <p:extLst>
      <p:ext uri="{BB962C8B-B14F-4D97-AF65-F5344CB8AC3E}">
        <p14:creationId xmlns:p14="http://schemas.microsoft.com/office/powerpoint/2010/main" val="1394362002"/>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bwMode="auto">
          <a:xfrm>
            <a:off x="565150" y="2855913"/>
            <a:ext cx="8083550" cy="99536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95000"/>
              </a:lnSpc>
              <a:spcBef>
                <a:spcPct val="0"/>
              </a:spcBef>
              <a:spcAft>
                <a:spcPct val="0"/>
              </a:spcAft>
              <a:buClrTx/>
              <a:buSzTx/>
              <a:buFontTx/>
              <a:buNone/>
              <a:tabLst/>
              <a:defRPr/>
            </a:pPr>
            <a:r>
              <a:rPr kumimoji="0" lang="en-US" sz="9700" b="0" i="0" u="none" strike="noStrike" kern="0" cap="none" spc="0" normalizeH="0" baseline="0" noProof="0" dirty="0" smtClean="0">
                <a:ln>
                  <a:noFill/>
                </a:ln>
                <a:solidFill>
                  <a:schemeClr val="bg1"/>
                </a:solidFill>
                <a:effectLst/>
                <a:uLnTx/>
                <a:uFillTx/>
                <a:latin typeface="+mj-lt"/>
                <a:ea typeface="+mj-ea"/>
                <a:cs typeface="+mj-cs"/>
              </a:rPr>
              <a:t>Autodesk</a:t>
            </a: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Agenda</a:t>
            </a:r>
          </a:p>
        </p:txBody>
      </p:sp>
      <p:sp>
        <p:nvSpPr>
          <p:cNvPr id="5123" name="Content Placeholder 2"/>
          <p:cNvSpPr>
            <a:spLocks noGrp="1"/>
          </p:cNvSpPr>
          <p:nvPr>
            <p:ph idx="1"/>
          </p:nvPr>
        </p:nvSpPr>
        <p:spPr/>
        <p:txBody>
          <a:bodyPr/>
          <a:lstStyle/>
          <a:p>
            <a:pPr>
              <a:buClr>
                <a:schemeClr val="bg1"/>
              </a:buClr>
              <a:buSzPct val="100000"/>
              <a:buFont typeface="Arial" pitchFamily="34" charset="0"/>
              <a:buChar char="•"/>
              <a:defRPr/>
            </a:pPr>
            <a:r>
              <a:rPr lang="en-US" dirty="0" smtClean="0"/>
              <a:t>Adding Undo and Redo Support</a:t>
            </a:r>
          </a:p>
          <a:p>
            <a:pPr>
              <a:buClr>
                <a:schemeClr val="bg1"/>
              </a:buClr>
              <a:buSzPct val="100000"/>
              <a:buFont typeface="Arial" pitchFamily="34" charset="0"/>
              <a:buChar char="•"/>
              <a:defRPr/>
            </a:pPr>
            <a:r>
              <a:rPr lang="en-US" dirty="0" smtClean="0"/>
              <a:t>Implementing Edit and Query Flags</a:t>
            </a:r>
          </a:p>
          <a:p>
            <a:pPr>
              <a:buClr>
                <a:schemeClr val="bg1"/>
              </a:buClr>
              <a:buSzPct val="100000"/>
              <a:buFont typeface="Arial" pitchFamily="34" charset="0"/>
              <a:buChar char="•"/>
              <a:defRPr/>
            </a:pPr>
            <a:endParaRPr lang="en-US" dirty="0" smtClean="0"/>
          </a:p>
          <a:p>
            <a:pPr>
              <a:buClr>
                <a:schemeClr val="bg1"/>
              </a:buClr>
              <a:buSzPct val="100000"/>
              <a:buFont typeface="Arial" pitchFamily="34" charset="0"/>
              <a:buChar char="•"/>
              <a:defRPr/>
            </a:pPr>
            <a:endParaRPr lang="en-US" dirty="0" smtClean="0"/>
          </a:p>
          <a:p>
            <a:pPr>
              <a:buClr>
                <a:schemeClr val="accent1">
                  <a:lumMod val="50000"/>
                  <a:lumOff val="50000"/>
                </a:schemeClr>
              </a:buClr>
              <a:buSzPct val="80000"/>
              <a:buFontTx/>
              <a:buNone/>
              <a:defRPr/>
            </a:pPr>
            <a:endParaRPr lang="en-US" dirty="0" smtClean="0"/>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endParaRPr lang="en-US" sz="2800" dirty="0" smtClean="0">
              <a:latin typeface="+mj-lt"/>
            </a:endParaRPr>
          </a:p>
          <a:p>
            <a:pPr algn="ctr">
              <a:buNone/>
            </a:pPr>
            <a:endParaRPr lang="en-US" sz="2800" dirty="0" smtClean="0">
              <a:latin typeface="+mj-lt"/>
            </a:endParaRPr>
          </a:p>
          <a:p>
            <a:pPr algn="ctr">
              <a:buNone/>
            </a:pPr>
            <a:r>
              <a:rPr lang="en-US" sz="2800" dirty="0" smtClean="0">
                <a:latin typeface="+mj-lt"/>
              </a:rPr>
              <a:t>Adding Undo/Redo Support</a:t>
            </a:r>
            <a:endParaRPr lang="en-US" sz="2800" dirty="0">
              <a:latin typeface="+mj-lt"/>
            </a:endParaRPr>
          </a:p>
        </p:txBody>
      </p:sp>
      <p:pic>
        <p:nvPicPr>
          <p:cNvPr id="4" name="Picture 4" descr="mne_bottom_bar"/>
          <p:cNvPicPr>
            <a:picLocks noChangeAspect="1" noChangeArrowheads="1"/>
          </p:cNvPicPr>
          <p:nvPr/>
        </p:nvPicPr>
        <p:blipFill>
          <a:blip r:embed="rId3" cstate="print"/>
          <a:srcRect/>
          <a:stretch>
            <a:fillRect/>
          </a:stretch>
        </p:blipFill>
        <p:spPr bwMode="auto">
          <a:xfrm>
            <a:off x="540469" y="5110832"/>
            <a:ext cx="7981950" cy="1046162"/>
          </a:xfrm>
          <a:prstGeom prst="rect">
            <a:avLst/>
          </a:prstGeom>
          <a:noFill/>
          <a:ln w="3175">
            <a:solidFill>
              <a:srgbClr val="DDDDDD"/>
            </a:solidFill>
            <a:miter lim="800000"/>
            <a:headEnd/>
            <a:tailEnd/>
          </a:ln>
        </p:spPr>
      </p:pic>
      <p:sp>
        <p:nvSpPr>
          <p:cNvPr id="5" name="Title 4"/>
          <p:cNvSpPr>
            <a:spLocks noGrp="1"/>
          </p:cNvSpPr>
          <p:nvPr>
            <p:ph type="title"/>
          </p:nvPr>
        </p:nvSpPr>
        <p:spPr/>
        <p:txBody>
          <a:bodyPr/>
          <a:lstStyle/>
          <a:p>
            <a:endParaRPr lang="en-US"/>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Maya Command Undo/Redo</a:t>
            </a:r>
          </a:p>
        </p:txBody>
      </p:sp>
      <p:sp>
        <p:nvSpPr>
          <p:cNvPr id="3" name="Content Placeholder 2"/>
          <p:cNvSpPr>
            <a:spLocks noGrp="1"/>
          </p:cNvSpPr>
          <p:nvPr>
            <p:ph idx="1"/>
          </p:nvPr>
        </p:nvSpPr>
        <p:spPr>
          <a:xfrm>
            <a:off x="319088" y="1279525"/>
            <a:ext cx="8215312" cy="5468938"/>
          </a:xfrm>
        </p:spPr>
        <p:txBody>
          <a:bodyPr/>
          <a:lstStyle/>
          <a:p>
            <a:pPr>
              <a:buClr>
                <a:schemeClr val="bg1"/>
              </a:buClr>
              <a:buSzPct val="100000"/>
              <a:buFont typeface="Arial" pitchFamily="34" charset="0"/>
              <a:buChar char="•"/>
              <a:defRPr/>
            </a:pPr>
            <a:r>
              <a:rPr lang="en-US" dirty="0" smtClean="0"/>
              <a:t>Maya commands support an undo/redo framework</a:t>
            </a:r>
          </a:p>
          <a:p>
            <a:pPr>
              <a:buClr>
                <a:schemeClr val="bg1"/>
              </a:buClr>
              <a:buSzPct val="100000"/>
              <a:buFont typeface="Arial" pitchFamily="34" charset="0"/>
              <a:buChar char="•"/>
              <a:defRPr/>
            </a:pPr>
            <a:r>
              <a:rPr lang="en-US" dirty="0" smtClean="0"/>
              <a:t>The undo/redo queue can be:</a:t>
            </a:r>
          </a:p>
          <a:p>
            <a:pPr lvl="2">
              <a:buClr>
                <a:schemeClr val="bg1"/>
              </a:buClr>
              <a:buSzPct val="100000"/>
              <a:buFont typeface="Arial" pitchFamily="34" charset="0"/>
              <a:buChar char="•"/>
              <a:defRPr/>
            </a:pPr>
            <a:r>
              <a:rPr lang="en-US" sz="1800" dirty="0" smtClean="0"/>
              <a:t>Turned off</a:t>
            </a:r>
          </a:p>
          <a:p>
            <a:pPr lvl="2">
              <a:buClr>
                <a:schemeClr val="bg1"/>
              </a:buClr>
              <a:buSzPct val="100000"/>
              <a:buFont typeface="Arial" pitchFamily="34" charset="0"/>
              <a:buChar char="•"/>
              <a:defRPr/>
            </a:pPr>
            <a:r>
              <a:rPr lang="en-US" sz="1800" dirty="0" smtClean="0"/>
              <a:t>Have a limited size</a:t>
            </a:r>
          </a:p>
          <a:p>
            <a:pPr lvl="2">
              <a:buClr>
                <a:schemeClr val="bg1"/>
              </a:buClr>
              <a:buSzPct val="100000"/>
              <a:buFont typeface="Arial" pitchFamily="34" charset="0"/>
              <a:buChar char="•"/>
              <a:defRPr/>
            </a:pPr>
            <a:r>
              <a:rPr lang="en-US" sz="1800" dirty="0" smtClean="0"/>
              <a:t>Have an infinite size</a:t>
            </a:r>
          </a:p>
          <a:p>
            <a:pPr lvl="2">
              <a:buClr>
                <a:schemeClr val="bg1"/>
              </a:buClr>
              <a:buSzPct val="100000"/>
              <a:buFont typeface="Arial" pitchFamily="34" charset="0"/>
              <a:buChar char="•"/>
              <a:defRPr/>
            </a:pPr>
            <a:r>
              <a:rPr lang="en-US" sz="1800" dirty="0" smtClean="0"/>
              <a:t>Defined </a:t>
            </a:r>
            <a:r>
              <a:rPr lang="en-US" sz="1800" dirty="0" smtClean="0">
                <a:solidFill>
                  <a:schemeClr val="accent3"/>
                </a:solidFill>
              </a:rPr>
              <a:t>in ‘Settings and Preferences’</a:t>
            </a:r>
          </a:p>
          <a:p>
            <a:pPr lvl="2">
              <a:buClr>
                <a:schemeClr val="accent1">
                  <a:lumMod val="50000"/>
                  <a:lumOff val="50000"/>
                </a:schemeClr>
              </a:buClr>
              <a:buFont typeface="Arial" pitchFamily="34" charset="0"/>
              <a:buChar char="•"/>
              <a:defRPr/>
            </a:pPr>
            <a:endParaRPr lang="en-US" sz="1800" dirty="0" smtClean="0">
              <a:solidFill>
                <a:schemeClr val="accent3"/>
              </a:solidFill>
            </a:endParaRPr>
          </a:p>
          <a:p>
            <a:pPr>
              <a:buClr>
                <a:schemeClr val="bg1"/>
              </a:buClr>
              <a:buSzPct val="100000"/>
              <a:buFont typeface="Arial" pitchFamily="34" charset="0"/>
              <a:buChar char="•"/>
              <a:defRPr/>
            </a:pPr>
            <a:r>
              <a:rPr lang="en-US" dirty="0" smtClean="0"/>
              <a:t>While a command sits on the undo/redo queue, it retains all of its parameters, operations and data.</a:t>
            </a:r>
          </a:p>
          <a:p>
            <a:pPr>
              <a:buClr>
                <a:schemeClr val="bg1"/>
              </a:buClr>
              <a:buSzPct val="100000"/>
              <a:buFont typeface="Arial" pitchFamily="34" charset="0"/>
              <a:buChar char="•"/>
              <a:defRPr/>
            </a:pPr>
            <a:r>
              <a:rPr lang="en-US" dirty="0" smtClean="0"/>
              <a:t>The lifetime of a command and associated data is dependent on the settings of the undo queue.</a:t>
            </a:r>
          </a:p>
          <a:p>
            <a:pPr>
              <a:defRPr/>
            </a:pPr>
            <a:endParaRPr lang="en-US"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blinds(horizontal)">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1" name="Rectangle 50"/>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3886200" y="31892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9" name="Rectangle 38"/>
          <p:cNvSpPr/>
          <p:nvPr/>
        </p:nvSpPr>
        <p:spPr>
          <a:xfrm>
            <a:off x="1447800" y="3962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4" name="Rectangle 33"/>
          <p:cNvSpPr/>
          <p:nvPr/>
        </p:nvSpPr>
        <p:spPr>
          <a:xfrm>
            <a:off x="1143000" y="2960688"/>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3" name="Rectangle 32"/>
          <p:cNvSpPr/>
          <p:nvPr/>
        </p:nvSpPr>
        <p:spPr>
          <a:xfrm>
            <a:off x="1143000"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73" name="TextBox 9"/>
          <p:cNvSpPr txBox="1">
            <a:spLocks noChangeArrowheads="1"/>
          </p:cNvSpPr>
          <p:nvPr/>
        </p:nvSpPr>
        <p:spPr bwMode="auto">
          <a:xfrm>
            <a:off x="990600" y="2732088"/>
            <a:ext cx="2286000" cy="368300"/>
          </a:xfrm>
          <a:prstGeom prst="rect">
            <a:avLst/>
          </a:prstGeom>
          <a:solidFill>
            <a:srgbClr val="99CC00"/>
          </a:solidFill>
          <a:ln w="9525">
            <a:noFill/>
            <a:miter lim="800000"/>
            <a:headEnd/>
            <a:tailEnd/>
          </a:ln>
        </p:spPr>
        <p:txBody>
          <a:bodyPr>
            <a:spAutoFit/>
          </a:bodyPr>
          <a:lstStyle/>
          <a:p>
            <a:endParaRPr lang="en-US"/>
          </a:p>
        </p:txBody>
      </p:sp>
      <p:sp>
        <p:nvSpPr>
          <p:cNvPr id="11274" name="Title 1"/>
          <p:cNvSpPr>
            <a:spLocks noGrp="1"/>
          </p:cNvSpPr>
          <p:nvPr>
            <p:ph type="title"/>
          </p:nvPr>
        </p:nvSpPr>
        <p:spPr/>
        <p:txBody>
          <a:bodyPr/>
          <a:lstStyle/>
          <a:p>
            <a:r>
              <a:rPr lang="en-US" dirty="0" smtClean="0"/>
              <a:t>Maya Command Undo/Redo</a:t>
            </a:r>
          </a:p>
        </p:txBody>
      </p:sp>
      <p:sp>
        <p:nvSpPr>
          <p:cNvPr id="6" name="TextBox 5"/>
          <p:cNvSpPr txBox="1"/>
          <p:nvPr/>
        </p:nvSpPr>
        <p:spPr>
          <a:xfrm>
            <a:off x="533400" y="1828800"/>
            <a:ext cx="2971800" cy="4246563"/>
          </a:xfrm>
          <a:prstGeom prst="rect">
            <a:avLst/>
          </a:prstGeom>
          <a:solidFill>
            <a:srgbClr val="FCD73A"/>
          </a:solidFill>
        </p:spPr>
        <p:txBody>
          <a:bodyPr>
            <a:spAutoFit/>
          </a:bodyPr>
          <a:lstStyle/>
          <a:p>
            <a:pPr>
              <a:defRPr/>
            </a:pPr>
            <a:r>
              <a:rPr lang="en-US" dirty="0"/>
              <a:t>    </a:t>
            </a:r>
            <a:r>
              <a:rPr lang="en-US" dirty="0">
                <a:solidFill>
                  <a:schemeClr val="accent3"/>
                </a:solidFill>
              </a:rPr>
              <a:t>Maya Command History</a:t>
            </a:r>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sp>
        <p:nvSpPr>
          <p:cNvPr id="11276" name="Rectangle 4"/>
          <p:cNvSpPr>
            <a:spLocks noChangeArrowheads="1"/>
          </p:cNvSpPr>
          <p:nvPr/>
        </p:nvSpPr>
        <p:spPr bwMode="auto">
          <a:xfrm>
            <a:off x="3505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Undo Queue</a:t>
            </a:r>
          </a:p>
        </p:txBody>
      </p:sp>
      <p:sp>
        <p:nvSpPr>
          <p:cNvPr id="46" name="Rectangle 45"/>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7" name="Rectangle 46"/>
          <p:cNvSpPr/>
          <p:nvPr/>
        </p:nvSpPr>
        <p:spPr>
          <a:xfrm>
            <a:off x="38862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38862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11280" name="Rectangle 4"/>
          <p:cNvSpPr>
            <a:spLocks noChangeArrowheads="1"/>
          </p:cNvSpPr>
          <p:nvPr/>
        </p:nvSpPr>
        <p:spPr bwMode="auto">
          <a:xfrm>
            <a:off x="6172200" y="1828800"/>
            <a:ext cx="2667000" cy="4246563"/>
          </a:xfrm>
          <a:prstGeom prst="rect">
            <a:avLst/>
          </a:prstGeom>
          <a:solidFill>
            <a:schemeClr val="accent1"/>
          </a:solidFill>
          <a:ln w="9525">
            <a:solidFill>
              <a:schemeClr val="tx1"/>
            </a:solidFill>
            <a:miter lim="800000"/>
            <a:headEnd/>
            <a:tailEnd/>
          </a:ln>
        </p:spPr>
        <p:txBody>
          <a:bodyPr wrap="none" anchorCtr="1"/>
          <a:lstStyle/>
          <a:p>
            <a:pPr algn="ctr"/>
            <a:r>
              <a:rPr lang="en-US">
                <a:solidFill>
                  <a:srgbClr val="F8F8F8"/>
                </a:solidFill>
              </a:rPr>
              <a:t>Redo Queue</a:t>
            </a:r>
          </a:p>
        </p:txBody>
      </p:sp>
      <p:sp>
        <p:nvSpPr>
          <p:cNvPr id="54" name="Rectangle 53"/>
          <p:cNvSpPr/>
          <p:nvPr/>
        </p:nvSpPr>
        <p:spPr>
          <a:xfrm>
            <a:off x="6632575" y="41560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6632575" y="36988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6" name="Rectangle 55"/>
          <p:cNvSpPr/>
          <p:nvPr/>
        </p:nvSpPr>
        <p:spPr>
          <a:xfrm>
            <a:off x="6632575" y="32416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7" name="Rectangle 56"/>
          <p:cNvSpPr/>
          <p:nvPr/>
        </p:nvSpPr>
        <p:spPr>
          <a:xfrm>
            <a:off x="6632575" y="4613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1" name="Rectangle 30"/>
          <p:cNvSpPr/>
          <p:nvPr/>
        </p:nvSpPr>
        <p:spPr>
          <a:xfrm>
            <a:off x="11430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62" name="Rectangle 6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2" name="Rectangle 31"/>
          <p:cNvSpPr/>
          <p:nvPr/>
        </p:nvSpPr>
        <p:spPr>
          <a:xfrm>
            <a:off x="11430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64" name="Rectangle 63"/>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5" name="Rectangle 6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6" name="Rectangle 65"/>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37" name="Rectangle 36"/>
          <p:cNvSpPr/>
          <p:nvPr/>
        </p:nvSpPr>
        <p:spPr>
          <a:xfrm>
            <a:off x="1143000" y="4648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redo</a:t>
            </a:r>
          </a:p>
        </p:txBody>
      </p:sp>
      <p:sp>
        <p:nvSpPr>
          <p:cNvPr id="36" name="Rectangle 35"/>
          <p:cNvSpPr/>
          <p:nvPr/>
        </p:nvSpPr>
        <p:spPr>
          <a:xfrm>
            <a:off x="1143000" y="41910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5" name="Rectangle 34"/>
          <p:cNvSpPr/>
          <p:nvPr/>
        </p:nvSpPr>
        <p:spPr>
          <a:xfrm>
            <a:off x="11430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undo</a:t>
            </a:r>
          </a:p>
        </p:txBody>
      </p:sp>
      <p:sp>
        <p:nvSpPr>
          <p:cNvPr id="38" name="Rectangle 37"/>
          <p:cNvSpPr/>
          <p:nvPr/>
        </p:nvSpPr>
        <p:spPr>
          <a:xfrm>
            <a:off x="11430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67" name="Rectangle 66"/>
          <p:cNvSpPr/>
          <p:nvPr/>
        </p:nvSpPr>
        <p:spPr>
          <a:xfrm>
            <a:off x="3886200" y="37338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8" name="Rectangle 67"/>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9" name="Rectangle 68"/>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70" name="Rectangle 6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886200" y="28194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40" name="Rectangle 39"/>
          <p:cNvSpPr/>
          <p:nvPr/>
        </p:nvSpPr>
        <p:spPr>
          <a:xfrm>
            <a:off x="3886200" y="23622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create a sphere</a:t>
            </a:r>
          </a:p>
        </p:txBody>
      </p:sp>
      <p:sp>
        <p:nvSpPr>
          <p:cNvPr id="44" name="Rectangle 43"/>
          <p:cNvSpPr/>
          <p:nvPr/>
        </p:nvSpPr>
        <p:spPr>
          <a:xfrm>
            <a:off x="3886200" y="3276600"/>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58" name="Line 39"/>
          <p:cNvSpPr>
            <a:spLocks noChangeShapeType="1"/>
          </p:cNvSpPr>
          <p:nvPr/>
        </p:nvSpPr>
        <p:spPr bwMode="auto">
          <a:xfrm flipV="1">
            <a:off x="2933700" y="3505200"/>
            <a:ext cx="1104900" cy="457200"/>
          </a:xfrm>
          <a:prstGeom prst="line">
            <a:avLst/>
          </a:prstGeom>
          <a:noFill/>
          <a:ln w="38100">
            <a:solidFill>
              <a:schemeClr val="bg1"/>
            </a:solidFill>
            <a:round/>
            <a:headEnd/>
            <a:tailEnd type="triangle" w="med" len="med"/>
          </a:ln>
        </p:spPr>
        <p:txBody>
          <a:bodyPr wrap="none"/>
          <a:lstStyle/>
          <a:p>
            <a:endParaRPr lang="en-US"/>
          </a:p>
        </p:txBody>
      </p:sp>
      <p:sp>
        <p:nvSpPr>
          <p:cNvPr id="59" name="Line 46"/>
          <p:cNvSpPr>
            <a:spLocks noChangeShapeType="1"/>
          </p:cNvSpPr>
          <p:nvPr/>
        </p:nvSpPr>
        <p:spPr bwMode="auto">
          <a:xfrm flipV="1">
            <a:off x="2819400" y="2960688"/>
            <a:ext cx="1219200" cy="1458912"/>
          </a:xfrm>
          <a:prstGeom prst="line">
            <a:avLst/>
          </a:prstGeom>
          <a:noFill/>
          <a:ln w="38100">
            <a:solidFill>
              <a:schemeClr val="bg1"/>
            </a:solidFill>
            <a:round/>
            <a:headEnd/>
            <a:tailEnd type="triangle" w="med" len="med"/>
          </a:ln>
        </p:spPr>
        <p:txBody>
          <a:bodyPr wrap="none"/>
          <a:lstStyle/>
          <a:p>
            <a:endParaRPr lang="en-US"/>
          </a:p>
        </p:txBody>
      </p:sp>
      <p:sp>
        <p:nvSpPr>
          <p:cNvPr id="73" name="Rectangle 72"/>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6632575" y="23272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translate in x axis</a:t>
            </a:r>
          </a:p>
        </p:txBody>
      </p:sp>
      <p:sp>
        <p:nvSpPr>
          <p:cNvPr id="74" name="Rectangle 73"/>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2" name="Rectangle 51"/>
          <p:cNvSpPr/>
          <p:nvPr/>
        </p:nvSpPr>
        <p:spPr>
          <a:xfrm>
            <a:off x="6632575" y="2784475"/>
            <a:ext cx="1901825" cy="457200"/>
          </a:xfrm>
          <a:prstGeom prst="rect">
            <a:avLst/>
          </a:prstGeom>
          <a:solidFill>
            <a:srgbClr val="99CC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scale in z axis</a:t>
            </a:r>
          </a:p>
        </p:txBody>
      </p:sp>
      <p:sp>
        <p:nvSpPr>
          <p:cNvPr id="71" name="Line 47"/>
          <p:cNvSpPr>
            <a:spLocks noChangeShapeType="1"/>
          </p:cNvSpPr>
          <p:nvPr/>
        </p:nvSpPr>
        <p:spPr bwMode="auto">
          <a:xfrm flipV="1">
            <a:off x="2933700" y="3100388"/>
            <a:ext cx="3848100" cy="1776412"/>
          </a:xfrm>
          <a:prstGeom prst="line">
            <a:avLst/>
          </a:prstGeom>
          <a:noFill/>
          <a:ln w="38100">
            <a:solidFill>
              <a:schemeClr val="bg1"/>
            </a:solidFill>
            <a:round/>
            <a:headEnd/>
            <a:tailEnd type="triangle" w="med" len="med"/>
          </a:ln>
        </p:spPr>
        <p:txBody>
          <a:bodyPr wrap="none"/>
          <a:lstStyle/>
          <a:p>
            <a:endParaRPr 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additive="base">
                                        <p:cTn id="11" dur="500" fill="hold"/>
                                        <p:tgtEl>
                                          <p:spTgt spid="40"/>
                                        </p:tgtEl>
                                        <p:attrNameLst>
                                          <p:attrName>ppt_x</p:attrName>
                                        </p:attrNameLst>
                                      </p:cBhvr>
                                      <p:tavLst>
                                        <p:tav tm="0">
                                          <p:val>
                                            <p:strVal val="#ppt_x"/>
                                          </p:val>
                                        </p:tav>
                                        <p:tav tm="100000">
                                          <p:val>
                                            <p:strVal val="#ppt_x"/>
                                          </p:val>
                                        </p:tav>
                                      </p:tavLst>
                                    </p:anim>
                                    <p:anim calcmode="lin" valueType="num">
                                      <p:cBhvr additive="base">
                                        <p:cTn id="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additive="base">
                                        <p:cTn id="17" dur="500" fill="hold"/>
                                        <p:tgtEl>
                                          <p:spTgt spid="32"/>
                                        </p:tgtEl>
                                        <p:attrNameLst>
                                          <p:attrName>ppt_x</p:attrName>
                                        </p:attrNameLst>
                                      </p:cBhvr>
                                      <p:tavLst>
                                        <p:tav tm="0">
                                          <p:val>
                                            <p:strVal val="#ppt_x"/>
                                          </p:val>
                                        </p:tav>
                                        <p:tav tm="100000">
                                          <p:val>
                                            <p:strVal val="#ppt_x"/>
                                          </p:val>
                                        </p:tav>
                                      </p:tavLst>
                                    </p:anim>
                                    <p:anim calcmode="lin" valueType="num">
                                      <p:cBhvr additive="base">
                                        <p:cTn id="18" dur="500" fill="hold"/>
                                        <p:tgtEl>
                                          <p:spTgt spid="3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 calcmode="lin" valueType="num">
                                      <p:cBhvr additive="base">
                                        <p:cTn id="37" dur="500" fill="hold"/>
                                        <p:tgtEl>
                                          <p:spTgt spid="58"/>
                                        </p:tgtEl>
                                        <p:attrNameLst>
                                          <p:attrName>ppt_x</p:attrName>
                                        </p:attrNameLst>
                                      </p:cBhvr>
                                      <p:tavLst>
                                        <p:tav tm="0">
                                          <p:val>
                                            <p:strVal val="#ppt_x"/>
                                          </p:val>
                                        </p:tav>
                                        <p:tav tm="100000">
                                          <p:val>
                                            <p:strVal val="#ppt_x"/>
                                          </p:val>
                                        </p:tav>
                                      </p:tavLst>
                                    </p:anim>
                                    <p:anim calcmode="lin" valueType="num">
                                      <p:cBhvr additive="base">
                                        <p:cTn id="38" dur="500" fill="hold"/>
                                        <p:tgtEl>
                                          <p:spTgt spid="5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 calcmode="lin" valueType="num">
                                      <p:cBhvr additive="base">
                                        <p:cTn id="41" dur="500" fill="hold"/>
                                        <p:tgtEl>
                                          <p:spTgt spid="35"/>
                                        </p:tgtEl>
                                        <p:attrNameLst>
                                          <p:attrName>ppt_x</p:attrName>
                                        </p:attrNameLst>
                                      </p:cBhvr>
                                      <p:tavLst>
                                        <p:tav tm="0">
                                          <p:val>
                                            <p:strVal val="#ppt_x"/>
                                          </p:val>
                                        </p:tav>
                                        <p:tav tm="100000">
                                          <p:val>
                                            <p:strVal val="#ppt_x"/>
                                          </p:val>
                                        </p:tav>
                                      </p:tavLst>
                                    </p:anim>
                                    <p:anim calcmode="lin" valueType="num">
                                      <p:cBhvr additive="base">
                                        <p:cTn id="4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44"/>
                                        </p:tgtEl>
                                        <p:attrNameLst>
                                          <p:attrName>ppt_x</p:attrName>
                                        </p:attrNameLst>
                                      </p:cBhvr>
                                      <p:tavLst>
                                        <p:tav tm="0">
                                          <p:val>
                                            <p:strVal val="ppt_x"/>
                                          </p:val>
                                        </p:tav>
                                        <p:tav tm="100000">
                                          <p:val>
                                            <p:strVal val="ppt_x"/>
                                          </p:val>
                                        </p:tav>
                                      </p:tavLst>
                                    </p:anim>
                                    <p:anim calcmode="lin" valueType="num">
                                      <p:cBhvr additive="base">
                                        <p:cTn id="47" dur="500"/>
                                        <p:tgtEl>
                                          <p:spTgt spid="44"/>
                                        </p:tgtEl>
                                        <p:attrNameLst>
                                          <p:attrName>ppt_y</p:attrName>
                                        </p:attrNameLst>
                                      </p:cBhvr>
                                      <p:tavLst>
                                        <p:tav tm="0">
                                          <p:val>
                                            <p:strVal val="ppt_y"/>
                                          </p:val>
                                        </p:tav>
                                        <p:tav tm="100000">
                                          <p:val>
                                            <p:strVal val="1+ppt_h/2"/>
                                          </p:val>
                                        </p:tav>
                                      </p:tavLst>
                                    </p:anim>
                                    <p:set>
                                      <p:cBhvr>
                                        <p:cTn id="48" dur="1" fill="hold">
                                          <p:stCondLst>
                                            <p:cond delay="499"/>
                                          </p:stCondLst>
                                        </p:cTn>
                                        <p:tgtEl>
                                          <p:spTgt spid="4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anim calcmode="lin" valueType="num">
                                      <p:cBhvr additive="base">
                                        <p:cTn id="53" dur="500" fill="hold"/>
                                        <p:tgtEl>
                                          <p:spTgt spid="49"/>
                                        </p:tgtEl>
                                        <p:attrNameLst>
                                          <p:attrName>ppt_x</p:attrName>
                                        </p:attrNameLst>
                                      </p:cBhvr>
                                      <p:tavLst>
                                        <p:tav tm="0">
                                          <p:val>
                                            <p:strVal val="#ppt_x"/>
                                          </p:val>
                                        </p:tav>
                                        <p:tav tm="100000">
                                          <p:val>
                                            <p:strVal val="#ppt_x"/>
                                          </p:val>
                                        </p:tav>
                                      </p:tavLst>
                                    </p:anim>
                                    <p:anim calcmode="lin" valueType="num">
                                      <p:cBhvr additive="base">
                                        <p:cTn id="5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1" nodeType="clickEffect">
                                  <p:stCondLst>
                                    <p:cond delay="0"/>
                                  </p:stCondLst>
                                  <p:childTnLst>
                                    <p:animEffect transition="out" filter="blinds(horizontal)">
                                      <p:cBhvr>
                                        <p:cTn id="58" dur="500"/>
                                        <p:tgtEl>
                                          <p:spTgt spid="58"/>
                                        </p:tgtEl>
                                      </p:cBhvr>
                                    </p:animEffect>
                                    <p:set>
                                      <p:cBhvr>
                                        <p:cTn id="59" dur="1" fill="hold">
                                          <p:stCondLst>
                                            <p:cond delay="499"/>
                                          </p:stCondLst>
                                        </p:cTn>
                                        <p:tgtEl>
                                          <p:spTgt spid="5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59"/>
                                        </p:tgtEl>
                                        <p:attrNameLst>
                                          <p:attrName>style.visibility</p:attrName>
                                        </p:attrNameLst>
                                      </p:cBhvr>
                                      <p:to>
                                        <p:strVal val="visible"/>
                                      </p:to>
                                    </p:set>
                                    <p:anim calcmode="lin" valueType="num">
                                      <p:cBhvr additive="base">
                                        <p:cTn id="64" dur="500" fill="hold"/>
                                        <p:tgtEl>
                                          <p:spTgt spid="59"/>
                                        </p:tgtEl>
                                        <p:attrNameLst>
                                          <p:attrName>ppt_x</p:attrName>
                                        </p:attrNameLst>
                                      </p:cBhvr>
                                      <p:tavLst>
                                        <p:tav tm="0">
                                          <p:val>
                                            <p:strVal val="#ppt_x"/>
                                          </p:val>
                                        </p:tav>
                                        <p:tav tm="100000">
                                          <p:val>
                                            <p:strVal val="#ppt_x"/>
                                          </p:val>
                                        </p:tav>
                                      </p:tavLst>
                                    </p:anim>
                                    <p:anim calcmode="lin" valueType="num">
                                      <p:cBhvr additive="base">
                                        <p:cTn id="65" dur="500" fill="hold"/>
                                        <p:tgtEl>
                                          <p:spTgt spid="59"/>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anim calcmode="lin" valueType="num">
                                      <p:cBhvr additive="base">
                                        <p:cTn id="68" dur="500" fill="hold"/>
                                        <p:tgtEl>
                                          <p:spTgt spid="36"/>
                                        </p:tgtEl>
                                        <p:attrNameLst>
                                          <p:attrName>ppt_x</p:attrName>
                                        </p:attrNameLst>
                                      </p:cBhvr>
                                      <p:tavLst>
                                        <p:tav tm="0">
                                          <p:val>
                                            <p:strVal val="#ppt_x"/>
                                          </p:val>
                                        </p:tav>
                                        <p:tav tm="100000">
                                          <p:val>
                                            <p:strVal val="#ppt_x"/>
                                          </p:val>
                                        </p:tav>
                                      </p:tavLst>
                                    </p:anim>
                                    <p:anim calcmode="lin" valueType="num">
                                      <p:cBhvr additive="base">
                                        <p:cTn id="6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xit" presetSubtype="4" fill="hold" grpId="1" nodeType="clickEffect">
                                  <p:stCondLst>
                                    <p:cond delay="0"/>
                                  </p:stCondLst>
                                  <p:childTnLst>
                                    <p:anim calcmode="lin" valueType="num">
                                      <p:cBhvr additive="base">
                                        <p:cTn id="73" dur="500"/>
                                        <p:tgtEl>
                                          <p:spTgt spid="42"/>
                                        </p:tgtEl>
                                        <p:attrNameLst>
                                          <p:attrName>ppt_x</p:attrName>
                                        </p:attrNameLst>
                                      </p:cBhvr>
                                      <p:tavLst>
                                        <p:tav tm="0">
                                          <p:val>
                                            <p:strVal val="ppt_x"/>
                                          </p:val>
                                        </p:tav>
                                        <p:tav tm="100000">
                                          <p:val>
                                            <p:strVal val="ppt_x"/>
                                          </p:val>
                                        </p:tav>
                                      </p:tavLst>
                                    </p:anim>
                                    <p:anim calcmode="lin" valueType="num">
                                      <p:cBhvr additive="base">
                                        <p:cTn id="74" dur="500"/>
                                        <p:tgtEl>
                                          <p:spTgt spid="42"/>
                                        </p:tgtEl>
                                        <p:attrNameLst>
                                          <p:attrName>ppt_y</p:attrName>
                                        </p:attrNameLst>
                                      </p:cBhvr>
                                      <p:tavLst>
                                        <p:tav tm="0">
                                          <p:val>
                                            <p:strVal val="ppt_y"/>
                                          </p:val>
                                        </p:tav>
                                        <p:tav tm="100000">
                                          <p:val>
                                            <p:strVal val="1+ppt_h/2"/>
                                          </p:val>
                                        </p:tav>
                                      </p:tavLst>
                                    </p:anim>
                                    <p:set>
                                      <p:cBhvr>
                                        <p:cTn id="75" dur="1" fill="hold">
                                          <p:stCondLst>
                                            <p:cond delay="499"/>
                                          </p:stCondLst>
                                        </p:cTn>
                                        <p:tgtEl>
                                          <p:spTgt spid="42"/>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52"/>
                                        </p:tgtEl>
                                        <p:attrNameLst>
                                          <p:attrName>style.visibility</p:attrName>
                                        </p:attrNameLst>
                                      </p:cBhvr>
                                      <p:to>
                                        <p:strVal val="visible"/>
                                      </p:to>
                                    </p:set>
                                    <p:anim calcmode="lin" valueType="num">
                                      <p:cBhvr additive="base">
                                        <p:cTn id="80" dur="500" fill="hold"/>
                                        <p:tgtEl>
                                          <p:spTgt spid="52"/>
                                        </p:tgtEl>
                                        <p:attrNameLst>
                                          <p:attrName>ppt_x</p:attrName>
                                        </p:attrNameLst>
                                      </p:cBhvr>
                                      <p:tavLst>
                                        <p:tav tm="0">
                                          <p:val>
                                            <p:strVal val="#ppt_x"/>
                                          </p:val>
                                        </p:tav>
                                        <p:tav tm="100000">
                                          <p:val>
                                            <p:strVal val="#ppt_x"/>
                                          </p:val>
                                        </p:tav>
                                      </p:tavLst>
                                    </p:anim>
                                    <p:anim calcmode="lin" valueType="num">
                                      <p:cBhvr additive="base">
                                        <p:cTn id="81"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 presetClass="exit" presetSubtype="10" fill="hold" grpId="1" nodeType="clickEffect">
                                  <p:stCondLst>
                                    <p:cond delay="0"/>
                                  </p:stCondLst>
                                  <p:childTnLst>
                                    <p:animEffect transition="out" filter="blinds(horizontal)">
                                      <p:cBhvr>
                                        <p:cTn id="85" dur="500"/>
                                        <p:tgtEl>
                                          <p:spTgt spid="59"/>
                                        </p:tgtEl>
                                      </p:cBhvr>
                                    </p:animEffect>
                                    <p:set>
                                      <p:cBhvr>
                                        <p:cTn id="86" dur="1" fill="hold">
                                          <p:stCondLst>
                                            <p:cond delay="499"/>
                                          </p:stCondLst>
                                        </p:cTn>
                                        <p:tgtEl>
                                          <p:spTgt spid="5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71"/>
                                        </p:tgtEl>
                                        <p:attrNameLst>
                                          <p:attrName>style.visibility</p:attrName>
                                        </p:attrNameLst>
                                      </p:cBhvr>
                                      <p:to>
                                        <p:strVal val="visible"/>
                                      </p:to>
                                    </p:set>
                                    <p:anim calcmode="lin" valueType="num">
                                      <p:cBhvr additive="base">
                                        <p:cTn id="91" dur="500" fill="hold"/>
                                        <p:tgtEl>
                                          <p:spTgt spid="71"/>
                                        </p:tgtEl>
                                        <p:attrNameLst>
                                          <p:attrName>ppt_x</p:attrName>
                                        </p:attrNameLst>
                                      </p:cBhvr>
                                      <p:tavLst>
                                        <p:tav tm="0">
                                          <p:val>
                                            <p:strVal val="#ppt_x"/>
                                          </p:val>
                                        </p:tav>
                                        <p:tav tm="100000">
                                          <p:val>
                                            <p:strVal val="#ppt_x"/>
                                          </p:val>
                                        </p:tav>
                                      </p:tavLst>
                                    </p:anim>
                                    <p:anim calcmode="lin" valueType="num">
                                      <p:cBhvr additive="base">
                                        <p:cTn id="92" dur="500" fill="hold"/>
                                        <p:tgtEl>
                                          <p:spTgt spid="7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xit" presetSubtype="4" fill="hold" grpId="1" nodeType="clickEffect">
                                  <p:stCondLst>
                                    <p:cond delay="0"/>
                                  </p:stCondLst>
                                  <p:childTnLst>
                                    <p:anim calcmode="lin" valueType="num">
                                      <p:cBhvr additive="base">
                                        <p:cTn id="100" dur="500"/>
                                        <p:tgtEl>
                                          <p:spTgt spid="52"/>
                                        </p:tgtEl>
                                        <p:attrNameLst>
                                          <p:attrName>ppt_x</p:attrName>
                                        </p:attrNameLst>
                                      </p:cBhvr>
                                      <p:tavLst>
                                        <p:tav tm="0">
                                          <p:val>
                                            <p:strVal val="ppt_x"/>
                                          </p:val>
                                        </p:tav>
                                        <p:tav tm="100000">
                                          <p:val>
                                            <p:strVal val="ppt_x"/>
                                          </p:val>
                                        </p:tav>
                                      </p:tavLst>
                                    </p:anim>
                                    <p:anim calcmode="lin" valueType="num">
                                      <p:cBhvr additive="base">
                                        <p:cTn id="101" dur="500"/>
                                        <p:tgtEl>
                                          <p:spTgt spid="52"/>
                                        </p:tgtEl>
                                        <p:attrNameLst>
                                          <p:attrName>ppt_y</p:attrName>
                                        </p:attrNameLst>
                                      </p:cBhvr>
                                      <p:tavLst>
                                        <p:tav tm="0">
                                          <p:val>
                                            <p:strVal val="ppt_y"/>
                                          </p:val>
                                        </p:tav>
                                        <p:tav tm="100000">
                                          <p:val>
                                            <p:strVal val="1+ppt_h/2"/>
                                          </p:val>
                                        </p:tav>
                                      </p:tavLst>
                                    </p:anim>
                                    <p:set>
                                      <p:cBhvr>
                                        <p:cTn id="102" dur="1" fill="hold">
                                          <p:stCondLst>
                                            <p:cond delay="499"/>
                                          </p:stCondLst>
                                        </p:cTn>
                                        <p:tgtEl>
                                          <p:spTgt spid="5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2" nodeType="click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ppt_x"/>
                                          </p:val>
                                        </p:tav>
                                        <p:tav tm="100000">
                                          <p:val>
                                            <p:strVal val="#ppt_x"/>
                                          </p:val>
                                        </p:tav>
                                      </p:tavLst>
                                    </p:anim>
                                    <p:anim calcmode="lin" valueType="num">
                                      <p:cBhvr additive="base">
                                        <p:cTn id="10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3" presetClass="exit" presetSubtype="10" fill="hold" grpId="1" nodeType="clickEffect">
                                  <p:stCondLst>
                                    <p:cond delay="0"/>
                                  </p:stCondLst>
                                  <p:childTnLst>
                                    <p:animEffect transition="out" filter="blinds(horizontal)">
                                      <p:cBhvr>
                                        <p:cTn id="112" dur="500"/>
                                        <p:tgtEl>
                                          <p:spTgt spid="71"/>
                                        </p:tgtEl>
                                      </p:cBhvr>
                                    </p:animEffect>
                                    <p:set>
                                      <p:cBhvr>
                                        <p:cTn id="113" dur="1" fill="hold">
                                          <p:stCondLst>
                                            <p:cond delay="499"/>
                                          </p:stCondLst>
                                        </p:cTn>
                                        <p:tgtEl>
                                          <p:spTgt spid="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7" grpId="0" animBg="1"/>
      <p:bldP spid="36" grpId="0" animBg="1"/>
      <p:bldP spid="35" grpId="0" animBg="1"/>
      <p:bldP spid="38" grpId="0" animBg="1"/>
      <p:bldP spid="42" grpId="0" animBg="1"/>
      <p:bldP spid="42" grpId="1" animBg="1"/>
      <p:bldP spid="42" grpId="2" animBg="1"/>
      <p:bldP spid="40" grpId="0" animBg="1"/>
      <p:bldP spid="44" grpId="0" animBg="1"/>
      <p:bldP spid="44" grpId="1" animBg="1"/>
      <p:bldP spid="58" grpId="0" animBg="1"/>
      <p:bldP spid="58" grpId="1" animBg="1"/>
      <p:bldP spid="59" grpId="0" animBg="1"/>
      <p:bldP spid="59" grpId="1" animBg="1"/>
      <p:bldP spid="49" grpId="0" animBg="1"/>
      <p:bldP spid="52" grpId="0" animBg="1"/>
      <p:bldP spid="52" grpId="1" animBg="1"/>
      <p:bldP spid="71" grpId="0" animBg="1"/>
      <p:bldP spid="7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Undo/Redo Rules of Commands</a:t>
            </a:r>
            <a:endParaRPr lang="en-US" dirty="0"/>
          </a:p>
        </p:txBody>
      </p:sp>
      <p:sp>
        <p:nvSpPr>
          <p:cNvPr id="3" name="Content Placeholder 2"/>
          <p:cNvSpPr>
            <a:spLocks noGrp="1"/>
          </p:cNvSpPr>
          <p:nvPr>
            <p:ph idx="1"/>
          </p:nvPr>
        </p:nvSpPr>
        <p:spPr/>
        <p:txBody>
          <a:bodyPr/>
          <a:lstStyle/>
          <a:p>
            <a:r>
              <a:rPr lang="en-US" dirty="0" smtClean="0"/>
              <a:t>A command that alters the scene in any way MUST have undo and redo implemented.</a:t>
            </a:r>
          </a:p>
          <a:p>
            <a:endParaRPr lang="en-US" dirty="0" smtClean="0"/>
          </a:p>
          <a:p>
            <a:r>
              <a:rPr lang="en-US" dirty="0" smtClean="0"/>
              <a:t>If not it causes Maya state to be in limbo.</a:t>
            </a:r>
          </a:p>
          <a:p>
            <a:endParaRPr lang="en-US" dirty="0" smtClean="0"/>
          </a:p>
          <a:p>
            <a:r>
              <a:rPr lang="en-US" dirty="0" smtClean="0"/>
              <a:t>Undo must reverse the changes inflicted to the scene, as if the command was never executed.</a:t>
            </a:r>
          </a:p>
          <a:p>
            <a:endParaRPr lang="en-US" dirty="0" smtClean="0"/>
          </a:p>
          <a:p>
            <a:r>
              <a:rPr lang="en-US" dirty="0" smtClean="0"/>
              <a:t>The Undo queue only exists in the current Maya session, it is not saved with the scene.</a:t>
            </a:r>
          </a:p>
          <a:p>
            <a:endParaRPr lang="en-US"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Undo/Redo Custom Command </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MPxCommand</a:t>
            </a:r>
            <a:r>
              <a:rPr lang="en-US" dirty="0" smtClean="0"/>
              <a:t> functions you need to work with when writing your undo redo are:</a:t>
            </a:r>
          </a:p>
          <a:p>
            <a:pPr lvl="2"/>
            <a:r>
              <a:rPr lang="en-US" dirty="0" err="1" smtClean="0"/>
              <a:t>isUndoable</a:t>
            </a:r>
            <a:r>
              <a:rPr lang="en-US" dirty="0" smtClean="0"/>
              <a:t> </a:t>
            </a:r>
          </a:p>
          <a:p>
            <a:pPr lvl="2"/>
            <a:r>
              <a:rPr lang="en-US" dirty="0" err="1" smtClean="0"/>
              <a:t>undoIt</a:t>
            </a:r>
            <a:endParaRPr lang="en-US" dirty="0" smtClean="0"/>
          </a:p>
          <a:p>
            <a:pPr lvl="2"/>
            <a:r>
              <a:rPr lang="en-US" dirty="0" err="1" smtClean="0"/>
              <a:t>redoIt</a:t>
            </a:r>
            <a:endParaRPr lang="en-US" dirty="0" smtClean="0"/>
          </a:p>
          <a:p>
            <a:pPr lvl="2"/>
            <a:endParaRPr lang="en-US" dirty="0" smtClean="0"/>
          </a:p>
          <a:p>
            <a:r>
              <a:rPr lang="en-US" dirty="0" smtClean="0"/>
              <a:t>If </a:t>
            </a:r>
            <a:r>
              <a:rPr lang="en-US" dirty="0" err="1" smtClean="0"/>
              <a:t>isUndoable</a:t>
            </a:r>
            <a:r>
              <a:rPr lang="en-US" dirty="0" smtClean="0"/>
              <a:t> returns false, which is the default, the command cannot be undone and </a:t>
            </a:r>
            <a:r>
              <a:rPr lang="en-US" dirty="0" err="1" smtClean="0"/>
              <a:t>undoIt</a:t>
            </a:r>
            <a:r>
              <a:rPr lang="en-US" dirty="0" smtClean="0"/>
              <a:t> and </a:t>
            </a:r>
            <a:r>
              <a:rPr lang="en-US" dirty="0" err="1" smtClean="0"/>
              <a:t>redoIt</a:t>
            </a:r>
            <a:r>
              <a:rPr lang="en-US" dirty="0" smtClean="0"/>
              <a:t> are never called.</a:t>
            </a:r>
          </a:p>
          <a:p>
            <a:endParaRPr lang="en-US" dirty="0" smtClean="0"/>
          </a:p>
          <a:p>
            <a:pPr>
              <a:buNone/>
            </a:pPr>
            <a:r>
              <a:rPr lang="en-US" dirty="0" smtClean="0"/>
              <a:t> </a:t>
            </a:r>
          </a:p>
          <a:p>
            <a:pPr>
              <a:buNone/>
            </a:pPr>
            <a:endParaRPr lang="en-US" dirty="0"/>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Undo/Redo Functions</a:t>
            </a:r>
          </a:p>
        </p:txBody>
      </p:sp>
      <p:sp>
        <p:nvSpPr>
          <p:cNvPr id="14339" name="Content Placeholder 2"/>
          <p:cNvSpPr>
            <a:spLocks noGrp="1"/>
          </p:cNvSpPr>
          <p:nvPr>
            <p:ph idx="1"/>
          </p:nvPr>
        </p:nvSpPr>
        <p:spPr>
          <a:xfrm>
            <a:off x="319088" y="1279525"/>
            <a:ext cx="8215312" cy="5256213"/>
          </a:xfrm>
        </p:spPr>
        <p:txBody>
          <a:bodyPr/>
          <a:lstStyle/>
          <a:p>
            <a:pPr lvl="1" eaLnBrk="1" hangingPunct="1">
              <a:buClr>
                <a:schemeClr val="bg1"/>
              </a:buClr>
              <a:buSzPct val="100000"/>
              <a:buFont typeface="Arial" pitchFamily="34" charset="0"/>
              <a:buChar char="•"/>
            </a:pPr>
            <a:r>
              <a:rPr lang="en-US" sz="2800" dirty="0" err="1" smtClean="0"/>
              <a:t>isUndoable</a:t>
            </a:r>
            <a:r>
              <a:rPr lang="en-US" sz="2800" dirty="0" smtClean="0"/>
              <a:t>()</a:t>
            </a:r>
          </a:p>
          <a:p>
            <a:pPr lvl="2" eaLnBrk="1" hangingPunct="1">
              <a:buClr>
                <a:schemeClr val="bg1"/>
              </a:buClr>
              <a:buSzPct val="100000"/>
              <a:buFont typeface="Arial" pitchFamily="34" charset="0"/>
              <a:buChar char="•"/>
            </a:pPr>
            <a:r>
              <a:rPr lang="en-US" sz="2400" dirty="0" smtClean="0"/>
              <a:t>Override this method to return true/false to denote if this command supports undo/redo</a:t>
            </a:r>
          </a:p>
          <a:p>
            <a:pPr lvl="2" eaLnBrk="1" hangingPunct="1"/>
            <a:endParaRPr lang="en-US" sz="2800" dirty="0" smtClean="0"/>
          </a:p>
          <a:p>
            <a:pPr lvl="1" eaLnBrk="1" hangingPunct="1">
              <a:buClr>
                <a:schemeClr val="bg1"/>
              </a:buClr>
              <a:buSzPct val="100000"/>
              <a:buFont typeface="Arial" pitchFamily="34" charset="0"/>
              <a:buChar char="•"/>
            </a:pPr>
            <a:r>
              <a:rPr lang="en-US" sz="2800" dirty="0" err="1" smtClean="0"/>
              <a:t>undoIt</a:t>
            </a:r>
            <a:r>
              <a:rPr lang="en-US" sz="2800" dirty="0" smtClean="0"/>
              <a:t>() </a:t>
            </a:r>
          </a:p>
          <a:p>
            <a:pPr lvl="2" eaLnBrk="1" hangingPunct="1">
              <a:buClr>
                <a:schemeClr val="bg1"/>
              </a:buClr>
              <a:buSzPct val="100000"/>
              <a:buFont typeface="Arial" pitchFamily="34" charset="0"/>
              <a:buChar char="•"/>
            </a:pPr>
            <a:r>
              <a:rPr lang="en-US" sz="2400" dirty="0" smtClean="0"/>
              <a:t>Called by “undo” command</a:t>
            </a:r>
          </a:p>
          <a:p>
            <a:pPr lvl="2" eaLnBrk="1" hangingPunct="1"/>
            <a:endParaRPr lang="en-US" sz="2800" dirty="0" smtClean="0"/>
          </a:p>
          <a:p>
            <a:pPr lvl="1" eaLnBrk="1" hangingPunct="1">
              <a:buClr>
                <a:schemeClr val="bg1"/>
              </a:buClr>
              <a:buSzPct val="100000"/>
              <a:buFont typeface="Arial" pitchFamily="34" charset="0"/>
              <a:buChar char="•"/>
            </a:pPr>
            <a:r>
              <a:rPr lang="en-US" sz="2800" dirty="0" err="1" smtClean="0"/>
              <a:t>redoIt</a:t>
            </a:r>
            <a:r>
              <a:rPr lang="en-US" sz="2800" dirty="0" smtClean="0"/>
              <a:t>()</a:t>
            </a:r>
          </a:p>
          <a:p>
            <a:pPr lvl="2" eaLnBrk="1" hangingPunct="1">
              <a:buClr>
                <a:schemeClr val="bg1"/>
              </a:buClr>
              <a:buSzPct val="100000"/>
              <a:buFont typeface="Arial" pitchFamily="34" charset="0"/>
              <a:buChar char="•"/>
            </a:pPr>
            <a:r>
              <a:rPr lang="en-US" sz="2400" dirty="0" smtClean="0"/>
              <a:t>Called by “redo” command</a:t>
            </a:r>
          </a:p>
          <a:p>
            <a:pPr marL="0" indent="0" eaLnBrk="1" hangingPunct="1">
              <a:buFontTx/>
              <a:buNone/>
            </a:pPr>
            <a:endParaRPr lang="en-US" dirty="0" smtClean="0"/>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dirty="0" smtClean="0"/>
              <a:t>How Maya works with Commands</a:t>
            </a:r>
          </a:p>
        </p:txBody>
      </p:sp>
      <p:sp>
        <p:nvSpPr>
          <p:cNvPr id="14339" name="Content Placeholder 2"/>
          <p:cNvSpPr>
            <a:spLocks noGrp="1"/>
          </p:cNvSpPr>
          <p:nvPr>
            <p:ph idx="1"/>
          </p:nvPr>
        </p:nvSpPr>
        <p:spPr>
          <a:xfrm>
            <a:off x="319088" y="1279525"/>
            <a:ext cx="8215312" cy="5256213"/>
          </a:xfrm>
        </p:spPr>
        <p:txBody>
          <a:bodyPr/>
          <a:lstStyle/>
          <a:p>
            <a:pPr marL="571500" lvl="1" indent="-457200" eaLnBrk="1" hangingPunct="1">
              <a:buClr>
                <a:schemeClr val="bg1"/>
              </a:buClr>
              <a:buSzPct val="100000"/>
              <a:buFont typeface="+mj-lt"/>
              <a:buAutoNum type="arabicPeriod"/>
            </a:pPr>
            <a:r>
              <a:rPr lang="en-US" dirty="0" smtClean="0"/>
              <a:t>Custom Command is called, which calls the creator function, and returns and instance of your command.</a:t>
            </a:r>
          </a:p>
          <a:p>
            <a:pPr marL="571500" lvl="1" indent="-457200" eaLnBrk="1" hangingPunct="1">
              <a:buClr>
                <a:schemeClr val="bg1"/>
              </a:buClr>
              <a:buSzPct val="100000"/>
              <a:buFont typeface="+mj-lt"/>
              <a:buAutoNum type="arabicPeriod"/>
            </a:pPr>
            <a:endParaRPr lang="en-US" dirty="0" smtClean="0"/>
          </a:p>
          <a:p>
            <a:pPr marL="571500" lvl="1" indent="-457200" eaLnBrk="1" hangingPunct="1">
              <a:buClr>
                <a:schemeClr val="bg1"/>
              </a:buClr>
              <a:buSzPct val="100000"/>
              <a:buFont typeface="+mj-lt"/>
              <a:buAutoNum type="arabicPeriod"/>
            </a:pPr>
            <a:r>
              <a:rPr lang="en-US" dirty="0" smtClean="0"/>
              <a:t>The commands </a:t>
            </a:r>
            <a:r>
              <a:rPr lang="en-US" dirty="0" err="1" smtClean="0"/>
              <a:t>doIt</a:t>
            </a:r>
            <a:r>
              <a:rPr lang="en-US" dirty="0" smtClean="0"/>
              <a:t> function is then called.</a:t>
            </a:r>
          </a:p>
          <a:p>
            <a:pPr marL="571500" lvl="1" indent="-457200" eaLnBrk="1" hangingPunct="1">
              <a:buClr>
                <a:schemeClr val="bg1"/>
              </a:buClr>
              <a:buSzPct val="100000"/>
              <a:buFont typeface="+mj-lt"/>
              <a:buAutoNum type="arabicPeriod"/>
            </a:pPr>
            <a:endParaRPr lang="en-US" dirty="0" smtClean="0"/>
          </a:p>
          <a:p>
            <a:pPr marL="571500" lvl="1" indent="-457200" eaLnBrk="1" hangingPunct="1">
              <a:buClr>
                <a:schemeClr val="bg1"/>
              </a:buClr>
              <a:buSzPct val="100000"/>
              <a:buFont typeface="+mj-lt"/>
              <a:buAutoNum type="arabicPeriod"/>
            </a:pPr>
            <a:r>
              <a:rPr lang="en-US" dirty="0" smtClean="0"/>
              <a:t>The </a:t>
            </a:r>
            <a:r>
              <a:rPr lang="en-US" dirty="0" err="1" smtClean="0"/>
              <a:t>isUndoable</a:t>
            </a:r>
            <a:r>
              <a:rPr lang="en-US" dirty="0" smtClean="0"/>
              <a:t> function is called:</a:t>
            </a:r>
          </a:p>
          <a:p>
            <a:pPr lvl="2" eaLnBrk="1" hangingPunct="1"/>
            <a:r>
              <a:rPr lang="en-US" dirty="0" smtClean="0"/>
              <a:t>If </a:t>
            </a:r>
            <a:r>
              <a:rPr lang="en-US" dirty="0" err="1" smtClean="0"/>
              <a:t>isUndoable</a:t>
            </a:r>
            <a:r>
              <a:rPr lang="en-US" dirty="0" smtClean="0"/>
              <a:t>() returns False</a:t>
            </a:r>
          </a:p>
          <a:p>
            <a:pPr lvl="3" eaLnBrk="1" hangingPunct="1">
              <a:buSzPct val="100000"/>
              <a:buFont typeface="Arial" pitchFamily="34" charset="0"/>
              <a:buChar char="•"/>
            </a:pPr>
            <a:r>
              <a:rPr lang="en-US" dirty="0" smtClean="0"/>
              <a:t>Not placed in undo queue, deleted.</a:t>
            </a:r>
          </a:p>
          <a:p>
            <a:pPr lvl="3" eaLnBrk="1" hangingPunct="1">
              <a:buSzPct val="100000"/>
              <a:buFont typeface="Arial" pitchFamily="34" charset="0"/>
              <a:buChar char="•"/>
            </a:pPr>
            <a:r>
              <a:rPr lang="en-US" dirty="0" smtClean="0"/>
              <a:t>Command </a:t>
            </a:r>
            <a:r>
              <a:rPr lang="en-US" dirty="0" err="1" smtClean="0"/>
              <a:t>deconstructor</a:t>
            </a:r>
            <a:r>
              <a:rPr lang="en-US" dirty="0" smtClean="0"/>
              <a:t> is called.</a:t>
            </a:r>
          </a:p>
          <a:p>
            <a:pPr lvl="4" eaLnBrk="1" hangingPunct="1">
              <a:buSzPct val="100000"/>
              <a:buFont typeface="Arial" pitchFamily="34" charset="0"/>
              <a:buChar char="•"/>
            </a:pPr>
            <a:r>
              <a:rPr lang="en-US" dirty="0" smtClean="0"/>
              <a:t>Command cannot be reversed, no point in keeping it around</a:t>
            </a:r>
          </a:p>
          <a:p>
            <a:pPr lvl="2" eaLnBrk="1" hangingPunct="1"/>
            <a:r>
              <a:rPr lang="en-US" dirty="0" smtClean="0"/>
              <a:t>If </a:t>
            </a:r>
            <a:r>
              <a:rPr lang="en-US" dirty="0" err="1" smtClean="0"/>
              <a:t>isUndoable</a:t>
            </a:r>
            <a:r>
              <a:rPr lang="en-US" dirty="0" smtClean="0"/>
              <a:t>() returns True</a:t>
            </a:r>
          </a:p>
          <a:p>
            <a:pPr lvl="3" eaLnBrk="1" hangingPunct="1">
              <a:buSzPct val="100000"/>
              <a:buFont typeface="Arial" pitchFamily="34" charset="0"/>
              <a:buChar char="•"/>
            </a:pPr>
            <a:r>
              <a:rPr lang="en-US" dirty="0" smtClean="0"/>
              <a:t>Placed in undo queue, not deleted.</a:t>
            </a:r>
          </a:p>
        </p:txBody>
      </p:sp>
    </p:spTree>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_blank">
  <a:themeElements>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CCCCCC"/>
        </a:lt2>
        <a:accent1>
          <a:srgbClr val="00AADD"/>
        </a:accent1>
        <a:accent2>
          <a:srgbClr val="EE5500"/>
        </a:accent2>
        <a:accent3>
          <a:srgbClr val="FFFFFF"/>
        </a:accent3>
        <a:accent4>
          <a:srgbClr val="000000"/>
        </a:accent4>
        <a:accent5>
          <a:srgbClr val="AAD2EB"/>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CCCCCC"/>
        </a:lt2>
        <a:accent1>
          <a:srgbClr val="003264"/>
        </a:accent1>
        <a:accent2>
          <a:srgbClr val="EE5500"/>
        </a:accent2>
        <a:accent3>
          <a:srgbClr val="FFFFFF"/>
        </a:accent3>
        <a:accent4>
          <a:srgbClr val="000000"/>
        </a:accent4>
        <a:accent5>
          <a:srgbClr val="AAADB8"/>
        </a:accent5>
        <a:accent6>
          <a:srgbClr val="D84C00"/>
        </a:accent6>
        <a:hlink>
          <a:srgbClr val="77BB11"/>
        </a:hlink>
        <a:folHlink>
          <a:srgbClr val="FFAA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MacHD:Applications:Microsoft Office 2004:Templates:Presentations:Designs:Blank Presentation</Template>
  <TotalTime>9554</TotalTime>
  <Words>893</Words>
  <Application>Microsoft Office PowerPoint</Application>
  <PresentationFormat>On-screen Show (4:3)</PresentationFormat>
  <Paragraphs>131</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1_blank</vt:lpstr>
      <vt:lpstr>PowerPoint Presentation</vt:lpstr>
      <vt:lpstr>Agenda</vt:lpstr>
      <vt:lpstr>PowerPoint Presentation</vt:lpstr>
      <vt:lpstr>Maya Command Undo/Redo</vt:lpstr>
      <vt:lpstr>Maya Command Undo/Redo</vt:lpstr>
      <vt:lpstr>Undo/Redo Rules of Commands</vt:lpstr>
      <vt:lpstr>Undo/Redo Custom Command </vt:lpstr>
      <vt:lpstr>Undo/Redo Functions</vt:lpstr>
      <vt:lpstr>How Maya works with Commands</vt:lpstr>
      <vt:lpstr>PowerPoint Presentation</vt:lpstr>
      <vt:lpstr>Edit and Query Flags</vt:lpstr>
      <vt:lpstr>PowerPoint Presentation</vt:lpstr>
      <vt:lpstr>Example: instanceRotate</vt:lpstr>
      <vt:lpstr>PowerPoint Presentation</vt:lpstr>
    </vt:vector>
  </TitlesOfParts>
  <Manager/>
  <Company>Autodesk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Entertainment Title Slide Maya Logo Image</dc:title>
  <dc:creator/>
  <cp:lastModifiedBy>middlek</cp:lastModifiedBy>
  <cp:revision>1232</cp:revision>
  <cp:lastPrinted>2006-08-09T23:46:43Z</cp:lastPrinted>
  <dcterms:created xsi:type="dcterms:W3CDTF">2005-11-04T16:28:13Z</dcterms:created>
  <dcterms:modified xsi:type="dcterms:W3CDTF">2011-10-03T14:42:13Z</dcterms:modified>
</cp:coreProperties>
</file>