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0" y="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3111500"/>
            <a:ext cx="57785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Distinguishing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Kristine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Middlemiss,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Senior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Consultant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(ADN)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85800"/>
            <a:ext cx="6591300" cy="480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6858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Path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6858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PYTHONPATH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6858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Includes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paths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6858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startup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Maya.env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6858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import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sys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sys.path.append("C:/scripts"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17500" y="622300"/>
            <a:ext cx="8001000" cy="316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Environment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Maya.env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Recommended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environment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Syntax: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74700" y="3848100"/>
            <a:ext cx="88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03300" y="3848100"/>
            <a:ext cx="5664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PYTHONPATH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C:\Users\wengn\Documents\test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4699000"/>
            <a:ext cx="1612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74700" y="5194300"/>
            <a:ext cx="88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03300" y="5194300"/>
            <a:ext cx="5651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C:\Users\wengn\Documents\maya\2012\Maya.env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17500" y="6362700"/>
            <a:ext cx="774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4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8400" y="3924300"/>
            <a:ext cx="7035800" cy="15621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596900"/>
            <a:ext cx="7683500" cy="256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286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2286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userConfig.py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somewhere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</a:p>
          <a:p>
            <a:pPr>
              <a:lnSpc>
                <a:spcPts val="28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(PYTHONPATH)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286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whatever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286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Changes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level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514600" y="4572000"/>
            <a:ext cx="4330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maya.cmds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cmds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53293"/>
              </p:ext>
            </p:extLst>
          </p:nvPr>
        </p:nvGraphicFramePr>
        <p:xfrm>
          <a:off x="1524000" y="1143000"/>
          <a:ext cx="6096000" cy="5326241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os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003264"/>
                      </a:solidFill>
                      <a:prstDash val="soli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3264"/>
                      </a:solidFill>
                      <a:prstDash val="soli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Process management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Environment variables</a:t>
                      </a:r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2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etc</a:t>
                      </a:r>
                      <a:endParaRPr lang="zh-CN" altLang="en-US" sz="1802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3264"/>
                      </a:solidFill>
                      <a:prstDash val="soli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os.path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File path routines: join, split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etc.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sys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Shell arguments (</a:t>
                      </a:r>
                      <a:r>
                        <a:rPr lang="en-US" altLang="zh-CN" sz="180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argv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),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Python </a:t>
                      </a:r>
                      <a:r>
                        <a:rPr lang="en-US" altLang="zh-CN" sz="1802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globals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</a:tr>
              <a:tr h="6168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Regular expressions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</a:tr>
              <a:tr h="6168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urllib2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URL access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</a:tr>
              <a:tr h="6168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pickle</a:t>
                      </a:r>
                      <a:endParaRPr lang="zh-CN" altLang="en-US" sz="1802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Object archiving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</a:tr>
              <a:tr h="640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getopt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Command line argument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parsing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math</a:t>
                      </a:r>
                      <a:endParaRPr lang="zh-CN" altLang="en-US" sz="18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3264"/>
                      </a:solidFill>
                      <a:prstDash val="soli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Assorted math routines and 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constants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533400"/>
            <a:ext cx="7556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Useful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(externally)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022600" y="2451100"/>
            <a:ext cx="2781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Utility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22300"/>
            <a:ext cx="7607300" cy="314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673100" algn="l"/>
                <a:tab pos="9017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Utility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673100" algn="l"/>
                <a:tab pos="9017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maya.utils</a:t>
            </a:r>
          </a:p>
          <a:p>
            <a:pPr>
              <a:lnSpc>
                <a:spcPts val="3100"/>
              </a:lnSpc>
              <a:tabLst>
                <a:tab pos="673100" algn="l"/>
                <a:tab pos="9017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Utilities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specific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located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>
              <a:lnSpc>
                <a:spcPts val="2300"/>
              </a:lnSpc>
              <a:tabLst>
                <a:tab pos="673100" algn="l"/>
                <a:tab pos="9017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maya.utils</a:t>
            </a:r>
          </a:p>
          <a:p>
            <a:pPr>
              <a:lnSpc>
                <a:spcPts val="3100"/>
              </a:lnSpc>
              <a:tabLst>
                <a:tab pos="673100" algn="l"/>
                <a:tab pos="9017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far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673100" algn="l"/>
                <a:tab pos="9017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maya.utils.executeInMainThreadWithResult()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673100" algn="l"/>
                <a:tab pos="9017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maya.utils.processIdleEvents()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35000"/>
            <a:ext cx="8140700" cy="359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673100" algn="l"/>
                <a:tab pos="9017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Utility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673100" algn="l"/>
                <a:tab pos="9017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maya.utils.executeInMainThreadWithResult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673100" algn="l"/>
                <a:tab pos="9017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executeInMainThreadWithResult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allows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threads</a:t>
            </a:r>
          </a:p>
          <a:p>
            <a:pPr>
              <a:lnSpc>
                <a:spcPts val="2800"/>
              </a:lnSpc>
              <a:tabLst>
                <a:tab pos="673100" algn="l"/>
                <a:tab pos="9017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routines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safe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673100" algn="l"/>
                <a:tab pos="901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GUI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idle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673100" algn="l"/>
                <a:tab pos="9017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blocks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until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completes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execution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673100" algn="l"/>
                <a:tab pos="901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exception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passed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thread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0" y="0"/>
            <a:ext cx="8509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84200"/>
            <a:ext cx="7988300" cy="215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673100" algn="l"/>
                <a:tab pos="9017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Utility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673100" algn="l"/>
                <a:tab pos="9017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maya.utils.executeInMainThreadWithResult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673100" algn="l"/>
                <a:tab pos="9017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executeInMainThreadWithResult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accept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either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800"/>
              </a:lnSpc>
              <a:tabLst>
                <a:tab pos="673100" algn="l"/>
                <a:tab pos="9017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evaluate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3746500"/>
            <a:ext cx="65786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myProc():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maya.cmds.ls()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maya.utils.executeInMainThread(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myProc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35000"/>
            <a:ext cx="7848600" cy="347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673100" algn="l"/>
                <a:tab pos="9017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Utility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673100" algn="l"/>
                <a:tab pos="9017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maya.utils.processIdleEvents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673100" algn="l"/>
                <a:tab pos="9017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maya.utils.processIdleEvents()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mainly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pPr>
              <a:lnSpc>
                <a:spcPts val="2800"/>
              </a:lnSpc>
              <a:tabLst>
                <a:tab pos="673100" algn="l"/>
                <a:tab pos="9017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673100" algn="l"/>
                <a:tab pos="901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tells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idle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existing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idle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events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673100" algn="l"/>
                <a:tab pos="9017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Returns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items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idle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queue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were</a:t>
            </a:r>
          </a:p>
          <a:p>
            <a:pPr>
              <a:lnSpc>
                <a:spcPts val="2800"/>
              </a:lnSpc>
              <a:tabLst>
                <a:tab pos="673100" algn="l"/>
                <a:tab pos="9017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processed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971800" y="2451100"/>
            <a:ext cx="2895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Standalone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09600"/>
            <a:ext cx="3860800" cy="267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397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397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Utilities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397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Standalone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397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381000"/>
            <a:ext cx="7962900" cy="438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673100" algn="l"/>
              </a:tabLst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Importing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external</a:t>
            </a:r>
          </a:p>
          <a:p>
            <a:pPr>
              <a:lnSpc>
                <a:spcPts val="4500"/>
              </a:lnSpc>
              <a:tabLst>
                <a:tab pos="342900" algn="l"/>
                <a:tab pos="673100" algn="l"/>
              </a:tabLst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interpreter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42900" algn="l"/>
                <a:tab pos="673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external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>
              <a:lnSpc>
                <a:spcPts val="2800"/>
              </a:lnSpc>
              <a:tabLst>
                <a:tab pos="342900" algn="l"/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interpreter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as:</a:t>
            </a:r>
          </a:p>
          <a:p>
            <a:pPr>
              <a:lnSpc>
                <a:spcPts val="3200"/>
              </a:lnSpc>
              <a:tabLst>
                <a:tab pos="342900" algn="l"/>
                <a:tab pos="6731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version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numbers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match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enough</a:t>
            </a:r>
          </a:p>
          <a:p>
            <a:pPr>
              <a:lnSpc>
                <a:spcPts val="3100"/>
              </a:lnSpc>
              <a:tabLst>
                <a:tab pos="342900" algn="l"/>
                <a:tab pos="6731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environment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correct</a:t>
            </a:r>
          </a:p>
          <a:p>
            <a:pPr>
              <a:lnSpc>
                <a:spcPts val="3600"/>
              </a:lnSpc>
              <a:tabLst>
                <a:tab pos="342900" algn="l"/>
                <a:tab pos="673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ships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“python”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directory</a:t>
            </a:r>
          </a:p>
          <a:p>
            <a:pPr>
              <a:lnSpc>
                <a:spcPts val="2800"/>
              </a:lnSpc>
              <a:tabLst>
                <a:tab pos="342900" algn="l"/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distribution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  <a:tab pos="673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Included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“python”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correct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environment</a:t>
            </a:r>
          </a:p>
          <a:p>
            <a:pPr>
              <a:lnSpc>
                <a:spcPts val="2800"/>
              </a:lnSpc>
              <a:tabLst>
                <a:tab pos="342900" algn="l"/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runs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Maya’s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version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48100"/>
            <a:ext cx="7670800" cy="15621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609600"/>
            <a:ext cx="7874000" cy="293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Initialization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standalone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interpreter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similar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writing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library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initialized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Maya’s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Initialization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done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follows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5981700"/>
            <a:ext cx="4635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Initialization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takes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run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62000" y="4343400"/>
            <a:ext cx="58420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maya.standalone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maya.standalone.initialize(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name=’python’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400300" y="2451100"/>
            <a:ext cx="4038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33400"/>
            <a:ext cx="4648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1485900"/>
            <a:ext cx="101600" cy="165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60400" y="1638300"/>
            <a:ext cx="6375400" cy="435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76200" algn="l"/>
                <a:tab pos="165100" algn="l"/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"Maya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Commands"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(previously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"MEL</a:t>
            </a:r>
          </a:p>
          <a:p>
            <a:pPr>
              <a:lnSpc>
                <a:spcPts val="2800"/>
              </a:lnSpc>
              <a:tabLst>
                <a:tab pos="76200" algn="l"/>
                <a:tab pos="165100" algn="l"/>
                <a:tab pos="5715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Commands")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accessible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76200" algn="l"/>
                <a:tab pos="165100" algn="l"/>
                <a:tab pos="5715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Exposed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maya.cmds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6200" algn="l"/>
                <a:tab pos="165100" algn="l"/>
                <a:tab pos="5715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MEL:</a:t>
            </a:r>
          </a:p>
          <a:p>
            <a:pPr>
              <a:lnSpc>
                <a:spcPts val="2300"/>
              </a:lnSpc>
              <a:tabLst>
                <a:tab pos="76200" algn="l"/>
                <a:tab pos="165100" algn="l"/>
                <a:tab pos="5715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select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pCube1;</a:t>
            </a:r>
          </a:p>
          <a:p>
            <a:pPr>
              <a:lnSpc>
                <a:spcPts val="2100"/>
              </a:lnSpc>
              <a:tabLst>
                <a:tab pos="76200" algn="l"/>
                <a:tab pos="165100" algn="l"/>
                <a:tab pos="5715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ls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–sl;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76200" algn="l"/>
                <a:tab pos="165100" algn="l"/>
                <a:tab pos="5715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Python:</a:t>
            </a:r>
          </a:p>
          <a:p>
            <a:pPr>
              <a:lnSpc>
                <a:spcPts val="2300"/>
              </a:lnSpc>
              <a:tabLst>
                <a:tab pos="76200" algn="l"/>
                <a:tab pos="165100" algn="l"/>
                <a:tab pos="5715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import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maya.cmds</a:t>
            </a:r>
          </a:p>
          <a:p>
            <a:pPr>
              <a:lnSpc>
                <a:spcPts val="2100"/>
              </a:lnSpc>
              <a:tabLst>
                <a:tab pos="76200" algn="l"/>
                <a:tab pos="165100" algn="l"/>
                <a:tab pos="5715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maya.cmds.select(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“pCube1“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76200" algn="l"/>
                <a:tab pos="165100" algn="l"/>
                <a:tab pos="571500" algn="l"/>
              </a:tabLst>
            </a:pPr>
            <a:r>
              <a:rPr lang="en-US" altLang="zh-CN" dirty="0" smtClean="0"/>
              <a:t>			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maya.cmds.ls(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sl=True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58800"/>
            <a:ext cx="75184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vs.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good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editor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don’t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tabs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spaces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90600" y="1943100"/>
            <a:ext cx="88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231900" y="1943100"/>
            <a:ext cx="3251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Tabs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spaces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default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2311400"/>
            <a:ext cx="6096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explicitly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external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90600" y="2832100"/>
            <a:ext cx="889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231900" y="2832100"/>
            <a:ext cx="63119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finding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languages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17500" y="3619500"/>
            <a:ext cx="7556500" cy="128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quoted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Booleans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“True”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“False”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capitalized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Importing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again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reload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990600" y="5041900"/>
            <a:ext cx="88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231900" y="5041900"/>
            <a:ext cx="6985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reload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instead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(i.e.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reload(maya.test.UtilsTest))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17500" y="5410200"/>
            <a:ext cx="7670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PYTHONPATH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instead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MAYA_SCRIPT_PATH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330200"/>
            <a:ext cx="8051800" cy="313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Interoperability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scripting</a:t>
            </a:r>
          </a:p>
          <a:p>
            <a:pPr>
              <a:lnSpc>
                <a:spcPts val="4500"/>
              </a:lnSpc>
              <a:tabLst>
                <a:tab pos="342900" algn="l"/>
              </a:tabLst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languages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342900" algn="l"/>
              </a:tabLst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hook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existing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MEL-</a:t>
            </a:r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UI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500" y="4686300"/>
            <a:ext cx="7378700" cy="14097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596900"/>
            <a:ext cx="7747000" cy="256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“python”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Takes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Returns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computation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90600" y="3289300"/>
            <a:ext cx="889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8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231900" y="3289300"/>
            <a:ext cx="66548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Basic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converted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matching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(e.g.strings,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ints,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lists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ints,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etc.)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converted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representation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66800" y="4965700"/>
            <a:ext cx="59690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myModule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$result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“myModule.myMelProc()”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800" y="4533900"/>
            <a:ext cx="7391400" cy="1104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27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635000"/>
            <a:ext cx="8001000" cy="351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maya.mel()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possibly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moving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maya.cmds.mel()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Takes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Returns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converted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logical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54100" y="4914900"/>
            <a:ext cx="4711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maya.mel(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“myMelProc()”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85800"/>
            <a:ext cx="6311900" cy="506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14300" algn="l"/>
                <a:tab pos="850900" algn="l"/>
                <a:tab pos="889000" algn="l"/>
                <a:tab pos="91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Python/MEL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14300" algn="l"/>
                <a:tab pos="850900" algn="l"/>
                <a:tab pos="8890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Invoke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14300" algn="l"/>
                <a:tab pos="850900" algn="l"/>
                <a:tab pos="889000" algn="l"/>
                <a:tab pos="914400" algn="l"/>
              </a:tabLst>
            </a:pPr>
            <a:r>
              <a:rPr lang="en-US" altLang="zh-CN" dirty="0" smtClean="0"/>
              <a:t>				</a:t>
            </a:r>
            <a:r>
              <a:rPr lang="en-US" altLang="zh-CN" sz="1598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maya.mel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14300" algn="l"/>
                <a:tab pos="850900" algn="l"/>
                <a:tab pos="889000" algn="l"/>
                <a:tab pos="9144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maya.mel.eval(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"ls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-sl"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14300" algn="l"/>
                <a:tab pos="850900" algn="l"/>
                <a:tab pos="889000" algn="l"/>
                <a:tab pos="9144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Result: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['pSphere1']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#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14300" algn="l"/>
                <a:tab pos="850900" algn="l"/>
                <a:tab pos="8890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Invoke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14300" algn="l"/>
                <a:tab pos="850900" algn="l"/>
                <a:tab pos="889000" algn="l"/>
                <a:tab pos="914400" algn="l"/>
              </a:tabLst>
            </a:pPr>
            <a:r>
              <a:rPr lang="en-US" altLang="zh-CN" dirty="0" smtClean="0"/>
              <a:t>		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“python”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14300" algn="l"/>
                <a:tab pos="850900" algn="l"/>
                <a:tab pos="8890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$foo[]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python(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"['a','b','c']"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14300" algn="l"/>
                <a:tab pos="850900" algn="l"/>
                <a:tab pos="889000" algn="l"/>
                <a:tab pos="9144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size($foo);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114300" algn="l"/>
                <a:tab pos="850900" algn="l"/>
                <a:tab pos="8890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Result: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29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73100"/>
            <a:ext cx="6311900" cy="459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914400" algn="l"/>
                <a:tab pos="18288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Python/MEL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914400" algn="l"/>
                <a:tab pos="18288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class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MyFile:</a:t>
            </a:r>
          </a:p>
          <a:p>
            <a:pPr>
              <a:lnSpc>
                <a:spcPts val="24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_f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"mytestfile.txt"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mf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8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MyFile()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$f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python("mf._f");</a:t>
            </a:r>
          </a:p>
          <a:p>
            <a:pPr>
              <a:lnSpc>
                <a:spcPts val="24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print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$f;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689100" y="2463800"/>
            <a:ext cx="54610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850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Working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850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Navigating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namespace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32000" y="2921000"/>
            <a:ext cx="51308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900"/>
              </a:lnSpc>
              <a:tabLst/>
            </a:pPr>
            <a:r>
              <a:rPr lang="en-US" altLang="zh-CN" sz="96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688961"/>
              </p:ext>
            </p:extLst>
          </p:nvPr>
        </p:nvGraphicFramePr>
        <p:xfrm>
          <a:off x="1532763" y="1331722"/>
          <a:ext cx="6096000" cy="5348923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61696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maya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003264"/>
                      </a:solidFill>
                      <a:prstDash val="soli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3264"/>
                      </a:solidFill>
                      <a:prstDash val="soli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Top-level module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3264"/>
                      </a:solidFill>
                      <a:prstDash val="soli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maya.cmds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Maya commands (e.g. 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sphere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getAttr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 and plug-in 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commands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</a:tr>
              <a:tr h="6168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maya.OpenMaya*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OpenMayaAPImodules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maya.utils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Utilities not specific to API 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Or Maya commands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maya.standalone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Initialization routine for 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Standalone Python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maya.app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Python code used to 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Implement Maya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</a:tr>
              <a:tr h="64004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maya.mel.eval()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Runs MEL commands as a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maya.stringTable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3264"/>
                      </a:solidFill>
                      <a:prstDash val="soli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This is the strings used to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Built the UI, for localization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3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533400"/>
            <a:ext cx="5016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8400" y="2933700"/>
            <a:ext cx="7035800" cy="32385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698500"/>
            <a:ext cx="6692900" cy="521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1430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1430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functionality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contained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1430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hierarchy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(e.g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os.path)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1430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1430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maya.cmds</a:t>
            </a:r>
          </a:p>
          <a:p>
            <a:pPr>
              <a:lnSpc>
                <a:spcPts val="2400"/>
              </a:lnSpc>
              <a:tabLst>
                <a:tab pos="11430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maya.cmds.sphere()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1430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maya.cmds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cmds</a:t>
            </a:r>
          </a:p>
          <a:p>
            <a:pPr>
              <a:lnSpc>
                <a:spcPts val="2300"/>
              </a:lnSpc>
              <a:tabLst>
                <a:tab pos="11430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cmds.sphere()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1430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maya.cmds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2400"/>
              </a:lnSpc>
              <a:tabLst>
                <a:tab pos="11430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sphere()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85800"/>
            <a:ext cx="7975600" cy="483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  <a:tab pos="91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457200" algn="l"/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forms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namespace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full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namespace,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choose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8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</a:p>
          <a:p>
            <a:pPr>
              <a:lnSpc>
                <a:spcPts val="28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namespace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09600"/>
            <a:ext cx="7747000" cy="267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“import”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“import”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namespace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“import”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searches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sys.path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Similar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“source”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73100"/>
            <a:ext cx="7378700" cy="454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14300" algn="l"/>
                <a:tab pos="457200" algn="l"/>
                <a:tab pos="18288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14300" algn="l"/>
                <a:tab pos="4572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closely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related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functionality</a:t>
            </a:r>
          </a:p>
          <a:p>
            <a:pPr>
              <a:lnSpc>
                <a:spcPts val="3100"/>
              </a:lnSpc>
              <a:tabLst>
                <a:tab pos="114300" algn="l"/>
                <a:tab pos="4572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"import"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bring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14300" algn="l"/>
                <a:tab pos="457200" algn="l"/>
                <a:tab pos="18288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import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myModule</a:t>
            </a:r>
          </a:p>
          <a:p>
            <a:pPr>
              <a:lnSpc>
                <a:spcPts val="2300"/>
              </a:lnSpc>
              <a:tabLst>
                <a:tab pos="114300" algn="l"/>
                <a:tab pos="457200" algn="l"/>
                <a:tab pos="18288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myModule.myFunction()</a:t>
            </a:r>
          </a:p>
          <a:p>
            <a:pPr>
              <a:lnSpc>
                <a:spcPts val="2100"/>
              </a:lnSpc>
              <a:tabLst>
                <a:tab pos="114300" algn="l"/>
                <a:tab pos="457200" algn="l"/>
                <a:tab pos="18288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Result: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#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14300" algn="l"/>
                <a:tab pos="4572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reload"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updates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module:</a:t>
            </a:r>
          </a:p>
          <a:p>
            <a:pPr>
              <a:lnSpc>
                <a:spcPts val="2300"/>
              </a:lnSpc>
              <a:tabLst>
                <a:tab pos="114300" algn="l"/>
                <a:tab pos="457200" algn="l"/>
                <a:tab pos="18288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reload(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myModule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 smtClean="0">
                <a:solidFill>
                  <a:srgbClr val="FFFF00"/>
                </a:solidFill>
                <a:latin typeface="Calibri" pitchFamily="18" charset="0"/>
                <a:cs typeface="Calibri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14300" algn="l"/>
                <a:tab pos="4572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path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58800"/>
            <a:ext cx="53340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Path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PYTHONPATH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environment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31800" y="1955800"/>
            <a:ext cx="635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60400" y="1968500"/>
            <a:ext cx="32385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initializes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Stored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sys.path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2717800"/>
            <a:ext cx="1473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sys.path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31800" y="3213100"/>
            <a:ext cx="63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60400" y="3213100"/>
            <a:ext cx="4648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modified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initialized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743</Words>
  <Application>Microsoft Office PowerPoint</Application>
  <PresentationFormat>Affichage à l'écran (4:3)</PresentationFormat>
  <Paragraphs>505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宋体</vt:lpstr>
      <vt:lpstr>Arial</vt:lpstr>
      <vt:lpstr>Calibri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marie</dc:creator>
  <cp:lastModifiedBy>marie</cp:lastModifiedBy>
  <cp:revision>4</cp:revision>
  <dcterms:created xsi:type="dcterms:W3CDTF">2006-08-16T00:00:00Z</dcterms:created>
  <dcterms:modified xsi:type="dcterms:W3CDTF">2013-03-18T09:13:35Z</dcterms:modified>
</cp:coreProperties>
</file>