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4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22600"/>
            <a:ext cx="63246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Days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http://usa.autodesk.com/maya/trial/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6350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52500" y="2133600"/>
            <a:ext cx="62484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937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vital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94000" y="3111500"/>
            <a:ext cx="3251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1295400"/>
            <a:ext cx="1143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5100" y="1358900"/>
            <a:ext cx="6146800" cy="350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Glue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disparate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seamlessly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Foundation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33400"/>
            <a:ext cx="4394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1079500"/>
            <a:ext cx="6362700" cy="5334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4025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Hypergraph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368300"/>
            <a:ext cx="4394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24251" y="4042409"/>
            <a:ext cx="824991" cy="231394"/>
          </a:xfrm>
          <a:custGeom>
            <a:avLst/>
            <a:gdLst>
              <a:gd name="connsiteX0" fmla="*/ 12953 w 824991"/>
              <a:gd name="connsiteY0" fmla="*/ 0 h 231394"/>
              <a:gd name="connsiteX1" fmla="*/ 685800 w 824991"/>
              <a:gd name="connsiteY1" fmla="*/ 135763 h 231394"/>
              <a:gd name="connsiteX2" fmla="*/ 692150 w 824991"/>
              <a:gd name="connsiteY2" fmla="*/ 103886 h 231394"/>
              <a:gd name="connsiteX3" fmla="*/ 824991 w 824991"/>
              <a:gd name="connsiteY3" fmla="*/ 196977 h 231394"/>
              <a:gd name="connsiteX4" fmla="*/ 666495 w 824991"/>
              <a:gd name="connsiteY4" fmla="*/ 231394 h 231394"/>
              <a:gd name="connsiteX5" fmla="*/ 672845 w 824991"/>
              <a:gd name="connsiteY5" fmla="*/ 199517 h 231394"/>
              <a:gd name="connsiteX6" fmla="*/ 0 w 824991"/>
              <a:gd name="connsiteY6" fmla="*/ 63754 h 231394"/>
              <a:gd name="connsiteX7" fmla="*/ 12953 w 824991"/>
              <a:gd name="connsiteY7" fmla="*/ 0 h 231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24991" h="231394">
                <a:moveTo>
                  <a:pt x="12953" y="0"/>
                </a:moveTo>
                <a:lnTo>
                  <a:pt x="685800" y="135763"/>
                </a:lnTo>
                <a:lnTo>
                  <a:pt x="692150" y="103886"/>
                </a:lnTo>
                <a:lnTo>
                  <a:pt x="824991" y="196977"/>
                </a:lnTo>
                <a:lnTo>
                  <a:pt x="666495" y="231394"/>
                </a:lnTo>
                <a:lnTo>
                  <a:pt x="672845" y="199517"/>
                </a:lnTo>
                <a:lnTo>
                  <a:pt x="0" y="63754"/>
                </a:lnTo>
                <a:lnTo>
                  <a:pt x="12953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17901" y="4036059"/>
            <a:ext cx="837691" cy="244094"/>
          </a:xfrm>
          <a:custGeom>
            <a:avLst/>
            <a:gdLst>
              <a:gd name="connsiteX0" fmla="*/ 19303 w 837691"/>
              <a:gd name="connsiteY0" fmla="*/ 6350 h 244094"/>
              <a:gd name="connsiteX1" fmla="*/ 692150 w 837691"/>
              <a:gd name="connsiteY1" fmla="*/ 142113 h 244094"/>
              <a:gd name="connsiteX2" fmla="*/ 698500 w 837691"/>
              <a:gd name="connsiteY2" fmla="*/ 110236 h 244094"/>
              <a:gd name="connsiteX3" fmla="*/ 831341 w 837691"/>
              <a:gd name="connsiteY3" fmla="*/ 203327 h 244094"/>
              <a:gd name="connsiteX4" fmla="*/ 672845 w 837691"/>
              <a:gd name="connsiteY4" fmla="*/ 237744 h 244094"/>
              <a:gd name="connsiteX5" fmla="*/ 679195 w 837691"/>
              <a:gd name="connsiteY5" fmla="*/ 205867 h 244094"/>
              <a:gd name="connsiteX6" fmla="*/ 6350 w 837691"/>
              <a:gd name="connsiteY6" fmla="*/ 70104 h 244094"/>
              <a:gd name="connsiteX7" fmla="*/ 19303 w 837691"/>
              <a:gd name="connsiteY7" fmla="*/ 6350 h 244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7691" h="244094">
                <a:moveTo>
                  <a:pt x="19303" y="6350"/>
                </a:moveTo>
                <a:lnTo>
                  <a:pt x="692150" y="142113"/>
                </a:lnTo>
                <a:lnTo>
                  <a:pt x="698500" y="110236"/>
                </a:lnTo>
                <a:lnTo>
                  <a:pt x="831341" y="203327"/>
                </a:lnTo>
                <a:lnTo>
                  <a:pt x="672845" y="237744"/>
                </a:lnTo>
                <a:lnTo>
                  <a:pt x="679195" y="205867"/>
                </a:lnTo>
                <a:lnTo>
                  <a:pt x="6350" y="70104"/>
                </a:lnTo>
                <a:lnTo>
                  <a:pt x="1930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190997" y="4085463"/>
            <a:ext cx="600075" cy="139700"/>
          </a:xfrm>
          <a:custGeom>
            <a:avLst/>
            <a:gdLst>
              <a:gd name="connsiteX0" fmla="*/ 0 w 600075"/>
              <a:gd name="connsiteY0" fmla="*/ 34925 h 139700"/>
              <a:gd name="connsiteX1" fmla="*/ 440690 w 600075"/>
              <a:gd name="connsiteY1" fmla="*/ 34925 h 139700"/>
              <a:gd name="connsiteX2" fmla="*/ 440690 w 600075"/>
              <a:gd name="connsiteY2" fmla="*/ 0 h 139700"/>
              <a:gd name="connsiteX3" fmla="*/ 600075 w 600075"/>
              <a:gd name="connsiteY3" fmla="*/ 69850 h 139700"/>
              <a:gd name="connsiteX4" fmla="*/ 440690 w 600075"/>
              <a:gd name="connsiteY4" fmla="*/ 139700 h 139700"/>
              <a:gd name="connsiteX5" fmla="*/ 440690 w 600075"/>
              <a:gd name="connsiteY5" fmla="*/ 104775 h 139700"/>
              <a:gd name="connsiteX6" fmla="*/ 0 w 600075"/>
              <a:gd name="connsiteY6" fmla="*/ 104775 h 139700"/>
              <a:gd name="connsiteX7" fmla="*/ 0 w 600075"/>
              <a:gd name="connsiteY7" fmla="*/ 34925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0075" h="139700">
                <a:moveTo>
                  <a:pt x="0" y="34925"/>
                </a:moveTo>
                <a:lnTo>
                  <a:pt x="440690" y="34925"/>
                </a:lnTo>
                <a:lnTo>
                  <a:pt x="440690" y="0"/>
                </a:lnTo>
                <a:lnTo>
                  <a:pt x="600075" y="69850"/>
                </a:lnTo>
                <a:lnTo>
                  <a:pt x="440690" y="139700"/>
                </a:lnTo>
                <a:lnTo>
                  <a:pt x="440690" y="104775"/>
                </a:lnTo>
                <a:lnTo>
                  <a:pt x="0" y="104775"/>
                </a:lnTo>
                <a:lnTo>
                  <a:pt x="0" y="349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184647" y="4079113"/>
            <a:ext cx="612775" cy="152400"/>
          </a:xfrm>
          <a:custGeom>
            <a:avLst/>
            <a:gdLst>
              <a:gd name="connsiteX0" fmla="*/ 6350 w 612775"/>
              <a:gd name="connsiteY0" fmla="*/ 41275 h 152400"/>
              <a:gd name="connsiteX1" fmla="*/ 447040 w 612775"/>
              <a:gd name="connsiteY1" fmla="*/ 41275 h 152400"/>
              <a:gd name="connsiteX2" fmla="*/ 447040 w 612775"/>
              <a:gd name="connsiteY2" fmla="*/ 6350 h 152400"/>
              <a:gd name="connsiteX3" fmla="*/ 606425 w 612775"/>
              <a:gd name="connsiteY3" fmla="*/ 76200 h 152400"/>
              <a:gd name="connsiteX4" fmla="*/ 447040 w 612775"/>
              <a:gd name="connsiteY4" fmla="*/ 146050 h 152400"/>
              <a:gd name="connsiteX5" fmla="*/ 447040 w 612775"/>
              <a:gd name="connsiteY5" fmla="*/ 111125 h 152400"/>
              <a:gd name="connsiteX6" fmla="*/ 6350 w 612775"/>
              <a:gd name="connsiteY6" fmla="*/ 111125 h 152400"/>
              <a:gd name="connsiteX7" fmla="*/ 6350 w 612775"/>
              <a:gd name="connsiteY7" fmla="*/ 41275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2775" h="152400">
                <a:moveTo>
                  <a:pt x="6350" y="41275"/>
                </a:moveTo>
                <a:lnTo>
                  <a:pt x="447040" y="41275"/>
                </a:lnTo>
                <a:lnTo>
                  <a:pt x="447040" y="6350"/>
                </a:lnTo>
                <a:lnTo>
                  <a:pt x="606425" y="76200"/>
                </a:lnTo>
                <a:lnTo>
                  <a:pt x="447040" y="146050"/>
                </a:lnTo>
                <a:lnTo>
                  <a:pt x="447040" y="111125"/>
                </a:lnTo>
                <a:lnTo>
                  <a:pt x="6350" y="111125"/>
                </a:lnTo>
                <a:lnTo>
                  <a:pt x="6350" y="412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3594100"/>
            <a:ext cx="1384300" cy="1270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3581400"/>
            <a:ext cx="1562100" cy="12700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3543300"/>
            <a:ext cx="1409700" cy="1257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571500"/>
            <a:ext cx="8267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431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88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transmit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</a:p>
          <a:p>
            <a:pPr>
              <a:lnSpc>
                <a:spcPts val="2800"/>
              </a:lnSpc>
              <a:tabLst>
                <a:tab pos="889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22500" y="4089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261100" y="4025900"/>
            <a:ext cx="279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30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68800" y="40767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921000" y="37211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644900" y="4546600"/>
            <a:ext cx="52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B.b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2768600"/>
            <a:ext cx="5943600" cy="1473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58800"/>
            <a:ext cx="4394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revolving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08100" y="3378200"/>
            <a:ext cx="800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0" y="3378200"/>
            <a:ext cx="1092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Revolve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511800" y="3378200"/>
            <a:ext cx="1041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1206500"/>
            <a:ext cx="7493000" cy="4826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6146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80363" y="4848605"/>
            <a:ext cx="355600" cy="823252"/>
          </a:xfrm>
          <a:custGeom>
            <a:avLst/>
            <a:gdLst>
              <a:gd name="connsiteX0" fmla="*/ 6350 w 355600"/>
              <a:gd name="connsiteY0" fmla="*/ 63500 h 823252"/>
              <a:gd name="connsiteX1" fmla="*/ 63500 w 355600"/>
              <a:gd name="connsiteY1" fmla="*/ 6350 h 823252"/>
              <a:gd name="connsiteX2" fmla="*/ 292100 w 355600"/>
              <a:gd name="connsiteY2" fmla="*/ 6350 h 823252"/>
              <a:gd name="connsiteX3" fmla="*/ 349250 w 355600"/>
              <a:gd name="connsiteY3" fmla="*/ 63500 h 823252"/>
              <a:gd name="connsiteX4" fmla="*/ 349250 w 355600"/>
              <a:gd name="connsiteY4" fmla="*/ 759752 h 823252"/>
              <a:gd name="connsiteX5" fmla="*/ 292100 w 355600"/>
              <a:gd name="connsiteY5" fmla="*/ 816902 h 823252"/>
              <a:gd name="connsiteX6" fmla="*/ 63500 w 355600"/>
              <a:gd name="connsiteY6" fmla="*/ 816902 h 823252"/>
              <a:gd name="connsiteX7" fmla="*/ 6350 w 355600"/>
              <a:gd name="connsiteY7" fmla="*/ 759752 h 823252"/>
              <a:gd name="connsiteX8" fmla="*/ 6350 w 355600"/>
              <a:gd name="connsiteY8" fmla="*/ 63500 h 823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252">
                <a:moveTo>
                  <a:pt x="6350" y="63500"/>
                </a:moveTo>
                <a:cubicBezTo>
                  <a:pt x="6350" y="32003"/>
                  <a:pt x="31876" y="6350"/>
                  <a:pt x="63500" y="6350"/>
                </a:cubicBezTo>
                <a:lnTo>
                  <a:pt x="292100" y="6350"/>
                </a:lnTo>
                <a:cubicBezTo>
                  <a:pt x="323595" y="6350"/>
                  <a:pt x="349250" y="32003"/>
                  <a:pt x="349250" y="63500"/>
                </a:cubicBezTo>
                <a:lnTo>
                  <a:pt x="349250" y="759752"/>
                </a:lnTo>
                <a:cubicBezTo>
                  <a:pt x="349250" y="791311"/>
                  <a:pt x="323595" y="816902"/>
                  <a:pt x="292100" y="816902"/>
                </a:cubicBezTo>
                <a:lnTo>
                  <a:pt x="63500" y="816902"/>
                </a:lnTo>
                <a:cubicBezTo>
                  <a:pt x="31876" y="816902"/>
                  <a:pt x="6350" y="791311"/>
                  <a:pt x="6350" y="759752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14550" y="4834763"/>
            <a:ext cx="355600" cy="823239"/>
          </a:xfrm>
          <a:custGeom>
            <a:avLst/>
            <a:gdLst>
              <a:gd name="connsiteX0" fmla="*/ 6350 w 355600"/>
              <a:gd name="connsiteY0" fmla="*/ 63500 h 823239"/>
              <a:gd name="connsiteX1" fmla="*/ 63500 w 355600"/>
              <a:gd name="connsiteY1" fmla="*/ 6350 h 823239"/>
              <a:gd name="connsiteX2" fmla="*/ 292100 w 355600"/>
              <a:gd name="connsiteY2" fmla="*/ 6350 h 823239"/>
              <a:gd name="connsiteX3" fmla="*/ 349250 w 355600"/>
              <a:gd name="connsiteY3" fmla="*/ 63500 h 823239"/>
              <a:gd name="connsiteX4" fmla="*/ 349250 w 355600"/>
              <a:gd name="connsiteY4" fmla="*/ 759739 h 823239"/>
              <a:gd name="connsiteX5" fmla="*/ 292100 w 355600"/>
              <a:gd name="connsiteY5" fmla="*/ 816889 h 823239"/>
              <a:gd name="connsiteX6" fmla="*/ 63500 w 355600"/>
              <a:gd name="connsiteY6" fmla="*/ 816889 h 823239"/>
              <a:gd name="connsiteX7" fmla="*/ 6350 w 355600"/>
              <a:gd name="connsiteY7" fmla="*/ 759739 h 823239"/>
              <a:gd name="connsiteX8" fmla="*/ 6350 w 355600"/>
              <a:gd name="connsiteY8" fmla="*/ 63500 h 823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239">
                <a:moveTo>
                  <a:pt x="6350" y="63500"/>
                </a:moveTo>
                <a:cubicBezTo>
                  <a:pt x="6350" y="32003"/>
                  <a:pt x="32004" y="6350"/>
                  <a:pt x="63500" y="6350"/>
                </a:cubicBezTo>
                <a:lnTo>
                  <a:pt x="292100" y="6350"/>
                </a:lnTo>
                <a:cubicBezTo>
                  <a:pt x="323723" y="6350"/>
                  <a:pt x="349250" y="32003"/>
                  <a:pt x="349250" y="63500"/>
                </a:cubicBezTo>
                <a:lnTo>
                  <a:pt x="349250" y="759739"/>
                </a:lnTo>
                <a:cubicBezTo>
                  <a:pt x="349250" y="791298"/>
                  <a:pt x="323723" y="816889"/>
                  <a:pt x="292100" y="816889"/>
                </a:cubicBezTo>
                <a:lnTo>
                  <a:pt x="63500" y="816889"/>
                </a:lnTo>
                <a:cubicBezTo>
                  <a:pt x="32004" y="816889"/>
                  <a:pt x="6350" y="791298"/>
                  <a:pt x="6350" y="759739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86507" y="4831334"/>
            <a:ext cx="355600" cy="823201"/>
          </a:xfrm>
          <a:custGeom>
            <a:avLst/>
            <a:gdLst>
              <a:gd name="connsiteX0" fmla="*/ 6350 w 355600"/>
              <a:gd name="connsiteY0" fmla="*/ 63500 h 823201"/>
              <a:gd name="connsiteX1" fmla="*/ 63500 w 355600"/>
              <a:gd name="connsiteY1" fmla="*/ 6350 h 823201"/>
              <a:gd name="connsiteX2" fmla="*/ 292100 w 355600"/>
              <a:gd name="connsiteY2" fmla="*/ 6350 h 823201"/>
              <a:gd name="connsiteX3" fmla="*/ 349250 w 355600"/>
              <a:gd name="connsiteY3" fmla="*/ 63500 h 823201"/>
              <a:gd name="connsiteX4" fmla="*/ 349250 w 355600"/>
              <a:gd name="connsiteY4" fmla="*/ 759701 h 823201"/>
              <a:gd name="connsiteX5" fmla="*/ 292100 w 355600"/>
              <a:gd name="connsiteY5" fmla="*/ 816851 h 823201"/>
              <a:gd name="connsiteX6" fmla="*/ 63500 w 355600"/>
              <a:gd name="connsiteY6" fmla="*/ 816851 h 823201"/>
              <a:gd name="connsiteX7" fmla="*/ 6350 w 355600"/>
              <a:gd name="connsiteY7" fmla="*/ 759701 h 823201"/>
              <a:gd name="connsiteX8" fmla="*/ 6350 w 355600"/>
              <a:gd name="connsiteY8" fmla="*/ 63500 h 823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201">
                <a:moveTo>
                  <a:pt x="6350" y="63500"/>
                </a:moveTo>
                <a:cubicBezTo>
                  <a:pt x="6350" y="32003"/>
                  <a:pt x="32003" y="6350"/>
                  <a:pt x="63500" y="6350"/>
                </a:cubicBezTo>
                <a:lnTo>
                  <a:pt x="292100" y="6350"/>
                </a:lnTo>
                <a:cubicBezTo>
                  <a:pt x="323722" y="6350"/>
                  <a:pt x="349250" y="32003"/>
                  <a:pt x="349250" y="63500"/>
                </a:cubicBezTo>
                <a:lnTo>
                  <a:pt x="349250" y="759701"/>
                </a:lnTo>
                <a:cubicBezTo>
                  <a:pt x="349250" y="791260"/>
                  <a:pt x="323722" y="816851"/>
                  <a:pt x="292100" y="816851"/>
                </a:cubicBezTo>
                <a:lnTo>
                  <a:pt x="63500" y="816851"/>
                </a:lnTo>
                <a:cubicBezTo>
                  <a:pt x="32003" y="816851"/>
                  <a:pt x="6350" y="791260"/>
                  <a:pt x="6350" y="759701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39615" y="4870196"/>
            <a:ext cx="355600" cy="823162"/>
          </a:xfrm>
          <a:custGeom>
            <a:avLst/>
            <a:gdLst>
              <a:gd name="connsiteX0" fmla="*/ 6350 w 355600"/>
              <a:gd name="connsiteY0" fmla="*/ 63500 h 823162"/>
              <a:gd name="connsiteX1" fmla="*/ 63500 w 355600"/>
              <a:gd name="connsiteY1" fmla="*/ 6350 h 823162"/>
              <a:gd name="connsiteX2" fmla="*/ 292100 w 355600"/>
              <a:gd name="connsiteY2" fmla="*/ 6350 h 823162"/>
              <a:gd name="connsiteX3" fmla="*/ 349250 w 355600"/>
              <a:gd name="connsiteY3" fmla="*/ 63500 h 823162"/>
              <a:gd name="connsiteX4" fmla="*/ 349250 w 355600"/>
              <a:gd name="connsiteY4" fmla="*/ 759662 h 823162"/>
              <a:gd name="connsiteX5" fmla="*/ 292100 w 355600"/>
              <a:gd name="connsiteY5" fmla="*/ 816812 h 823162"/>
              <a:gd name="connsiteX6" fmla="*/ 63500 w 355600"/>
              <a:gd name="connsiteY6" fmla="*/ 816812 h 823162"/>
              <a:gd name="connsiteX7" fmla="*/ 6350 w 355600"/>
              <a:gd name="connsiteY7" fmla="*/ 759662 h 823162"/>
              <a:gd name="connsiteX8" fmla="*/ 6350 w 355600"/>
              <a:gd name="connsiteY8" fmla="*/ 63500 h 823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162">
                <a:moveTo>
                  <a:pt x="6350" y="63500"/>
                </a:moveTo>
                <a:cubicBezTo>
                  <a:pt x="6350" y="31876"/>
                  <a:pt x="32004" y="6350"/>
                  <a:pt x="63500" y="6350"/>
                </a:cubicBezTo>
                <a:lnTo>
                  <a:pt x="292100" y="6350"/>
                </a:lnTo>
                <a:cubicBezTo>
                  <a:pt x="323723" y="6350"/>
                  <a:pt x="349250" y="31876"/>
                  <a:pt x="349250" y="63500"/>
                </a:cubicBezTo>
                <a:lnTo>
                  <a:pt x="349250" y="759662"/>
                </a:lnTo>
                <a:cubicBezTo>
                  <a:pt x="349250" y="791222"/>
                  <a:pt x="323723" y="816812"/>
                  <a:pt x="292100" y="816812"/>
                </a:cubicBezTo>
                <a:lnTo>
                  <a:pt x="63500" y="816812"/>
                </a:lnTo>
                <a:cubicBezTo>
                  <a:pt x="32004" y="816812"/>
                  <a:pt x="6350" y="791222"/>
                  <a:pt x="6350" y="759662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079491" y="4817490"/>
            <a:ext cx="355600" cy="823188"/>
          </a:xfrm>
          <a:custGeom>
            <a:avLst/>
            <a:gdLst>
              <a:gd name="connsiteX0" fmla="*/ 6350 w 355600"/>
              <a:gd name="connsiteY0" fmla="*/ 63500 h 823188"/>
              <a:gd name="connsiteX1" fmla="*/ 63500 w 355600"/>
              <a:gd name="connsiteY1" fmla="*/ 6350 h 823188"/>
              <a:gd name="connsiteX2" fmla="*/ 292100 w 355600"/>
              <a:gd name="connsiteY2" fmla="*/ 6350 h 823188"/>
              <a:gd name="connsiteX3" fmla="*/ 349250 w 355600"/>
              <a:gd name="connsiteY3" fmla="*/ 63500 h 823188"/>
              <a:gd name="connsiteX4" fmla="*/ 349250 w 355600"/>
              <a:gd name="connsiteY4" fmla="*/ 759714 h 823188"/>
              <a:gd name="connsiteX5" fmla="*/ 292100 w 355600"/>
              <a:gd name="connsiteY5" fmla="*/ 816838 h 823188"/>
              <a:gd name="connsiteX6" fmla="*/ 63500 w 355600"/>
              <a:gd name="connsiteY6" fmla="*/ 816838 h 823188"/>
              <a:gd name="connsiteX7" fmla="*/ 6350 w 355600"/>
              <a:gd name="connsiteY7" fmla="*/ 759714 h 823188"/>
              <a:gd name="connsiteX8" fmla="*/ 6350 w 355600"/>
              <a:gd name="connsiteY8" fmla="*/ 63500 h 823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188">
                <a:moveTo>
                  <a:pt x="6350" y="63500"/>
                </a:moveTo>
                <a:cubicBezTo>
                  <a:pt x="6350" y="31877"/>
                  <a:pt x="31877" y="6350"/>
                  <a:pt x="63500" y="6350"/>
                </a:cubicBezTo>
                <a:lnTo>
                  <a:pt x="292100" y="6350"/>
                </a:lnTo>
                <a:cubicBezTo>
                  <a:pt x="323596" y="6350"/>
                  <a:pt x="349250" y="31877"/>
                  <a:pt x="349250" y="63500"/>
                </a:cubicBezTo>
                <a:lnTo>
                  <a:pt x="349250" y="759714"/>
                </a:lnTo>
                <a:cubicBezTo>
                  <a:pt x="349250" y="791248"/>
                  <a:pt x="323596" y="816838"/>
                  <a:pt x="292100" y="816838"/>
                </a:cubicBezTo>
                <a:lnTo>
                  <a:pt x="63500" y="816838"/>
                </a:lnTo>
                <a:cubicBezTo>
                  <a:pt x="31877" y="816838"/>
                  <a:pt x="6350" y="791248"/>
                  <a:pt x="6350" y="759714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34050" y="4807077"/>
            <a:ext cx="355600" cy="823213"/>
          </a:xfrm>
          <a:custGeom>
            <a:avLst/>
            <a:gdLst>
              <a:gd name="connsiteX0" fmla="*/ 6350 w 355600"/>
              <a:gd name="connsiteY0" fmla="*/ 63500 h 823213"/>
              <a:gd name="connsiteX1" fmla="*/ 63500 w 355600"/>
              <a:gd name="connsiteY1" fmla="*/ 6350 h 823213"/>
              <a:gd name="connsiteX2" fmla="*/ 292100 w 355600"/>
              <a:gd name="connsiteY2" fmla="*/ 6350 h 823213"/>
              <a:gd name="connsiteX3" fmla="*/ 349250 w 355600"/>
              <a:gd name="connsiteY3" fmla="*/ 63500 h 823213"/>
              <a:gd name="connsiteX4" fmla="*/ 349250 w 355600"/>
              <a:gd name="connsiteY4" fmla="*/ 759713 h 823213"/>
              <a:gd name="connsiteX5" fmla="*/ 292100 w 355600"/>
              <a:gd name="connsiteY5" fmla="*/ 816863 h 823213"/>
              <a:gd name="connsiteX6" fmla="*/ 63500 w 355600"/>
              <a:gd name="connsiteY6" fmla="*/ 816863 h 823213"/>
              <a:gd name="connsiteX7" fmla="*/ 6350 w 355600"/>
              <a:gd name="connsiteY7" fmla="*/ 759713 h 823213"/>
              <a:gd name="connsiteX8" fmla="*/ 6350 w 355600"/>
              <a:gd name="connsiteY8" fmla="*/ 63500 h 8232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213">
                <a:moveTo>
                  <a:pt x="6350" y="63500"/>
                </a:moveTo>
                <a:cubicBezTo>
                  <a:pt x="6350" y="32003"/>
                  <a:pt x="32003" y="6350"/>
                  <a:pt x="63500" y="6350"/>
                </a:cubicBezTo>
                <a:lnTo>
                  <a:pt x="292100" y="6350"/>
                </a:lnTo>
                <a:cubicBezTo>
                  <a:pt x="323722" y="6350"/>
                  <a:pt x="349250" y="32003"/>
                  <a:pt x="349250" y="63500"/>
                </a:cubicBezTo>
                <a:lnTo>
                  <a:pt x="349250" y="759713"/>
                </a:lnTo>
                <a:cubicBezTo>
                  <a:pt x="349250" y="791273"/>
                  <a:pt x="323722" y="816863"/>
                  <a:pt x="292100" y="816863"/>
                </a:cubicBezTo>
                <a:lnTo>
                  <a:pt x="63500" y="816863"/>
                </a:lnTo>
                <a:cubicBezTo>
                  <a:pt x="32003" y="816863"/>
                  <a:pt x="6350" y="791273"/>
                  <a:pt x="6350" y="759713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95263" y="4786376"/>
            <a:ext cx="355600" cy="823137"/>
          </a:xfrm>
          <a:custGeom>
            <a:avLst/>
            <a:gdLst>
              <a:gd name="connsiteX0" fmla="*/ 6350 w 355600"/>
              <a:gd name="connsiteY0" fmla="*/ 63500 h 823137"/>
              <a:gd name="connsiteX1" fmla="*/ 63500 w 355600"/>
              <a:gd name="connsiteY1" fmla="*/ 6350 h 823137"/>
              <a:gd name="connsiteX2" fmla="*/ 292100 w 355600"/>
              <a:gd name="connsiteY2" fmla="*/ 6350 h 823137"/>
              <a:gd name="connsiteX3" fmla="*/ 349250 w 355600"/>
              <a:gd name="connsiteY3" fmla="*/ 63500 h 823137"/>
              <a:gd name="connsiteX4" fmla="*/ 349250 w 355600"/>
              <a:gd name="connsiteY4" fmla="*/ 759586 h 823137"/>
              <a:gd name="connsiteX5" fmla="*/ 292100 w 355600"/>
              <a:gd name="connsiteY5" fmla="*/ 816787 h 823137"/>
              <a:gd name="connsiteX6" fmla="*/ 63500 w 355600"/>
              <a:gd name="connsiteY6" fmla="*/ 816787 h 823137"/>
              <a:gd name="connsiteX7" fmla="*/ 6350 w 355600"/>
              <a:gd name="connsiteY7" fmla="*/ 759586 h 823137"/>
              <a:gd name="connsiteX8" fmla="*/ 6350 w 355600"/>
              <a:gd name="connsiteY8" fmla="*/ 63500 h 823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137">
                <a:moveTo>
                  <a:pt x="6350" y="63500"/>
                </a:moveTo>
                <a:cubicBezTo>
                  <a:pt x="6350" y="31877"/>
                  <a:pt x="31877" y="6350"/>
                  <a:pt x="63500" y="6350"/>
                </a:cubicBezTo>
                <a:lnTo>
                  <a:pt x="292100" y="6350"/>
                </a:lnTo>
                <a:cubicBezTo>
                  <a:pt x="323595" y="6350"/>
                  <a:pt x="349250" y="31877"/>
                  <a:pt x="349250" y="63500"/>
                </a:cubicBezTo>
                <a:lnTo>
                  <a:pt x="349250" y="759586"/>
                </a:lnTo>
                <a:cubicBezTo>
                  <a:pt x="349250" y="791209"/>
                  <a:pt x="323595" y="816787"/>
                  <a:pt x="292100" y="816787"/>
                </a:cubicBezTo>
                <a:lnTo>
                  <a:pt x="63500" y="816787"/>
                </a:lnTo>
                <a:cubicBezTo>
                  <a:pt x="31877" y="816787"/>
                  <a:pt x="6350" y="791209"/>
                  <a:pt x="6350" y="759586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856348" y="4786376"/>
            <a:ext cx="355600" cy="823137"/>
          </a:xfrm>
          <a:custGeom>
            <a:avLst/>
            <a:gdLst>
              <a:gd name="connsiteX0" fmla="*/ 6350 w 355600"/>
              <a:gd name="connsiteY0" fmla="*/ 63500 h 823137"/>
              <a:gd name="connsiteX1" fmla="*/ 63500 w 355600"/>
              <a:gd name="connsiteY1" fmla="*/ 6350 h 823137"/>
              <a:gd name="connsiteX2" fmla="*/ 292100 w 355600"/>
              <a:gd name="connsiteY2" fmla="*/ 6350 h 823137"/>
              <a:gd name="connsiteX3" fmla="*/ 349250 w 355600"/>
              <a:gd name="connsiteY3" fmla="*/ 63500 h 823137"/>
              <a:gd name="connsiteX4" fmla="*/ 349250 w 355600"/>
              <a:gd name="connsiteY4" fmla="*/ 759586 h 823137"/>
              <a:gd name="connsiteX5" fmla="*/ 292100 w 355600"/>
              <a:gd name="connsiteY5" fmla="*/ 816787 h 823137"/>
              <a:gd name="connsiteX6" fmla="*/ 63500 w 355600"/>
              <a:gd name="connsiteY6" fmla="*/ 816787 h 823137"/>
              <a:gd name="connsiteX7" fmla="*/ 6350 w 355600"/>
              <a:gd name="connsiteY7" fmla="*/ 759586 h 823137"/>
              <a:gd name="connsiteX8" fmla="*/ 6350 w 355600"/>
              <a:gd name="connsiteY8" fmla="*/ 63500 h 823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55600" h="823137">
                <a:moveTo>
                  <a:pt x="6350" y="63500"/>
                </a:moveTo>
                <a:cubicBezTo>
                  <a:pt x="6350" y="31877"/>
                  <a:pt x="31877" y="6350"/>
                  <a:pt x="63500" y="6350"/>
                </a:cubicBezTo>
                <a:lnTo>
                  <a:pt x="292100" y="6350"/>
                </a:lnTo>
                <a:cubicBezTo>
                  <a:pt x="323595" y="6350"/>
                  <a:pt x="349250" y="31877"/>
                  <a:pt x="349250" y="63500"/>
                </a:cubicBezTo>
                <a:lnTo>
                  <a:pt x="349250" y="759586"/>
                </a:lnTo>
                <a:cubicBezTo>
                  <a:pt x="349250" y="791209"/>
                  <a:pt x="323595" y="816787"/>
                  <a:pt x="292100" y="816787"/>
                </a:cubicBezTo>
                <a:lnTo>
                  <a:pt x="63500" y="816787"/>
                </a:lnTo>
                <a:cubicBezTo>
                  <a:pt x="31877" y="816787"/>
                  <a:pt x="6350" y="791209"/>
                  <a:pt x="6350" y="759586"/>
                </a:cubicBez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295013" y="3342004"/>
            <a:ext cx="1495044" cy="445643"/>
          </a:xfrm>
          <a:custGeom>
            <a:avLst/>
            <a:gdLst>
              <a:gd name="connsiteX0" fmla="*/ 6350 w 1495044"/>
              <a:gd name="connsiteY0" fmla="*/ 6350 h 445643"/>
              <a:gd name="connsiteX1" fmla="*/ 1488694 w 1495044"/>
              <a:gd name="connsiteY1" fmla="*/ 439292 h 4456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95044" h="445643">
                <a:moveTo>
                  <a:pt x="6350" y="6350"/>
                </a:moveTo>
                <a:lnTo>
                  <a:pt x="1488694" y="43929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284726" y="3342004"/>
            <a:ext cx="22225" cy="476758"/>
          </a:xfrm>
          <a:custGeom>
            <a:avLst/>
            <a:gdLst>
              <a:gd name="connsiteX0" fmla="*/ 16636 w 22225"/>
              <a:gd name="connsiteY0" fmla="*/ 6350 h 476758"/>
              <a:gd name="connsiteX1" fmla="*/ 6350 w 22225"/>
              <a:gd name="connsiteY1" fmla="*/ 470408 h 476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76758">
                <a:moveTo>
                  <a:pt x="16636" y="6350"/>
                </a:moveTo>
                <a:lnTo>
                  <a:pt x="6350" y="47040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743200" y="3342004"/>
            <a:ext cx="1564513" cy="476758"/>
          </a:xfrm>
          <a:custGeom>
            <a:avLst/>
            <a:gdLst>
              <a:gd name="connsiteX0" fmla="*/ 1558163 w 1564513"/>
              <a:gd name="connsiteY0" fmla="*/ 6350 h 476758"/>
              <a:gd name="connsiteX1" fmla="*/ 6350 w 1564513"/>
              <a:gd name="connsiteY1" fmla="*/ 470408 h 476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64513" h="476758">
                <a:moveTo>
                  <a:pt x="1558163" y="6350"/>
                </a:moveTo>
                <a:lnTo>
                  <a:pt x="6350" y="47040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51813" y="4304919"/>
            <a:ext cx="1204086" cy="556387"/>
          </a:xfrm>
          <a:custGeom>
            <a:avLst/>
            <a:gdLst>
              <a:gd name="connsiteX0" fmla="*/ 1197736 w 1204086"/>
              <a:gd name="connsiteY0" fmla="*/ 6350 h 556387"/>
              <a:gd name="connsiteX1" fmla="*/ 6350 w 1204086"/>
              <a:gd name="connsiteY1" fmla="*/ 550036 h 556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04086" h="556387">
                <a:moveTo>
                  <a:pt x="1197736" y="6350"/>
                </a:moveTo>
                <a:lnTo>
                  <a:pt x="6350" y="55003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286000" y="4304919"/>
            <a:ext cx="469900" cy="542544"/>
          </a:xfrm>
          <a:custGeom>
            <a:avLst/>
            <a:gdLst>
              <a:gd name="connsiteX0" fmla="*/ 463550 w 469900"/>
              <a:gd name="connsiteY0" fmla="*/ 6350 h 542544"/>
              <a:gd name="connsiteX1" fmla="*/ 6350 w 469900"/>
              <a:gd name="connsiteY1" fmla="*/ 536194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542544">
                <a:moveTo>
                  <a:pt x="463550" y="6350"/>
                </a:moveTo>
                <a:lnTo>
                  <a:pt x="6350" y="536194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743200" y="4304919"/>
            <a:ext cx="227456" cy="539115"/>
          </a:xfrm>
          <a:custGeom>
            <a:avLst/>
            <a:gdLst>
              <a:gd name="connsiteX0" fmla="*/ 6350 w 227456"/>
              <a:gd name="connsiteY0" fmla="*/ 6350 h 539115"/>
              <a:gd name="connsiteX1" fmla="*/ 221107 w 227456"/>
              <a:gd name="connsiteY1" fmla="*/ 532765 h 539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7456" h="539115">
                <a:moveTo>
                  <a:pt x="6350" y="6350"/>
                </a:moveTo>
                <a:lnTo>
                  <a:pt x="221107" y="53276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232655" y="4304919"/>
            <a:ext cx="64769" cy="556387"/>
          </a:xfrm>
          <a:custGeom>
            <a:avLst/>
            <a:gdLst>
              <a:gd name="connsiteX0" fmla="*/ 58420 w 64769"/>
              <a:gd name="connsiteY0" fmla="*/ 6350 h 556387"/>
              <a:gd name="connsiteX1" fmla="*/ 6350 w 64769"/>
              <a:gd name="connsiteY1" fmla="*/ 550036 h 556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769" h="556387">
                <a:moveTo>
                  <a:pt x="58420" y="6350"/>
                </a:moveTo>
                <a:lnTo>
                  <a:pt x="6350" y="55003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250941" y="4273677"/>
            <a:ext cx="539115" cy="556513"/>
          </a:xfrm>
          <a:custGeom>
            <a:avLst/>
            <a:gdLst>
              <a:gd name="connsiteX0" fmla="*/ 532765 w 539115"/>
              <a:gd name="connsiteY0" fmla="*/ 6350 h 556513"/>
              <a:gd name="connsiteX1" fmla="*/ 6350 w 539115"/>
              <a:gd name="connsiteY1" fmla="*/ 550163 h 5565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9115" h="556513">
                <a:moveTo>
                  <a:pt x="532765" y="6350"/>
                </a:moveTo>
                <a:lnTo>
                  <a:pt x="6350" y="55016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777357" y="4273677"/>
            <a:ext cx="140843" cy="546100"/>
          </a:xfrm>
          <a:custGeom>
            <a:avLst/>
            <a:gdLst>
              <a:gd name="connsiteX0" fmla="*/ 6350 w 140843"/>
              <a:gd name="connsiteY0" fmla="*/ 6350 h 546100"/>
              <a:gd name="connsiteX1" fmla="*/ 134492 w 140843"/>
              <a:gd name="connsiteY1" fmla="*/ 5397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43" h="546100">
                <a:moveTo>
                  <a:pt x="6350" y="6350"/>
                </a:moveTo>
                <a:lnTo>
                  <a:pt x="134492" y="5397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777357" y="4273677"/>
            <a:ext cx="702055" cy="525398"/>
          </a:xfrm>
          <a:custGeom>
            <a:avLst/>
            <a:gdLst>
              <a:gd name="connsiteX0" fmla="*/ 6350 w 702055"/>
              <a:gd name="connsiteY0" fmla="*/ 6350 h 525398"/>
              <a:gd name="connsiteX1" fmla="*/ 695705 w 702055"/>
              <a:gd name="connsiteY1" fmla="*/ 519048 h 525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2055" h="525398">
                <a:moveTo>
                  <a:pt x="6350" y="6350"/>
                </a:moveTo>
                <a:lnTo>
                  <a:pt x="695705" y="51904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777357" y="4273677"/>
            <a:ext cx="1263141" cy="525398"/>
          </a:xfrm>
          <a:custGeom>
            <a:avLst/>
            <a:gdLst>
              <a:gd name="connsiteX0" fmla="*/ 6350 w 1263141"/>
              <a:gd name="connsiteY0" fmla="*/ 6350 h 525398"/>
              <a:gd name="connsiteX1" fmla="*/ 1256791 w 1263141"/>
              <a:gd name="connsiteY1" fmla="*/ 519048 h 525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3141" h="525398">
                <a:moveTo>
                  <a:pt x="6350" y="6350"/>
                </a:moveTo>
                <a:lnTo>
                  <a:pt x="1256791" y="51904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851400"/>
            <a:ext cx="368300" cy="8255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2800" y="3784600"/>
            <a:ext cx="1143000" cy="6096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8200" y="4838700"/>
            <a:ext cx="368300" cy="8255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1300" y="4826000"/>
            <a:ext cx="368300" cy="8255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33800" y="2819400"/>
            <a:ext cx="1143000" cy="6096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21100" y="3784600"/>
            <a:ext cx="1143000" cy="6096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38600" y="4864100"/>
            <a:ext cx="368300" cy="82550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18100" y="3746500"/>
            <a:ext cx="1143000" cy="6096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67300" y="4813300"/>
            <a:ext cx="368300" cy="825500"/>
          </a:xfrm>
          <a:prstGeom prst="rect">
            <a:avLst/>
          </a:prstGeom>
          <a:noFill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27700" y="4813300"/>
            <a:ext cx="368300" cy="812800"/>
          </a:xfrm>
          <a:prstGeom prst="rect">
            <a:avLst/>
          </a:prstGeom>
          <a:noFill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86500" y="4787900"/>
            <a:ext cx="368300" cy="825500"/>
          </a:xfrm>
          <a:prstGeom prst="rect">
            <a:avLst/>
          </a:prstGeom>
          <a:noFill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45300" y="4787900"/>
            <a:ext cx="368300" cy="825500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17500" y="571500"/>
            <a:ext cx="76962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431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(Directed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Acyclic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89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2800"/>
              </a:lnSpc>
              <a:tabLst>
                <a:tab pos="889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(parenting).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49500" y="3937000"/>
            <a:ext cx="571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seats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975100" y="3009900"/>
            <a:ext cx="6096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435600" y="3911600"/>
            <a:ext cx="48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35200" y="2476500"/>
            <a:ext cx="3924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532252" y="2405252"/>
            <a:ext cx="2380233" cy="342900"/>
          </a:xfrm>
          <a:custGeom>
            <a:avLst/>
            <a:gdLst>
              <a:gd name="connsiteX0" fmla="*/ 0 w 2380233"/>
              <a:gd name="connsiteY0" fmla="*/ 342900 h 342900"/>
              <a:gd name="connsiteX1" fmla="*/ 2380233 w 2380233"/>
              <a:gd name="connsiteY1" fmla="*/ 342900 h 342900"/>
              <a:gd name="connsiteX2" fmla="*/ 2380233 w 2380233"/>
              <a:gd name="connsiteY2" fmla="*/ 0 h 342900"/>
              <a:gd name="connsiteX3" fmla="*/ 0 w 2380233"/>
              <a:gd name="connsiteY3" fmla="*/ 0 h 342900"/>
              <a:gd name="connsiteX4" fmla="*/ 0 w 2380233"/>
              <a:gd name="connsiteY4" fmla="*/ 34290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233" h="342900">
                <a:moveTo>
                  <a:pt x="0" y="342900"/>
                </a:moveTo>
                <a:lnTo>
                  <a:pt x="2380233" y="342900"/>
                </a:lnTo>
                <a:lnTo>
                  <a:pt x="2380233" y="0"/>
                </a:lnTo>
                <a:lnTo>
                  <a:pt x="0" y="0"/>
                </a:lnTo>
                <a:lnTo>
                  <a:pt x="0" y="342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912486" y="2290952"/>
            <a:ext cx="114300" cy="457200"/>
          </a:xfrm>
          <a:custGeom>
            <a:avLst/>
            <a:gdLst>
              <a:gd name="connsiteX0" fmla="*/ 0 w 114300"/>
              <a:gd name="connsiteY0" fmla="*/ 114300 h 457200"/>
              <a:gd name="connsiteX1" fmla="*/ 114300 w 114300"/>
              <a:gd name="connsiteY1" fmla="*/ 0 h 457200"/>
              <a:gd name="connsiteX2" fmla="*/ 114300 w 114300"/>
              <a:gd name="connsiteY2" fmla="*/ 342900 h 457200"/>
              <a:gd name="connsiteX3" fmla="*/ 0 w 114300"/>
              <a:gd name="connsiteY3" fmla="*/ 457200 h 457200"/>
              <a:gd name="connsiteX4" fmla="*/ 0 w 114300"/>
              <a:gd name="connsiteY4" fmla="*/ 1143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" h="457200">
                <a:moveTo>
                  <a:pt x="0" y="114300"/>
                </a:moveTo>
                <a:lnTo>
                  <a:pt x="114300" y="0"/>
                </a:lnTo>
                <a:lnTo>
                  <a:pt x="114300" y="342900"/>
                </a:lnTo>
                <a:lnTo>
                  <a:pt x="0" y="457200"/>
                </a:lnTo>
                <a:lnTo>
                  <a:pt x="0" y="114300"/>
                </a:lnTo>
              </a:path>
            </a:pathLst>
          </a:custGeom>
          <a:solidFill>
            <a:srgbClr val="BF4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32252" y="2290952"/>
            <a:ext cx="2494533" cy="114300"/>
          </a:xfrm>
          <a:custGeom>
            <a:avLst/>
            <a:gdLst>
              <a:gd name="connsiteX0" fmla="*/ 0 w 2494533"/>
              <a:gd name="connsiteY0" fmla="*/ 114300 h 114300"/>
              <a:gd name="connsiteX1" fmla="*/ 114300 w 2494533"/>
              <a:gd name="connsiteY1" fmla="*/ 0 h 114300"/>
              <a:gd name="connsiteX2" fmla="*/ 2494533 w 2494533"/>
              <a:gd name="connsiteY2" fmla="*/ 0 h 114300"/>
              <a:gd name="connsiteX3" fmla="*/ 2380233 w 2494533"/>
              <a:gd name="connsiteY3" fmla="*/ 114300 h 114300"/>
              <a:gd name="connsiteX4" fmla="*/ 0 w 2494533"/>
              <a:gd name="connsiteY4" fmla="*/ 11430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4533" h="114300">
                <a:moveTo>
                  <a:pt x="0" y="114300"/>
                </a:moveTo>
                <a:lnTo>
                  <a:pt x="114300" y="0"/>
                </a:lnTo>
                <a:lnTo>
                  <a:pt x="2494533" y="0"/>
                </a:lnTo>
                <a:lnTo>
                  <a:pt x="2380233" y="114300"/>
                </a:lnTo>
                <a:lnTo>
                  <a:pt x="0" y="114300"/>
                </a:lnTo>
              </a:path>
            </a:pathLst>
          </a:custGeom>
          <a:solidFill>
            <a:srgbClr val="F17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25902" y="2284602"/>
            <a:ext cx="2507233" cy="469900"/>
          </a:xfrm>
          <a:custGeom>
            <a:avLst/>
            <a:gdLst>
              <a:gd name="connsiteX0" fmla="*/ 6350 w 2507233"/>
              <a:gd name="connsiteY0" fmla="*/ 120650 h 469900"/>
              <a:gd name="connsiteX1" fmla="*/ 120650 w 2507233"/>
              <a:gd name="connsiteY1" fmla="*/ 6350 h 469900"/>
              <a:gd name="connsiteX2" fmla="*/ 2500883 w 2507233"/>
              <a:gd name="connsiteY2" fmla="*/ 6350 h 469900"/>
              <a:gd name="connsiteX3" fmla="*/ 2500883 w 2507233"/>
              <a:gd name="connsiteY3" fmla="*/ 349250 h 469900"/>
              <a:gd name="connsiteX4" fmla="*/ 2386583 w 2507233"/>
              <a:gd name="connsiteY4" fmla="*/ 463550 h 469900"/>
              <a:gd name="connsiteX5" fmla="*/ 6350 w 2507233"/>
              <a:gd name="connsiteY5" fmla="*/ 463550 h 469900"/>
              <a:gd name="connsiteX6" fmla="*/ 6350 w 2507233"/>
              <a:gd name="connsiteY6" fmla="*/ 1206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07233" h="469900">
                <a:moveTo>
                  <a:pt x="6350" y="120650"/>
                </a:moveTo>
                <a:lnTo>
                  <a:pt x="120650" y="6350"/>
                </a:lnTo>
                <a:lnTo>
                  <a:pt x="2500883" y="6350"/>
                </a:lnTo>
                <a:lnTo>
                  <a:pt x="2500883" y="349250"/>
                </a:lnTo>
                <a:lnTo>
                  <a:pt x="2386583" y="463550"/>
                </a:lnTo>
                <a:lnTo>
                  <a:pt x="6350" y="463550"/>
                </a:lnTo>
                <a:lnTo>
                  <a:pt x="6350" y="120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25902" y="2284602"/>
            <a:ext cx="2507233" cy="127000"/>
          </a:xfrm>
          <a:custGeom>
            <a:avLst/>
            <a:gdLst>
              <a:gd name="connsiteX0" fmla="*/ 6350 w 2507233"/>
              <a:gd name="connsiteY0" fmla="*/ 120650 h 127000"/>
              <a:gd name="connsiteX1" fmla="*/ 2386583 w 2507233"/>
              <a:gd name="connsiteY1" fmla="*/ 120650 h 127000"/>
              <a:gd name="connsiteX2" fmla="*/ 2500883 w 2507233"/>
              <a:gd name="connsiteY2" fmla="*/ 635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507233" h="127000">
                <a:moveTo>
                  <a:pt x="6350" y="120650"/>
                </a:moveTo>
                <a:lnTo>
                  <a:pt x="2386583" y="120650"/>
                </a:lnTo>
                <a:lnTo>
                  <a:pt x="2500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906136" y="2398902"/>
            <a:ext cx="22225" cy="355600"/>
          </a:xfrm>
          <a:custGeom>
            <a:avLst/>
            <a:gdLst>
              <a:gd name="connsiteX0" fmla="*/ 6350 w 22225"/>
              <a:gd name="connsiteY0" fmla="*/ 6350 h 355600"/>
              <a:gd name="connsiteX1" fmla="*/ 6350 w 22225"/>
              <a:gd name="connsiteY1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5600">
                <a:moveTo>
                  <a:pt x="6350" y="6350"/>
                </a:moveTo>
                <a:lnTo>
                  <a:pt x="6350" y="3492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86686" y="4870361"/>
            <a:ext cx="4059301" cy="497675"/>
          </a:xfrm>
          <a:custGeom>
            <a:avLst/>
            <a:gdLst>
              <a:gd name="connsiteX0" fmla="*/ 0 w 4059301"/>
              <a:gd name="connsiteY0" fmla="*/ 497674 h 497675"/>
              <a:gd name="connsiteX1" fmla="*/ 4059301 w 4059301"/>
              <a:gd name="connsiteY1" fmla="*/ 497674 h 497675"/>
              <a:gd name="connsiteX2" fmla="*/ 4059301 w 4059301"/>
              <a:gd name="connsiteY2" fmla="*/ 0 h 497675"/>
              <a:gd name="connsiteX3" fmla="*/ 0 w 4059301"/>
              <a:gd name="connsiteY3" fmla="*/ 0 h 497675"/>
              <a:gd name="connsiteX4" fmla="*/ 0 w 4059301"/>
              <a:gd name="connsiteY4" fmla="*/ 497674 h 497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9301" h="497675">
                <a:moveTo>
                  <a:pt x="0" y="497674"/>
                </a:moveTo>
                <a:lnTo>
                  <a:pt x="4059301" y="497674"/>
                </a:lnTo>
                <a:lnTo>
                  <a:pt x="4059301" y="0"/>
                </a:lnTo>
                <a:lnTo>
                  <a:pt x="0" y="0"/>
                </a:lnTo>
                <a:lnTo>
                  <a:pt x="0" y="497674"/>
                </a:lnTo>
              </a:path>
            </a:pathLst>
          </a:custGeom>
          <a:solidFill>
            <a:srgbClr val="BB15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45988" y="4704460"/>
            <a:ext cx="165989" cy="663575"/>
          </a:xfrm>
          <a:custGeom>
            <a:avLst/>
            <a:gdLst>
              <a:gd name="connsiteX0" fmla="*/ 0 w 165989"/>
              <a:gd name="connsiteY0" fmla="*/ 165861 h 663575"/>
              <a:gd name="connsiteX1" fmla="*/ 165989 w 165989"/>
              <a:gd name="connsiteY1" fmla="*/ 0 h 663575"/>
              <a:gd name="connsiteX2" fmla="*/ 165989 w 165989"/>
              <a:gd name="connsiteY2" fmla="*/ 497713 h 663575"/>
              <a:gd name="connsiteX3" fmla="*/ 0 w 165989"/>
              <a:gd name="connsiteY3" fmla="*/ 663575 h 663575"/>
              <a:gd name="connsiteX4" fmla="*/ 0 w 165989"/>
              <a:gd name="connsiteY4" fmla="*/ 165861 h 663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989" h="663575">
                <a:moveTo>
                  <a:pt x="0" y="165861"/>
                </a:moveTo>
                <a:lnTo>
                  <a:pt x="165989" y="0"/>
                </a:lnTo>
                <a:lnTo>
                  <a:pt x="165989" y="497713"/>
                </a:lnTo>
                <a:lnTo>
                  <a:pt x="0" y="663575"/>
                </a:lnTo>
                <a:lnTo>
                  <a:pt x="0" y="165861"/>
                </a:lnTo>
              </a:path>
            </a:pathLst>
          </a:custGeom>
          <a:solidFill>
            <a:srgbClr val="96119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86686" y="4704460"/>
            <a:ext cx="4225290" cy="165861"/>
          </a:xfrm>
          <a:custGeom>
            <a:avLst/>
            <a:gdLst>
              <a:gd name="connsiteX0" fmla="*/ 0 w 4225290"/>
              <a:gd name="connsiteY0" fmla="*/ 165861 h 165861"/>
              <a:gd name="connsiteX1" fmla="*/ 165989 w 4225290"/>
              <a:gd name="connsiteY1" fmla="*/ 0 h 165861"/>
              <a:gd name="connsiteX2" fmla="*/ 4225290 w 4225290"/>
              <a:gd name="connsiteY2" fmla="*/ 0 h 165861"/>
              <a:gd name="connsiteX3" fmla="*/ 4059301 w 4225290"/>
              <a:gd name="connsiteY3" fmla="*/ 165861 h 165861"/>
              <a:gd name="connsiteX4" fmla="*/ 0 w 4225290"/>
              <a:gd name="connsiteY4" fmla="*/ 165861 h 165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5290" h="165861">
                <a:moveTo>
                  <a:pt x="0" y="165861"/>
                </a:moveTo>
                <a:lnTo>
                  <a:pt x="165989" y="0"/>
                </a:lnTo>
                <a:lnTo>
                  <a:pt x="4225290" y="0"/>
                </a:lnTo>
                <a:lnTo>
                  <a:pt x="4059301" y="165861"/>
                </a:lnTo>
                <a:lnTo>
                  <a:pt x="0" y="165861"/>
                </a:lnTo>
              </a:path>
            </a:pathLst>
          </a:custGeom>
          <a:solidFill>
            <a:srgbClr val="C843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680336" y="4698110"/>
            <a:ext cx="4237990" cy="676275"/>
          </a:xfrm>
          <a:custGeom>
            <a:avLst/>
            <a:gdLst>
              <a:gd name="connsiteX0" fmla="*/ 6350 w 4237990"/>
              <a:gd name="connsiteY0" fmla="*/ 172211 h 676275"/>
              <a:gd name="connsiteX1" fmla="*/ 172339 w 4237990"/>
              <a:gd name="connsiteY1" fmla="*/ 6350 h 676275"/>
              <a:gd name="connsiteX2" fmla="*/ 4231640 w 4237990"/>
              <a:gd name="connsiteY2" fmla="*/ 6350 h 676275"/>
              <a:gd name="connsiteX3" fmla="*/ 4231640 w 4237990"/>
              <a:gd name="connsiteY3" fmla="*/ 504063 h 676275"/>
              <a:gd name="connsiteX4" fmla="*/ 4065651 w 4237990"/>
              <a:gd name="connsiteY4" fmla="*/ 669925 h 676275"/>
              <a:gd name="connsiteX5" fmla="*/ 6350 w 4237990"/>
              <a:gd name="connsiteY5" fmla="*/ 669925 h 676275"/>
              <a:gd name="connsiteX6" fmla="*/ 6350 w 4237990"/>
              <a:gd name="connsiteY6" fmla="*/ 172211 h 676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237990" h="676275">
                <a:moveTo>
                  <a:pt x="6350" y="172211"/>
                </a:moveTo>
                <a:lnTo>
                  <a:pt x="172339" y="6350"/>
                </a:lnTo>
                <a:lnTo>
                  <a:pt x="4231640" y="6350"/>
                </a:lnTo>
                <a:lnTo>
                  <a:pt x="4231640" y="504063"/>
                </a:lnTo>
                <a:lnTo>
                  <a:pt x="4065651" y="669925"/>
                </a:lnTo>
                <a:lnTo>
                  <a:pt x="6350" y="669925"/>
                </a:lnTo>
                <a:lnTo>
                  <a:pt x="6350" y="1722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680336" y="4698110"/>
            <a:ext cx="4237990" cy="178561"/>
          </a:xfrm>
          <a:custGeom>
            <a:avLst/>
            <a:gdLst>
              <a:gd name="connsiteX0" fmla="*/ 6350 w 4237990"/>
              <a:gd name="connsiteY0" fmla="*/ 172211 h 178561"/>
              <a:gd name="connsiteX1" fmla="*/ 4065651 w 4237990"/>
              <a:gd name="connsiteY1" fmla="*/ 172211 h 178561"/>
              <a:gd name="connsiteX2" fmla="*/ 4231640 w 4237990"/>
              <a:gd name="connsiteY2" fmla="*/ 6350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237990" h="178561">
                <a:moveTo>
                  <a:pt x="6350" y="172211"/>
                </a:moveTo>
                <a:lnTo>
                  <a:pt x="4065651" y="172211"/>
                </a:lnTo>
                <a:lnTo>
                  <a:pt x="423164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739638" y="4863972"/>
            <a:ext cx="22225" cy="510412"/>
          </a:xfrm>
          <a:custGeom>
            <a:avLst/>
            <a:gdLst>
              <a:gd name="connsiteX0" fmla="*/ 6350 w 22225"/>
              <a:gd name="connsiteY0" fmla="*/ 6350 h 510412"/>
              <a:gd name="connsiteX1" fmla="*/ 6350 w 22225"/>
              <a:gd name="connsiteY1" fmla="*/ 504063 h 510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510412">
                <a:moveTo>
                  <a:pt x="6350" y="6350"/>
                </a:moveTo>
                <a:lnTo>
                  <a:pt x="6350" y="50406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516251" y="3320478"/>
            <a:ext cx="2496184" cy="347662"/>
          </a:xfrm>
          <a:custGeom>
            <a:avLst/>
            <a:gdLst>
              <a:gd name="connsiteX0" fmla="*/ 0 w 2496184"/>
              <a:gd name="connsiteY0" fmla="*/ 347662 h 347662"/>
              <a:gd name="connsiteX1" fmla="*/ 2496184 w 2496184"/>
              <a:gd name="connsiteY1" fmla="*/ 347662 h 347662"/>
              <a:gd name="connsiteX2" fmla="*/ 2496184 w 2496184"/>
              <a:gd name="connsiteY2" fmla="*/ 0 h 347662"/>
              <a:gd name="connsiteX3" fmla="*/ 0 w 2496184"/>
              <a:gd name="connsiteY3" fmla="*/ 0 h 347662"/>
              <a:gd name="connsiteX4" fmla="*/ 0 w 2496184"/>
              <a:gd name="connsiteY4" fmla="*/ 347662 h 347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6184" h="347662">
                <a:moveTo>
                  <a:pt x="0" y="347662"/>
                </a:moveTo>
                <a:lnTo>
                  <a:pt x="2496184" y="347662"/>
                </a:lnTo>
                <a:lnTo>
                  <a:pt x="2496184" y="0"/>
                </a:lnTo>
                <a:lnTo>
                  <a:pt x="0" y="0"/>
                </a:lnTo>
                <a:lnTo>
                  <a:pt x="0" y="347662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012435" y="3204591"/>
            <a:ext cx="115823" cy="463549"/>
          </a:xfrm>
          <a:custGeom>
            <a:avLst/>
            <a:gdLst>
              <a:gd name="connsiteX0" fmla="*/ 0 w 115823"/>
              <a:gd name="connsiteY0" fmla="*/ 115950 h 463549"/>
              <a:gd name="connsiteX1" fmla="*/ 115823 w 115823"/>
              <a:gd name="connsiteY1" fmla="*/ 0 h 463549"/>
              <a:gd name="connsiteX2" fmla="*/ 115823 w 115823"/>
              <a:gd name="connsiteY2" fmla="*/ 347725 h 463549"/>
              <a:gd name="connsiteX3" fmla="*/ 0 w 115823"/>
              <a:gd name="connsiteY3" fmla="*/ 463549 h 463549"/>
              <a:gd name="connsiteX4" fmla="*/ 0 w 115823"/>
              <a:gd name="connsiteY4" fmla="*/ 115950 h 463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463549">
                <a:moveTo>
                  <a:pt x="0" y="115950"/>
                </a:moveTo>
                <a:lnTo>
                  <a:pt x="115823" y="0"/>
                </a:lnTo>
                <a:lnTo>
                  <a:pt x="115823" y="347725"/>
                </a:lnTo>
                <a:lnTo>
                  <a:pt x="0" y="463549"/>
                </a:lnTo>
                <a:lnTo>
                  <a:pt x="0" y="115950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516251" y="3204591"/>
            <a:ext cx="2612008" cy="115950"/>
          </a:xfrm>
          <a:custGeom>
            <a:avLst/>
            <a:gdLst>
              <a:gd name="connsiteX0" fmla="*/ 0 w 2612008"/>
              <a:gd name="connsiteY0" fmla="*/ 115950 h 115950"/>
              <a:gd name="connsiteX1" fmla="*/ 115823 w 2612008"/>
              <a:gd name="connsiteY1" fmla="*/ 0 h 115950"/>
              <a:gd name="connsiteX2" fmla="*/ 2612008 w 2612008"/>
              <a:gd name="connsiteY2" fmla="*/ 0 h 115950"/>
              <a:gd name="connsiteX3" fmla="*/ 2496184 w 2612008"/>
              <a:gd name="connsiteY3" fmla="*/ 115950 h 115950"/>
              <a:gd name="connsiteX4" fmla="*/ 0 w 2612008"/>
              <a:gd name="connsiteY4" fmla="*/ 115950 h 11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2008" h="115950">
                <a:moveTo>
                  <a:pt x="0" y="115950"/>
                </a:moveTo>
                <a:lnTo>
                  <a:pt x="115823" y="0"/>
                </a:lnTo>
                <a:lnTo>
                  <a:pt x="2612008" y="0"/>
                </a:lnTo>
                <a:lnTo>
                  <a:pt x="2496184" y="115950"/>
                </a:lnTo>
                <a:lnTo>
                  <a:pt x="0" y="115950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509901" y="3198241"/>
            <a:ext cx="2624708" cy="476249"/>
          </a:xfrm>
          <a:custGeom>
            <a:avLst/>
            <a:gdLst>
              <a:gd name="connsiteX0" fmla="*/ 6350 w 2624708"/>
              <a:gd name="connsiteY0" fmla="*/ 122300 h 476249"/>
              <a:gd name="connsiteX1" fmla="*/ 122173 w 2624708"/>
              <a:gd name="connsiteY1" fmla="*/ 6350 h 476249"/>
              <a:gd name="connsiteX2" fmla="*/ 2618358 w 2624708"/>
              <a:gd name="connsiteY2" fmla="*/ 6350 h 476249"/>
              <a:gd name="connsiteX3" fmla="*/ 2618358 w 2624708"/>
              <a:gd name="connsiteY3" fmla="*/ 354075 h 476249"/>
              <a:gd name="connsiteX4" fmla="*/ 2502534 w 2624708"/>
              <a:gd name="connsiteY4" fmla="*/ 469899 h 476249"/>
              <a:gd name="connsiteX5" fmla="*/ 6350 w 2624708"/>
              <a:gd name="connsiteY5" fmla="*/ 469899 h 476249"/>
              <a:gd name="connsiteX6" fmla="*/ 6350 w 2624708"/>
              <a:gd name="connsiteY6" fmla="*/ 122300 h 4762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24708" h="476249">
                <a:moveTo>
                  <a:pt x="6350" y="122300"/>
                </a:moveTo>
                <a:lnTo>
                  <a:pt x="122173" y="6350"/>
                </a:lnTo>
                <a:lnTo>
                  <a:pt x="2618358" y="6350"/>
                </a:lnTo>
                <a:lnTo>
                  <a:pt x="2618358" y="354075"/>
                </a:lnTo>
                <a:lnTo>
                  <a:pt x="2502534" y="469899"/>
                </a:lnTo>
                <a:lnTo>
                  <a:pt x="6350" y="469899"/>
                </a:lnTo>
                <a:lnTo>
                  <a:pt x="6350" y="1223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509901" y="3198241"/>
            <a:ext cx="2624708" cy="128650"/>
          </a:xfrm>
          <a:custGeom>
            <a:avLst/>
            <a:gdLst>
              <a:gd name="connsiteX0" fmla="*/ 6350 w 2624708"/>
              <a:gd name="connsiteY0" fmla="*/ 122300 h 128650"/>
              <a:gd name="connsiteX1" fmla="*/ 2502534 w 2624708"/>
              <a:gd name="connsiteY1" fmla="*/ 122300 h 128650"/>
              <a:gd name="connsiteX2" fmla="*/ 2618358 w 2624708"/>
              <a:gd name="connsiteY2" fmla="*/ 6350 h 1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624708" h="128650">
                <a:moveTo>
                  <a:pt x="6350" y="122300"/>
                </a:moveTo>
                <a:lnTo>
                  <a:pt x="2502534" y="122300"/>
                </a:lnTo>
                <a:lnTo>
                  <a:pt x="261835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006085" y="3314191"/>
            <a:ext cx="22225" cy="360299"/>
          </a:xfrm>
          <a:custGeom>
            <a:avLst/>
            <a:gdLst>
              <a:gd name="connsiteX0" fmla="*/ 6350 w 22225"/>
              <a:gd name="connsiteY0" fmla="*/ 6350 h 360299"/>
              <a:gd name="connsiteX1" fmla="*/ 6350 w 22225"/>
              <a:gd name="connsiteY1" fmla="*/ 353948 h 360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60299">
                <a:moveTo>
                  <a:pt x="6350" y="6350"/>
                </a:moveTo>
                <a:lnTo>
                  <a:pt x="6350" y="35394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145410" y="4337430"/>
            <a:ext cx="3361690" cy="400050"/>
          </a:xfrm>
          <a:custGeom>
            <a:avLst/>
            <a:gdLst>
              <a:gd name="connsiteX0" fmla="*/ 0 w 3361690"/>
              <a:gd name="connsiteY0" fmla="*/ 400050 h 400050"/>
              <a:gd name="connsiteX1" fmla="*/ 3361690 w 3361690"/>
              <a:gd name="connsiteY1" fmla="*/ 400050 h 400050"/>
              <a:gd name="connsiteX2" fmla="*/ 3361690 w 3361690"/>
              <a:gd name="connsiteY2" fmla="*/ 0 h 400050"/>
              <a:gd name="connsiteX3" fmla="*/ 0 w 3361690"/>
              <a:gd name="connsiteY3" fmla="*/ 0 h 400050"/>
              <a:gd name="connsiteX4" fmla="*/ 0 w 336169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61690" h="400050">
                <a:moveTo>
                  <a:pt x="0" y="400050"/>
                </a:moveTo>
                <a:lnTo>
                  <a:pt x="3361690" y="400050"/>
                </a:lnTo>
                <a:lnTo>
                  <a:pt x="336169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507101" y="4204080"/>
            <a:ext cx="133350" cy="533400"/>
          </a:xfrm>
          <a:custGeom>
            <a:avLst/>
            <a:gdLst>
              <a:gd name="connsiteX0" fmla="*/ 0 w 133350"/>
              <a:gd name="connsiteY0" fmla="*/ 133350 h 533400"/>
              <a:gd name="connsiteX1" fmla="*/ 133350 w 133350"/>
              <a:gd name="connsiteY1" fmla="*/ 0 h 533400"/>
              <a:gd name="connsiteX2" fmla="*/ 133350 w 133350"/>
              <a:gd name="connsiteY2" fmla="*/ 400050 h 533400"/>
              <a:gd name="connsiteX3" fmla="*/ 0 w 133350"/>
              <a:gd name="connsiteY3" fmla="*/ 533400 h 533400"/>
              <a:gd name="connsiteX4" fmla="*/ 0 w 133350"/>
              <a:gd name="connsiteY4" fmla="*/ 13335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350" h="533400">
                <a:moveTo>
                  <a:pt x="0" y="133350"/>
                </a:moveTo>
                <a:lnTo>
                  <a:pt x="133350" y="0"/>
                </a:lnTo>
                <a:lnTo>
                  <a:pt x="133350" y="400050"/>
                </a:lnTo>
                <a:lnTo>
                  <a:pt x="0" y="533400"/>
                </a:lnTo>
                <a:lnTo>
                  <a:pt x="0" y="133350"/>
                </a:lnTo>
              </a:path>
            </a:pathLst>
          </a:custGeom>
          <a:solidFill>
            <a:srgbClr val="008D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145410" y="4204080"/>
            <a:ext cx="3495040" cy="133350"/>
          </a:xfrm>
          <a:custGeom>
            <a:avLst/>
            <a:gdLst>
              <a:gd name="connsiteX0" fmla="*/ 0 w 3495040"/>
              <a:gd name="connsiteY0" fmla="*/ 133350 h 133350"/>
              <a:gd name="connsiteX1" fmla="*/ 133350 w 3495040"/>
              <a:gd name="connsiteY1" fmla="*/ 0 h 133350"/>
              <a:gd name="connsiteX2" fmla="*/ 3495040 w 3495040"/>
              <a:gd name="connsiteY2" fmla="*/ 0 h 133350"/>
              <a:gd name="connsiteX3" fmla="*/ 3361690 w 3495040"/>
              <a:gd name="connsiteY3" fmla="*/ 133350 h 133350"/>
              <a:gd name="connsiteX4" fmla="*/ 0 w 3495040"/>
              <a:gd name="connsiteY4" fmla="*/ 133350 h 13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95040" h="133350">
                <a:moveTo>
                  <a:pt x="0" y="133350"/>
                </a:moveTo>
                <a:lnTo>
                  <a:pt x="133350" y="0"/>
                </a:lnTo>
                <a:lnTo>
                  <a:pt x="3495040" y="0"/>
                </a:lnTo>
                <a:lnTo>
                  <a:pt x="3361690" y="133350"/>
                </a:lnTo>
                <a:lnTo>
                  <a:pt x="0" y="133350"/>
                </a:lnTo>
              </a:path>
            </a:pathLst>
          </a:custGeom>
          <a:solidFill>
            <a:srgbClr val="32BF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139060" y="4197730"/>
            <a:ext cx="3507740" cy="546100"/>
          </a:xfrm>
          <a:custGeom>
            <a:avLst/>
            <a:gdLst>
              <a:gd name="connsiteX0" fmla="*/ 6350 w 3507740"/>
              <a:gd name="connsiteY0" fmla="*/ 139700 h 546100"/>
              <a:gd name="connsiteX1" fmla="*/ 139700 w 3507740"/>
              <a:gd name="connsiteY1" fmla="*/ 6350 h 546100"/>
              <a:gd name="connsiteX2" fmla="*/ 3501390 w 3507740"/>
              <a:gd name="connsiteY2" fmla="*/ 6350 h 546100"/>
              <a:gd name="connsiteX3" fmla="*/ 3501390 w 3507740"/>
              <a:gd name="connsiteY3" fmla="*/ 406400 h 546100"/>
              <a:gd name="connsiteX4" fmla="*/ 3368040 w 3507740"/>
              <a:gd name="connsiteY4" fmla="*/ 539750 h 546100"/>
              <a:gd name="connsiteX5" fmla="*/ 6350 w 3507740"/>
              <a:gd name="connsiteY5" fmla="*/ 539750 h 546100"/>
              <a:gd name="connsiteX6" fmla="*/ 6350 w 3507740"/>
              <a:gd name="connsiteY6" fmla="*/ 13970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07740" h="546100">
                <a:moveTo>
                  <a:pt x="6350" y="139700"/>
                </a:moveTo>
                <a:lnTo>
                  <a:pt x="139700" y="6350"/>
                </a:lnTo>
                <a:lnTo>
                  <a:pt x="3501390" y="6350"/>
                </a:lnTo>
                <a:lnTo>
                  <a:pt x="3501390" y="406400"/>
                </a:lnTo>
                <a:lnTo>
                  <a:pt x="3368040" y="539750"/>
                </a:lnTo>
                <a:lnTo>
                  <a:pt x="6350" y="539750"/>
                </a:lnTo>
                <a:lnTo>
                  <a:pt x="6350" y="139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139060" y="4197730"/>
            <a:ext cx="3507740" cy="146050"/>
          </a:xfrm>
          <a:custGeom>
            <a:avLst/>
            <a:gdLst>
              <a:gd name="connsiteX0" fmla="*/ 6350 w 3507740"/>
              <a:gd name="connsiteY0" fmla="*/ 139700 h 146050"/>
              <a:gd name="connsiteX1" fmla="*/ 3368040 w 3507740"/>
              <a:gd name="connsiteY1" fmla="*/ 139700 h 146050"/>
              <a:gd name="connsiteX2" fmla="*/ 3501390 w 3507740"/>
              <a:gd name="connsiteY2" fmla="*/ 6350 h 146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507740" h="146050">
                <a:moveTo>
                  <a:pt x="6350" y="139700"/>
                </a:moveTo>
                <a:lnTo>
                  <a:pt x="3368040" y="139700"/>
                </a:lnTo>
                <a:lnTo>
                  <a:pt x="350139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500751" y="4331080"/>
            <a:ext cx="22225" cy="412750"/>
          </a:xfrm>
          <a:custGeom>
            <a:avLst/>
            <a:gdLst>
              <a:gd name="connsiteX0" fmla="*/ 6350 w 22225"/>
              <a:gd name="connsiteY0" fmla="*/ 6350 h 412750"/>
              <a:gd name="connsiteX1" fmla="*/ 6350 w 22225"/>
              <a:gd name="connsiteY1" fmla="*/ 40640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12750">
                <a:moveTo>
                  <a:pt x="6350" y="6350"/>
                </a:moveTo>
                <a:lnTo>
                  <a:pt x="6350" y="40640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559428" y="2728467"/>
            <a:ext cx="128651" cy="540511"/>
          </a:xfrm>
          <a:custGeom>
            <a:avLst/>
            <a:gdLst>
              <a:gd name="connsiteX0" fmla="*/ 0 w 128651"/>
              <a:gd name="connsiteY0" fmla="*/ 445642 h 540511"/>
              <a:gd name="connsiteX1" fmla="*/ 45211 w 128651"/>
              <a:gd name="connsiteY1" fmla="*/ 445642 h 540511"/>
              <a:gd name="connsiteX2" fmla="*/ 45211 w 128651"/>
              <a:gd name="connsiteY2" fmla="*/ 0 h 540511"/>
              <a:gd name="connsiteX3" fmla="*/ 83439 w 128651"/>
              <a:gd name="connsiteY3" fmla="*/ 0 h 540511"/>
              <a:gd name="connsiteX4" fmla="*/ 83439 w 128651"/>
              <a:gd name="connsiteY4" fmla="*/ 445642 h 540511"/>
              <a:gd name="connsiteX5" fmla="*/ 128651 w 128651"/>
              <a:gd name="connsiteY5" fmla="*/ 445642 h 540511"/>
              <a:gd name="connsiteX6" fmla="*/ 64261 w 128651"/>
              <a:gd name="connsiteY6" fmla="*/ 540511 h 540511"/>
              <a:gd name="connsiteX7" fmla="*/ 0 w 128651"/>
              <a:gd name="connsiteY7" fmla="*/ 445642 h 540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651" h="540511">
                <a:moveTo>
                  <a:pt x="0" y="445642"/>
                </a:moveTo>
                <a:lnTo>
                  <a:pt x="45211" y="445642"/>
                </a:lnTo>
                <a:lnTo>
                  <a:pt x="45211" y="0"/>
                </a:lnTo>
                <a:lnTo>
                  <a:pt x="83439" y="0"/>
                </a:lnTo>
                <a:lnTo>
                  <a:pt x="83439" y="445642"/>
                </a:lnTo>
                <a:lnTo>
                  <a:pt x="128651" y="445642"/>
                </a:lnTo>
                <a:lnTo>
                  <a:pt x="64261" y="540511"/>
                </a:lnTo>
                <a:lnTo>
                  <a:pt x="0" y="445642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553078" y="2722117"/>
            <a:ext cx="141351" cy="553211"/>
          </a:xfrm>
          <a:custGeom>
            <a:avLst/>
            <a:gdLst>
              <a:gd name="connsiteX0" fmla="*/ 6350 w 141351"/>
              <a:gd name="connsiteY0" fmla="*/ 451992 h 553211"/>
              <a:gd name="connsiteX1" fmla="*/ 51561 w 141351"/>
              <a:gd name="connsiteY1" fmla="*/ 451992 h 553211"/>
              <a:gd name="connsiteX2" fmla="*/ 51561 w 141351"/>
              <a:gd name="connsiteY2" fmla="*/ 6350 h 553211"/>
              <a:gd name="connsiteX3" fmla="*/ 89789 w 141351"/>
              <a:gd name="connsiteY3" fmla="*/ 6350 h 553211"/>
              <a:gd name="connsiteX4" fmla="*/ 89789 w 141351"/>
              <a:gd name="connsiteY4" fmla="*/ 451992 h 553211"/>
              <a:gd name="connsiteX5" fmla="*/ 135001 w 141351"/>
              <a:gd name="connsiteY5" fmla="*/ 451992 h 553211"/>
              <a:gd name="connsiteX6" fmla="*/ 70611 w 141351"/>
              <a:gd name="connsiteY6" fmla="*/ 546861 h 553211"/>
              <a:gd name="connsiteX7" fmla="*/ 6350 w 141351"/>
              <a:gd name="connsiteY7" fmla="*/ 451992 h 5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1351" h="553211">
                <a:moveTo>
                  <a:pt x="6350" y="451992"/>
                </a:moveTo>
                <a:lnTo>
                  <a:pt x="51561" y="451992"/>
                </a:lnTo>
                <a:lnTo>
                  <a:pt x="51561" y="6350"/>
                </a:lnTo>
                <a:lnTo>
                  <a:pt x="89789" y="6350"/>
                </a:lnTo>
                <a:lnTo>
                  <a:pt x="89789" y="451992"/>
                </a:lnTo>
                <a:lnTo>
                  <a:pt x="135001" y="451992"/>
                </a:lnTo>
                <a:lnTo>
                  <a:pt x="70611" y="546861"/>
                </a:lnTo>
                <a:lnTo>
                  <a:pt x="6350" y="4519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540633" y="3627120"/>
            <a:ext cx="114300" cy="845820"/>
          </a:xfrm>
          <a:custGeom>
            <a:avLst/>
            <a:gdLst>
              <a:gd name="connsiteX0" fmla="*/ 0 w 114300"/>
              <a:gd name="connsiteY0" fmla="*/ 761619 h 845820"/>
              <a:gd name="connsiteX1" fmla="*/ 40132 w 114300"/>
              <a:gd name="connsiteY1" fmla="*/ 761619 h 845820"/>
              <a:gd name="connsiteX2" fmla="*/ 40132 w 114300"/>
              <a:gd name="connsiteY2" fmla="*/ 0 h 845820"/>
              <a:gd name="connsiteX3" fmla="*/ 74040 w 114300"/>
              <a:gd name="connsiteY3" fmla="*/ 0 h 845820"/>
              <a:gd name="connsiteX4" fmla="*/ 74040 w 114300"/>
              <a:gd name="connsiteY4" fmla="*/ 761619 h 845820"/>
              <a:gd name="connsiteX5" fmla="*/ 114300 w 114300"/>
              <a:gd name="connsiteY5" fmla="*/ 761619 h 845820"/>
              <a:gd name="connsiteX6" fmla="*/ 57150 w 114300"/>
              <a:gd name="connsiteY6" fmla="*/ 845820 h 845820"/>
              <a:gd name="connsiteX7" fmla="*/ 0 w 114300"/>
              <a:gd name="connsiteY7" fmla="*/ 761619 h 845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" h="845820">
                <a:moveTo>
                  <a:pt x="0" y="761619"/>
                </a:moveTo>
                <a:lnTo>
                  <a:pt x="40132" y="761619"/>
                </a:lnTo>
                <a:lnTo>
                  <a:pt x="40132" y="0"/>
                </a:lnTo>
                <a:lnTo>
                  <a:pt x="74040" y="0"/>
                </a:lnTo>
                <a:lnTo>
                  <a:pt x="74040" y="761619"/>
                </a:lnTo>
                <a:lnTo>
                  <a:pt x="114300" y="761619"/>
                </a:lnTo>
                <a:lnTo>
                  <a:pt x="57150" y="845820"/>
                </a:lnTo>
                <a:lnTo>
                  <a:pt x="0" y="761619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3534283" y="3620770"/>
            <a:ext cx="127000" cy="858520"/>
          </a:xfrm>
          <a:custGeom>
            <a:avLst/>
            <a:gdLst>
              <a:gd name="connsiteX0" fmla="*/ 6350 w 127000"/>
              <a:gd name="connsiteY0" fmla="*/ 767969 h 858520"/>
              <a:gd name="connsiteX1" fmla="*/ 46482 w 127000"/>
              <a:gd name="connsiteY1" fmla="*/ 767969 h 858520"/>
              <a:gd name="connsiteX2" fmla="*/ 46482 w 127000"/>
              <a:gd name="connsiteY2" fmla="*/ 6350 h 858520"/>
              <a:gd name="connsiteX3" fmla="*/ 80390 w 127000"/>
              <a:gd name="connsiteY3" fmla="*/ 6350 h 858520"/>
              <a:gd name="connsiteX4" fmla="*/ 80390 w 127000"/>
              <a:gd name="connsiteY4" fmla="*/ 767969 h 858520"/>
              <a:gd name="connsiteX5" fmla="*/ 120650 w 127000"/>
              <a:gd name="connsiteY5" fmla="*/ 767969 h 858520"/>
              <a:gd name="connsiteX6" fmla="*/ 63500 w 127000"/>
              <a:gd name="connsiteY6" fmla="*/ 852170 h 858520"/>
              <a:gd name="connsiteX7" fmla="*/ 6350 w 127000"/>
              <a:gd name="connsiteY7" fmla="*/ 767969 h 858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000" h="858520">
                <a:moveTo>
                  <a:pt x="6350" y="767969"/>
                </a:moveTo>
                <a:lnTo>
                  <a:pt x="46482" y="767969"/>
                </a:lnTo>
                <a:lnTo>
                  <a:pt x="46482" y="6350"/>
                </a:lnTo>
                <a:lnTo>
                  <a:pt x="80390" y="6350"/>
                </a:lnTo>
                <a:lnTo>
                  <a:pt x="80390" y="767969"/>
                </a:lnTo>
                <a:lnTo>
                  <a:pt x="120650" y="767969"/>
                </a:lnTo>
                <a:lnTo>
                  <a:pt x="63500" y="852170"/>
                </a:lnTo>
                <a:lnTo>
                  <a:pt x="6350" y="7679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3757803" y="2734817"/>
            <a:ext cx="128651" cy="540511"/>
          </a:xfrm>
          <a:custGeom>
            <a:avLst/>
            <a:gdLst>
              <a:gd name="connsiteX0" fmla="*/ 128650 w 128651"/>
              <a:gd name="connsiteY0" fmla="*/ 94869 h 540511"/>
              <a:gd name="connsiteX1" fmla="*/ 83438 w 128651"/>
              <a:gd name="connsiteY1" fmla="*/ 94869 h 540511"/>
              <a:gd name="connsiteX2" fmla="*/ 83438 w 128651"/>
              <a:gd name="connsiteY2" fmla="*/ 540511 h 540511"/>
              <a:gd name="connsiteX3" fmla="*/ 45211 w 128651"/>
              <a:gd name="connsiteY3" fmla="*/ 540511 h 540511"/>
              <a:gd name="connsiteX4" fmla="*/ 45211 w 128651"/>
              <a:gd name="connsiteY4" fmla="*/ 94869 h 540511"/>
              <a:gd name="connsiteX5" fmla="*/ 0 w 128651"/>
              <a:gd name="connsiteY5" fmla="*/ 94869 h 540511"/>
              <a:gd name="connsiteX6" fmla="*/ 64261 w 128651"/>
              <a:gd name="connsiteY6" fmla="*/ 0 h 540511"/>
              <a:gd name="connsiteX7" fmla="*/ 128650 w 128651"/>
              <a:gd name="connsiteY7" fmla="*/ 94869 h 540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651" h="540511">
                <a:moveTo>
                  <a:pt x="128650" y="94869"/>
                </a:moveTo>
                <a:lnTo>
                  <a:pt x="83438" y="94869"/>
                </a:lnTo>
                <a:lnTo>
                  <a:pt x="83438" y="540511"/>
                </a:lnTo>
                <a:lnTo>
                  <a:pt x="45211" y="540511"/>
                </a:lnTo>
                <a:lnTo>
                  <a:pt x="45211" y="94869"/>
                </a:lnTo>
                <a:lnTo>
                  <a:pt x="0" y="94869"/>
                </a:lnTo>
                <a:lnTo>
                  <a:pt x="64261" y="0"/>
                </a:lnTo>
                <a:lnTo>
                  <a:pt x="128650" y="94869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3751453" y="2728467"/>
            <a:ext cx="141351" cy="553211"/>
          </a:xfrm>
          <a:custGeom>
            <a:avLst/>
            <a:gdLst>
              <a:gd name="connsiteX0" fmla="*/ 135000 w 141351"/>
              <a:gd name="connsiteY0" fmla="*/ 101219 h 553211"/>
              <a:gd name="connsiteX1" fmla="*/ 89788 w 141351"/>
              <a:gd name="connsiteY1" fmla="*/ 101219 h 553211"/>
              <a:gd name="connsiteX2" fmla="*/ 89788 w 141351"/>
              <a:gd name="connsiteY2" fmla="*/ 546861 h 553211"/>
              <a:gd name="connsiteX3" fmla="*/ 51561 w 141351"/>
              <a:gd name="connsiteY3" fmla="*/ 546861 h 553211"/>
              <a:gd name="connsiteX4" fmla="*/ 51561 w 141351"/>
              <a:gd name="connsiteY4" fmla="*/ 101219 h 553211"/>
              <a:gd name="connsiteX5" fmla="*/ 6350 w 141351"/>
              <a:gd name="connsiteY5" fmla="*/ 101219 h 553211"/>
              <a:gd name="connsiteX6" fmla="*/ 70611 w 141351"/>
              <a:gd name="connsiteY6" fmla="*/ 6350 h 553211"/>
              <a:gd name="connsiteX7" fmla="*/ 135000 w 141351"/>
              <a:gd name="connsiteY7" fmla="*/ 101219 h 5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1351" h="553211">
                <a:moveTo>
                  <a:pt x="135000" y="101219"/>
                </a:moveTo>
                <a:lnTo>
                  <a:pt x="89788" y="101219"/>
                </a:lnTo>
                <a:lnTo>
                  <a:pt x="89788" y="546861"/>
                </a:lnTo>
                <a:lnTo>
                  <a:pt x="51561" y="546861"/>
                </a:lnTo>
                <a:lnTo>
                  <a:pt x="51561" y="101219"/>
                </a:lnTo>
                <a:lnTo>
                  <a:pt x="6350" y="101219"/>
                </a:lnTo>
                <a:lnTo>
                  <a:pt x="70611" y="6350"/>
                </a:lnTo>
                <a:lnTo>
                  <a:pt x="135000" y="1012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695700" y="3640709"/>
            <a:ext cx="114300" cy="831595"/>
          </a:xfrm>
          <a:custGeom>
            <a:avLst/>
            <a:gdLst>
              <a:gd name="connsiteX0" fmla="*/ 114300 w 114300"/>
              <a:gd name="connsiteY0" fmla="*/ 84200 h 831595"/>
              <a:gd name="connsiteX1" fmla="*/ 74167 w 114300"/>
              <a:gd name="connsiteY1" fmla="*/ 84200 h 831595"/>
              <a:gd name="connsiteX2" fmla="*/ 74167 w 114300"/>
              <a:gd name="connsiteY2" fmla="*/ 831595 h 831595"/>
              <a:gd name="connsiteX3" fmla="*/ 40132 w 114300"/>
              <a:gd name="connsiteY3" fmla="*/ 831595 h 831595"/>
              <a:gd name="connsiteX4" fmla="*/ 40132 w 114300"/>
              <a:gd name="connsiteY4" fmla="*/ 84200 h 831595"/>
              <a:gd name="connsiteX5" fmla="*/ 0 w 114300"/>
              <a:gd name="connsiteY5" fmla="*/ 84200 h 831595"/>
              <a:gd name="connsiteX6" fmla="*/ 57150 w 114300"/>
              <a:gd name="connsiteY6" fmla="*/ 0 h 831595"/>
              <a:gd name="connsiteX7" fmla="*/ 114300 w 114300"/>
              <a:gd name="connsiteY7" fmla="*/ 84200 h 831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" h="831595">
                <a:moveTo>
                  <a:pt x="114300" y="84200"/>
                </a:moveTo>
                <a:lnTo>
                  <a:pt x="74167" y="84200"/>
                </a:lnTo>
                <a:lnTo>
                  <a:pt x="74167" y="831595"/>
                </a:lnTo>
                <a:lnTo>
                  <a:pt x="40132" y="831595"/>
                </a:lnTo>
                <a:lnTo>
                  <a:pt x="40132" y="84200"/>
                </a:lnTo>
                <a:lnTo>
                  <a:pt x="0" y="84200"/>
                </a:lnTo>
                <a:lnTo>
                  <a:pt x="57150" y="0"/>
                </a:lnTo>
                <a:lnTo>
                  <a:pt x="114300" y="84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3689350" y="3634359"/>
            <a:ext cx="127000" cy="844295"/>
          </a:xfrm>
          <a:custGeom>
            <a:avLst/>
            <a:gdLst>
              <a:gd name="connsiteX0" fmla="*/ 120650 w 127000"/>
              <a:gd name="connsiteY0" fmla="*/ 90550 h 844295"/>
              <a:gd name="connsiteX1" fmla="*/ 80517 w 127000"/>
              <a:gd name="connsiteY1" fmla="*/ 90550 h 844295"/>
              <a:gd name="connsiteX2" fmla="*/ 80517 w 127000"/>
              <a:gd name="connsiteY2" fmla="*/ 837945 h 844295"/>
              <a:gd name="connsiteX3" fmla="*/ 46482 w 127000"/>
              <a:gd name="connsiteY3" fmla="*/ 837945 h 844295"/>
              <a:gd name="connsiteX4" fmla="*/ 46482 w 127000"/>
              <a:gd name="connsiteY4" fmla="*/ 90550 h 844295"/>
              <a:gd name="connsiteX5" fmla="*/ 6350 w 127000"/>
              <a:gd name="connsiteY5" fmla="*/ 90550 h 844295"/>
              <a:gd name="connsiteX6" fmla="*/ 63500 w 127000"/>
              <a:gd name="connsiteY6" fmla="*/ 6350 h 844295"/>
              <a:gd name="connsiteX7" fmla="*/ 120650 w 127000"/>
              <a:gd name="connsiteY7" fmla="*/ 90550 h 844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000" h="844295">
                <a:moveTo>
                  <a:pt x="120650" y="90550"/>
                </a:moveTo>
                <a:lnTo>
                  <a:pt x="80517" y="90550"/>
                </a:lnTo>
                <a:lnTo>
                  <a:pt x="80517" y="837945"/>
                </a:lnTo>
                <a:lnTo>
                  <a:pt x="46482" y="837945"/>
                </a:lnTo>
                <a:lnTo>
                  <a:pt x="46482" y="90550"/>
                </a:lnTo>
                <a:lnTo>
                  <a:pt x="6350" y="90550"/>
                </a:lnTo>
                <a:lnTo>
                  <a:pt x="63500" y="6350"/>
                </a:lnTo>
                <a:lnTo>
                  <a:pt x="120650" y="90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7500" y="533400"/>
            <a:ext cx="6578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895600" y="2527300"/>
            <a:ext cx="19812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76600" y="4483100"/>
            <a:ext cx="12319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7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1628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800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20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–replace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myCone;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Replaces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selection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myCone.</a:t>
            </a:r>
          </a:p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myCone.ty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mySphere.ty;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Connects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translateY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attributes</a:t>
            </a:r>
          </a:p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headsUpDisplay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–b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–label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“myHUD”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myHUD;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47498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4813300"/>
            <a:ext cx="68834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`help`</a:t>
            </a:r>
          </a:p>
          <a:p>
            <a:pPr>
              <a:lnSpc>
                <a:spcPts val="20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headsUpDisplay;</a:t>
            </a:r>
          </a:p>
          <a:p>
            <a:pPr>
              <a:lnSpc>
                <a:spcPts val="1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</a:p>
          <a:p>
            <a:pPr>
              <a:lnSpc>
                <a:spcPts val="1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Synopsis: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headsUpDisplay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[flags]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String</a:t>
            </a:r>
          </a:p>
          <a:p>
            <a:pPr>
              <a:lnSpc>
                <a:spcPts val="1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Flags:</a:t>
            </a:r>
          </a:p>
          <a:p>
            <a:pPr>
              <a:lnSpc>
                <a:spcPts val="1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-edit</a:t>
            </a:r>
          </a:p>
          <a:p>
            <a:pPr>
              <a:lnSpc>
                <a:spcPts val="1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-q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-query</a:t>
            </a:r>
          </a:p>
          <a:p>
            <a:pPr>
              <a:lnSpc>
                <a:spcPts val="1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1168400"/>
            <a:ext cx="8051800" cy="5181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7277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6604000" cy="476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Create,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$window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`window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-title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“TestWindow"</a:t>
            </a:r>
          </a:p>
          <a:p>
            <a:pPr>
              <a:lnSpc>
                <a:spcPts val="19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-iconName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“testWnd"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-widthHeight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200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55`;</a:t>
            </a:r>
          </a:p>
          <a:p>
            <a:pPr>
              <a:lnSpc>
                <a:spcPts val="19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showWindow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$window;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>
              <a:lnSpc>
                <a:spcPts val="23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window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-query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-widthHeight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$window;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8001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window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-edit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-widthHeight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100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100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$window;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2009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73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*.mel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MAYA_SCRIPT_PATH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whatIs: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</a:p>
          <a:p>
            <a:pPr>
              <a:lnSpc>
                <a:spcPts val="3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rehash: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70100" y="2476500"/>
            <a:ext cx="4699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Customizing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Vital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393700"/>
            <a:ext cx="6248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86686" y="4870361"/>
            <a:ext cx="4059301" cy="497675"/>
          </a:xfrm>
          <a:custGeom>
            <a:avLst/>
            <a:gdLst>
              <a:gd name="connsiteX0" fmla="*/ 0 w 4059301"/>
              <a:gd name="connsiteY0" fmla="*/ 497674 h 497675"/>
              <a:gd name="connsiteX1" fmla="*/ 4059301 w 4059301"/>
              <a:gd name="connsiteY1" fmla="*/ 497674 h 497675"/>
              <a:gd name="connsiteX2" fmla="*/ 4059301 w 4059301"/>
              <a:gd name="connsiteY2" fmla="*/ 0 h 497675"/>
              <a:gd name="connsiteX3" fmla="*/ 0 w 4059301"/>
              <a:gd name="connsiteY3" fmla="*/ 0 h 497675"/>
              <a:gd name="connsiteX4" fmla="*/ 0 w 4059301"/>
              <a:gd name="connsiteY4" fmla="*/ 497674 h 497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9301" h="497675">
                <a:moveTo>
                  <a:pt x="0" y="497674"/>
                </a:moveTo>
                <a:lnTo>
                  <a:pt x="4059301" y="497674"/>
                </a:lnTo>
                <a:lnTo>
                  <a:pt x="4059301" y="0"/>
                </a:lnTo>
                <a:lnTo>
                  <a:pt x="0" y="0"/>
                </a:lnTo>
                <a:lnTo>
                  <a:pt x="0" y="497674"/>
                </a:lnTo>
              </a:path>
            </a:pathLst>
          </a:custGeom>
          <a:solidFill>
            <a:srgbClr val="BB15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45988" y="4704460"/>
            <a:ext cx="165989" cy="663575"/>
          </a:xfrm>
          <a:custGeom>
            <a:avLst/>
            <a:gdLst>
              <a:gd name="connsiteX0" fmla="*/ 0 w 165989"/>
              <a:gd name="connsiteY0" fmla="*/ 165861 h 663575"/>
              <a:gd name="connsiteX1" fmla="*/ 165989 w 165989"/>
              <a:gd name="connsiteY1" fmla="*/ 0 h 663575"/>
              <a:gd name="connsiteX2" fmla="*/ 165989 w 165989"/>
              <a:gd name="connsiteY2" fmla="*/ 497713 h 663575"/>
              <a:gd name="connsiteX3" fmla="*/ 0 w 165989"/>
              <a:gd name="connsiteY3" fmla="*/ 663575 h 663575"/>
              <a:gd name="connsiteX4" fmla="*/ 0 w 165989"/>
              <a:gd name="connsiteY4" fmla="*/ 165861 h 663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989" h="663575">
                <a:moveTo>
                  <a:pt x="0" y="165861"/>
                </a:moveTo>
                <a:lnTo>
                  <a:pt x="165989" y="0"/>
                </a:lnTo>
                <a:lnTo>
                  <a:pt x="165989" y="497713"/>
                </a:lnTo>
                <a:lnTo>
                  <a:pt x="0" y="663575"/>
                </a:lnTo>
                <a:lnTo>
                  <a:pt x="0" y="165861"/>
                </a:lnTo>
              </a:path>
            </a:pathLst>
          </a:custGeom>
          <a:solidFill>
            <a:srgbClr val="96119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86686" y="4704460"/>
            <a:ext cx="4225290" cy="165861"/>
          </a:xfrm>
          <a:custGeom>
            <a:avLst/>
            <a:gdLst>
              <a:gd name="connsiteX0" fmla="*/ 0 w 4225290"/>
              <a:gd name="connsiteY0" fmla="*/ 165861 h 165861"/>
              <a:gd name="connsiteX1" fmla="*/ 165989 w 4225290"/>
              <a:gd name="connsiteY1" fmla="*/ 0 h 165861"/>
              <a:gd name="connsiteX2" fmla="*/ 4225290 w 4225290"/>
              <a:gd name="connsiteY2" fmla="*/ 0 h 165861"/>
              <a:gd name="connsiteX3" fmla="*/ 4059301 w 4225290"/>
              <a:gd name="connsiteY3" fmla="*/ 165861 h 165861"/>
              <a:gd name="connsiteX4" fmla="*/ 0 w 4225290"/>
              <a:gd name="connsiteY4" fmla="*/ 165861 h 165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5290" h="165861">
                <a:moveTo>
                  <a:pt x="0" y="165861"/>
                </a:moveTo>
                <a:lnTo>
                  <a:pt x="165989" y="0"/>
                </a:lnTo>
                <a:lnTo>
                  <a:pt x="4225290" y="0"/>
                </a:lnTo>
                <a:lnTo>
                  <a:pt x="4059301" y="165861"/>
                </a:lnTo>
                <a:lnTo>
                  <a:pt x="0" y="165861"/>
                </a:lnTo>
              </a:path>
            </a:pathLst>
          </a:custGeom>
          <a:solidFill>
            <a:srgbClr val="C843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80336" y="4698110"/>
            <a:ext cx="4237990" cy="676275"/>
          </a:xfrm>
          <a:custGeom>
            <a:avLst/>
            <a:gdLst>
              <a:gd name="connsiteX0" fmla="*/ 6350 w 4237990"/>
              <a:gd name="connsiteY0" fmla="*/ 172211 h 676275"/>
              <a:gd name="connsiteX1" fmla="*/ 172339 w 4237990"/>
              <a:gd name="connsiteY1" fmla="*/ 6350 h 676275"/>
              <a:gd name="connsiteX2" fmla="*/ 4231640 w 4237990"/>
              <a:gd name="connsiteY2" fmla="*/ 6350 h 676275"/>
              <a:gd name="connsiteX3" fmla="*/ 4231640 w 4237990"/>
              <a:gd name="connsiteY3" fmla="*/ 504063 h 676275"/>
              <a:gd name="connsiteX4" fmla="*/ 4065651 w 4237990"/>
              <a:gd name="connsiteY4" fmla="*/ 669925 h 676275"/>
              <a:gd name="connsiteX5" fmla="*/ 6350 w 4237990"/>
              <a:gd name="connsiteY5" fmla="*/ 669925 h 676275"/>
              <a:gd name="connsiteX6" fmla="*/ 6350 w 4237990"/>
              <a:gd name="connsiteY6" fmla="*/ 172211 h 676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237990" h="676275">
                <a:moveTo>
                  <a:pt x="6350" y="172211"/>
                </a:moveTo>
                <a:lnTo>
                  <a:pt x="172339" y="6350"/>
                </a:lnTo>
                <a:lnTo>
                  <a:pt x="4231640" y="6350"/>
                </a:lnTo>
                <a:lnTo>
                  <a:pt x="4231640" y="504063"/>
                </a:lnTo>
                <a:lnTo>
                  <a:pt x="4065651" y="669925"/>
                </a:lnTo>
                <a:lnTo>
                  <a:pt x="6350" y="669925"/>
                </a:lnTo>
                <a:lnTo>
                  <a:pt x="6350" y="1722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80336" y="4698110"/>
            <a:ext cx="4237990" cy="178561"/>
          </a:xfrm>
          <a:custGeom>
            <a:avLst/>
            <a:gdLst>
              <a:gd name="connsiteX0" fmla="*/ 6350 w 4237990"/>
              <a:gd name="connsiteY0" fmla="*/ 172211 h 178561"/>
              <a:gd name="connsiteX1" fmla="*/ 4065651 w 4237990"/>
              <a:gd name="connsiteY1" fmla="*/ 172211 h 178561"/>
              <a:gd name="connsiteX2" fmla="*/ 4231640 w 4237990"/>
              <a:gd name="connsiteY2" fmla="*/ 6350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237990" h="178561">
                <a:moveTo>
                  <a:pt x="6350" y="172211"/>
                </a:moveTo>
                <a:lnTo>
                  <a:pt x="4065651" y="172211"/>
                </a:lnTo>
                <a:lnTo>
                  <a:pt x="423164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39638" y="4863972"/>
            <a:ext cx="22225" cy="510412"/>
          </a:xfrm>
          <a:custGeom>
            <a:avLst/>
            <a:gdLst>
              <a:gd name="connsiteX0" fmla="*/ 6350 w 22225"/>
              <a:gd name="connsiteY0" fmla="*/ 6350 h 510412"/>
              <a:gd name="connsiteX1" fmla="*/ 6350 w 22225"/>
              <a:gd name="connsiteY1" fmla="*/ 504063 h 510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510412">
                <a:moveTo>
                  <a:pt x="6350" y="6350"/>
                </a:moveTo>
                <a:lnTo>
                  <a:pt x="6350" y="50406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45410" y="4337430"/>
            <a:ext cx="3361690" cy="400050"/>
          </a:xfrm>
          <a:custGeom>
            <a:avLst/>
            <a:gdLst>
              <a:gd name="connsiteX0" fmla="*/ 0 w 3361690"/>
              <a:gd name="connsiteY0" fmla="*/ 400050 h 400050"/>
              <a:gd name="connsiteX1" fmla="*/ 3361690 w 3361690"/>
              <a:gd name="connsiteY1" fmla="*/ 400050 h 400050"/>
              <a:gd name="connsiteX2" fmla="*/ 3361690 w 3361690"/>
              <a:gd name="connsiteY2" fmla="*/ 0 h 400050"/>
              <a:gd name="connsiteX3" fmla="*/ 0 w 3361690"/>
              <a:gd name="connsiteY3" fmla="*/ 0 h 400050"/>
              <a:gd name="connsiteX4" fmla="*/ 0 w 336169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61690" h="400050">
                <a:moveTo>
                  <a:pt x="0" y="400050"/>
                </a:moveTo>
                <a:lnTo>
                  <a:pt x="3361690" y="400050"/>
                </a:lnTo>
                <a:lnTo>
                  <a:pt x="336169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07101" y="4204080"/>
            <a:ext cx="133350" cy="533400"/>
          </a:xfrm>
          <a:custGeom>
            <a:avLst/>
            <a:gdLst>
              <a:gd name="connsiteX0" fmla="*/ 0 w 133350"/>
              <a:gd name="connsiteY0" fmla="*/ 133350 h 533400"/>
              <a:gd name="connsiteX1" fmla="*/ 133350 w 133350"/>
              <a:gd name="connsiteY1" fmla="*/ 0 h 533400"/>
              <a:gd name="connsiteX2" fmla="*/ 133350 w 133350"/>
              <a:gd name="connsiteY2" fmla="*/ 400050 h 533400"/>
              <a:gd name="connsiteX3" fmla="*/ 0 w 133350"/>
              <a:gd name="connsiteY3" fmla="*/ 533400 h 533400"/>
              <a:gd name="connsiteX4" fmla="*/ 0 w 133350"/>
              <a:gd name="connsiteY4" fmla="*/ 13335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350" h="533400">
                <a:moveTo>
                  <a:pt x="0" y="133350"/>
                </a:moveTo>
                <a:lnTo>
                  <a:pt x="133350" y="0"/>
                </a:lnTo>
                <a:lnTo>
                  <a:pt x="133350" y="400050"/>
                </a:lnTo>
                <a:lnTo>
                  <a:pt x="0" y="533400"/>
                </a:lnTo>
                <a:lnTo>
                  <a:pt x="0" y="133350"/>
                </a:lnTo>
              </a:path>
            </a:pathLst>
          </a:custGeom>
          <a:solidFill>
            <a:srgbClr val="287B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45410" y="4204080"/>
            <a:ext cx="3495040" cy="133350"/>
          </a:xfrm>
          <a:custGeom>
            <a:avLst/>
            <a:gdLst>
              <a:gd name="connsiteX0" fmla="*/ 0 w 3495040"/>
              <a:gd name="connsiteY0" fmla="*/ 133350 h 133350"/>
              <a:gd name="connsiteX1" fmla="*/ 133350 w 3495040"/>
              <a:gd name="connsiteY1" fmla="*/ 0 h 133350"/>
              <a:gd name="connsiteX2" fmla="*/ 3495040 w 3495040"/>
              <a:gd name="connsiteY2" fmla="*/ 0 h 133350"/>
              <a:gd name="connsiteX3" fmla="*/ 3361690 w 3495040"/>
              <a:gd name="connsiteY3" fmla="*/ 133350 h 133350"/>
              <a:gd name="connsiteX4" fmla="*/ 0 w 3495040"/>
              <a:gd name="connsiteY4" fmla="*/ 133350 h 13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95040" h="133350">
                <a:moveTo>
                  <a:pt x="0" y="133350"/>
                </a:moveTo>
                <a:lnTo>
                  <a:pt x="133350" y="0"/>
                </a:lnTo>
                <a:lnTo>
                  <a:pt x="3495040" y="0"/>
                </a:lnTo>
                <a:lnTo>
                  <a:pt x="3361690" y="133350"/>
                </a:lnTo>
                <a:lnTo>
                  <a:pt x="0" y="133350"/>
                </a:lnTo>
              </a:path>
            </a:pathLst>
          </a:custGeom>
          <a:solidFill>
            <a:srgbClr val="5AA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39060" y="4197730"/>
            <a:ext cx="3507740" cy="546100"/>
          </a:xfrm>
          <a:custGeom>
            <a:avLst/>
            <a:gdLst>
              <a:gd name="connsiteX0" fmla="*/ 6350 w 3507740"/>
              <a:gd name="connsiteY0" fmla="*/ 139700 h 546100"/>
              <a:gd name="connsiteX1" fmla="*/ 139700 w 3507740"/>
              <a:gd name="connsiteY1" fmla="*/ 6350 h 546100"/>
              <a:gd name="connsiteX2" fmla="*/ 3501390 w 3507740"/>
              <a:gd name="connsiteY2" fmla="*/ 6350 h 546100"/>
              <a:gd name="connsiteX3" fmla="*/ 3501390 w 3507740"/>
              <a:gd name="connsiteY3" fmla="*/ 406400 h 546100"/>
              <a:gd name="connsiteX4" fmla="*/ 3368040 w 3507740"/>
              <a:gd name="connsiteY4" fmla="*/ 539750 h 546100"/>
              <a:gd name="connsiteX5" fmla="*/ 6350 w 3507740"/>
              <a:gd name="connsiteY5" fmla="*/ 539750 h 546100"/>
              <a:gd name="connsiteX6" fmla="*/ 6350 w 3507740"/>
              <a:gd name="connsiteY6" fmla="*/ 13970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07740" h="546100">
                <a:moveTo>
                  <a:pt x="6350" y="139700"/>
                </a:moveTo>
                <a:lnTo>
                  <a:pt x="139700" y="6350"/>
                </a:lnTo>
                <a:lnTo>
                  <a:pt x="3501390" y="6350"/>
                </a:lnTo>
                <a:lnTo>
                  <a:pt x="3501390" y="406400"/>
                </a:lnTo>
                <a:lnTo>
                  <a:pt x="3368040" y="539750"/>
                </a:lnTo>
                <a:lnTo>
                  <a:pt x="6350" y="539750"/>
                </a:lnTo>
                <a:lnTo>
                  <a:pt x="6350" y="139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139060" y="4197730"/>
            <a:ext cx="3507740" cy="146050"/>
          </a:xfrm>
          <a:custGeom>
            <a:avLst/>
            <a:gdLst>
              <a:gd name="connsiteX0" fmla="*/ 6350 w 3507740"/>
              <a:gd name="connsiteY0" fmla="*/ 139700 h 146050"/>
              <a:gd name="connsiteX1" fmla="*/ 3368040 w 3507740"/>
              <a:gd name="connsiteY1" fmla="*/ 139700 h 146050"/>
              <a:gd name="connsiteX2" fmla="*/ 3501390 w 3507740"/>
              <a:gd name="connsiteY2" fmla="*/ 6350 h 146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507740" h="146050">
                <a:moveTo>
                  <a:pt x="6350" y="139700"/>
                </a:moveTo>
                <a:lnTo>
                  <a:pt x="3368040" y="139700"/>
                </a:lnTo>
                <a:lnTo>
                  <a:pt x="350139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500751" y="4331080"/>
            <a:ext cx="22225" cy="412750"/>
          </a:xfrm>
          <a:custGeom>
            <a:avLst/>
            <a:gdLst>
              <a:gd name="connsiteX0" fmla="*/ 6350 w 22225"/>
              <a:gd name="connsiteY0" fmla="*/ 6350 h 412750"/>
              <a:gd name="connsiteX1" fmla="*/ 6350 w 22225"/>
              <a:gd name="connsiteY1" fmla="*/ 40640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12750">
                <a:moveTo>
                  <a:pt x="6350" y="6350"/>
                </a:moveTo>
                <a:lnTo>
                  <a:pt x="6350" y="40640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31033" y="3840238"/>
            <a:ext cx="2768473" cy="426961"/>
          </a:xfrm>
          <a:custGeom>
            <a:avLst/>
            <a:gdLst>
              <a:gd name="connsiteX0" fmla="*/ 0 w 2768473"/>
              <a:gd name="connsiteY0" fmla="*/ 426961 h 426961"/>
              <a:gd name="connsiteX1" fmla="*/ 2768473 w 2768473"/>
              <a:gd name="connsiteY1" fmla="*/ 426961 h 426961"/>
              <a:gd name="connsiteX2" fmla="*/ 2768473 w 2768473"/>
              <a:gd name="connsiteY2" fmla="*/ 0 h 426961"/>
              <a:gd name="connsiteX3" fmla="*/ 0 w 2768473"/>
              <a:gd name="connsiteY3" fmla="*/ 0 h 426961"/>
              <a:gd name="connsiteX4" fmla="*/ 0 w 2768473"/>
              <a:gd name="connsiteY4" fmla="*/ 426961 h 426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473" h="426961">
                <a:moveTo>
                  <a:pt x="0" y="426961"/>
                </a:moveTo>
                <a:lnTo>
                  <a:pt x="2768473" y="426961"/>
                </a:lnTo>
                <a:lnTo>
                  <a:pt x="2768473" y="0"/>
                </a:lnTo>
                <a:lnTo>
                  <a:pt x="0" y="0"/>
                </a:lnTo>
                <a:lnTo>
                  <a:pt x="0" y="426961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199634" y="3697985"/>
            <a:ext cx="142240" cy="569214"/>
          </a:xfrm>
          <a:custGeom>
            <a:avLst/>
            <a:gdLst>
              <a:gd name="connsiteX0" fmla="*/ 0 w 142240"/>
              <a:gd name="connsiteY0" fmla="*/ 142240 h 569214"/>
              <a:gd name="connsiteX1" fmla="*/ 142239 w 142240"/>
              <a:gd name="connsiteY1" fmla="*/ 0 h 569214"/>
              <a:gd name="connsiteX2" fmla="*/ 142239 w 142240"/>
              <a:gd name="connsiteY2" fmla="*/ 426847 h 569214"/>
              <a:gd name="connsiteX3" fmla="*/ 0 w 142240"/>
              <a:gd name="connsiteY3" fmla="*/ 569214 h 569214"/>
              <a:gd name="connsiteX4" fmla="*/ 0 w 142240"/>
              <a:gd name="connsiteY4" fmla="*/ 142240 h 569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240" h="569214">
                <a:moveTo>
                  <a:pt x="0" y="142240"/>
                </a:moveTo>
                <a:lnTo>
                  <a:pt x="142239" y="0"/>
                </a:lnTo>
                <a:lnTo>
                  <a:pt x="142239" y="426847"/>
                </a:lnTo>
                <a:lnTo>
                  <a:pt x="0" y="569214"/>
                </a:lnTo>
                <a:lnTo>
                  <a:pt x="0" y="142240"/>
                </a:lnTo>
              </a:path>
            </a:pathLst>
          </a:custGeom>
          <a:solidFill>
            <a:srgbClr val="CD7B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431033" y="3697985"/>
            <a:ext cx="2910840" cy="142240"/>
          </a:xfrm>
          <a:custGeom>
            <a:avLst/>
            <a:gdLst>
              <a:gd name="connsiteX0" fmla="*/ 0 w 2910840"/>
              <a:gd name="connsiteY0" fmla="*/ 142240 h 142240"/>
              <a:gd name="connsiteX1" fmla="*/ 142367 w 2910840"/>
              <a:gd name="connsiteY1" fmla="*/ 0 h 142240"/>
              <a:gd name="connsiteX2" fmla="*/ 2910839 w 2910840"/>
              <a:gd name="connsiteY2" fmla="*/ 0 h 142240"/>
              <a:gd name="connsiteX3" fmla="*/ 2768600 w 2910840"/>
              <a:gd name="connsiteY3" fmla="*/ 142240 h 142240"/>
              <a:gd name="connsiteX4" fmla="*/ 0 w 2910840"/>
              <a:gd name="connsiteY4" fmla="*/ 142240 h 142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0840" h="142240">
                <a:moveTo>
                  <a:pt x="0" y="142240"/>
                </a:moveTo>
                <a:lnTo>
                  <a:pt x="142367" y="0"/>
                </a:lnTo>
                <a:lnTo>
                  <a:pt x="2910839" y="0"/>
                </a:lnTo>
                <a:lnTo>
                  <a:pt x="2768600" y="142240"/>
                </a:lnTo>
                <a:lnTo>
                  <a:pt x="0" y="142240"/>
                </a:lnTo>
              </a:path>
            </a:pathLst>
          </a:custGeom>
          <a:solidFill>
            <a:srgbClr val="FFAD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424683" y="3691635"/>
            <a:ext cx="2923540" cy="581914"/>
          </a:xfrm>
          <a:custGeom>
            <a:avLst/>
            <a:gdLst>
              <a:gd name="connsiteX0" fmla="*/ 6350 w 2923540"/>
              <a:gd name="connsiteY0" fmla="*/ 148590 h 581914"/>
              <a:gd name="connsiteX1" fmla="*/ 148717 w 2923540"/>
              <a:gd name="connsiteY1" fmla="*/ 6350 h 581914"/>
              <a:gd name="connsiteX2" fmla="*/ 2917189 w 2923540"/>
              <a:gd name="connsiteY2" fmla="*/ 6350 h 581914"/>
              <a:gd name="connsiteX3" fmla="*/ 2917189 w 2923540"/>
              <a:gd name="connsiteY3" fmla="*/ 433197 h 581914"/>
              <a:gd name="connsiteX4" fmla="*/ 2774950 w 2923540"/>
              <a:gd name="connsiteY4" fmla="*/ 575564 h 581914"/>
              <a:gd name="connsiteX5" fmla="*/ 6350 w 2923540"/>
              <a:gd name="connsiteY5" fmla="*/ 575564 h 581914"/>
              <a:gd name="connsiteX6" fmla="*/ 6350 w 2923540"/>
              <a:gd name="connsiteY6" fmla="*/ 148590 h 581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923540" h="581914">
                <a:moveTo>
                  <a:pt x="6350" y="148590"/>
                </a:moveTo>
                <a:lnTo>
                  <a:pt x="148717" y="6350"/>
                </a:lnTo>
                <a:lnTo>
                  <a:pt x="2917189" y="6350"/>
                </a:lnTo>
                <a:lnTo>
                  <a:pt x="2917189" y="433197"/>
                </a:lnTo>
                <a:lnTo>
                  <a:pt x="2774950" y="575564"/>
                </a:lnTo>
                <a:lnTo>
                  <a:pt x="6350" y="575564"/>
                </a:lnTo>
                <a:lnTo>
                  <a:pt x="6350" y="1485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424683" y="3691635"/>
            <a:ext cx="2923540" cy="154940"/>
          </a:xfrm>
          <a:custGeom>
            <a:avLst/>
            <a:gdLst>
              <a:gd name="connsiteX0" fmla="*/ 6350 w 2923540"/>
              <a:gd name="connsiteY0" fmla="*/ 148590 h 154940"/>
              <a:gd name="connsiteX1" fmla="*/ 2774950 w 2923540"/>
              <a:gd name="connsiteY1" fmla="*/ 148590 h 154940"/>
              <a:gd name="connsiteX2" fmla="*/ 2917189 w 2923540"/>
              <a:gd name="connsiteY2" fmla="*/ 6350 h 154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923540" h="154940">
                <a:moveTo>
                  <a:pt x="6350" y="148590"/>
                </a:moveTo>
                <a:lnTo>
                  <a:pt x="2774950" y="148590"/>
                </a:lnTo>
                <a:lnTo>
                  <a:pt x="291718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193284" y="3833876"/>
            <a:ext cx="22225" cy="439673"/>
          </a:xfrm>
          <a:custGeom>
            <a:avLst/>
            <a:gdLst>
              <a:gd name="connsiteX0" fmla="*/ 6350 w 22225"/>
              <a:gd name="connsiteY0" fmla="*/ 6350 h 439673"/>
              <a:gd name="connsiteX1" fmla="*/ 6350 w 22225"/>
              <a:gd name="connsiteY1" fmla="*/ 433323 h 439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39673">
                <a:moveTo>
                  <a:pt x="6350" y="6350"/>
                </a:moveTo>
                <a:lnTo>
                  <a:pt x="6350" y="43332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077080" y="4163695"/>
            <a:ext cx="84454" cy="326263"/>
          </a:xfrm>
          <a:custGeom>
            <a:avLst/>
            <a:gdLst>
              <a:gd name="connsiteX0" fmla="*/ 84454 w 84454"/>
              <a:gd name="connsiteY0" fmla="*/ 62229 h 326263"/>
              <a:gd name="connsiteX1" fmla="*/ 54736 w 84454"/>
              <a:gd name="connsiteY1" fmla="*/ 62229 h 326263"/>
              <a:gd name="connsiteX2" fmla="*/ 54736 w 84454"/>
              <a:gd name="connsiteY2" fmla="*/ 326263 h 326263"/>
              <a:gd name="connsiteX3" fmla="*/ 29717 w 84454"/>
              <a:gd name="connsiteY3" fmla="*/ 326263 h 326263"/>
              <a:gd name="connsiteX4" fmla="*/ 29717 w 84454"/>
              <a:gd name="connsiteY4" fmla="*/ 62229 h 326263"/>
              <a:gd name="connsiteX5" fmla="*/ 0 w 84454"/>
              <a:gd name="connsiteY5" fmla="*/ 62229 h 326263"/>
              <a:gd name="connsiteX6" fmla="*/ 42164 w 84454"/>
              <a:gd name="connsiteY6" fmla="*/ 0 h 326263"/>
              <a:gd name="connsiteX7" fmla="*/ 84454 w 84454"/>
              <a:gd name="connsiteY7" fmla="*/ 62229 h 326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454" h="326263">
                <a:moveTo>
                  <a:pt x="84454" y="62229"/>
                </a:moveTo>
                <a:lnTo>
                  <a:pt x="54736" y="62229"/>
                </a:lnTo>
                <a:lnTo>
                  <a:pt x="54736" y="326263"/>
                </a:lnTo>
                <a:lnTo>
                  <a:pt x="29717" y="326263"/>
                </a:lnTo>
                <a:lnTo>
                  <a:pt x="29717" y="62229"/>
                </a:lnTo>
                <a:lnTo>
                  <a:pt x="0" y="62229"/>
                </a:lnTo>
                <a:lnTo>
                  <a:pt x="42164" y="0"/>
                </a:lnTo>
                <a:lnTo>
                  <a:pt x="84454" y="62229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070730" y="4157345"/>
            <a:ext cx="97154" cy="338963"/>
          </a:xfrm>
          <a:custGeom>
            <a:avLst/>
            <a:gdLst>
              <a:gd name="connsiteX0" fmla="*/ 90804 w 97154"/>
              <a:gd name="connsiteY0" fmla="*/ 68579 h 338963"/>
              <a:gd name="connsiteX1" fmla="*/ 61086 w 97154"/>
              <a:gd name="connsiteY1" fmla="*/ 68579 h 338963"/>
              <a:gd name="connsiteX2" fmla="*/ 61086 w 97154"/>
              <a:gd name="connsiteY2" fmla="*/ 332613 h 338963"/>
              <a:gd name="connsiteX3" fmla="*/ 36067 w 97154"/>
              <a:gd name="connsiteY3" fmla="*/ 332613 h 338963"/>
              <a:gd name="connsiteX4" fmla="*/ 36067 w 97154"/>
              <a:gd name="connsiteY4" fmla="*/ 68579 h 338963"/>
              <a:gd name="connsiteX5" fmla="*/ 6350 w 97154"/>
              <a:gd name="connsiteY5" fmla="*/ 68579 h 338963"/>
              <a:gd name="connsiteX6" fmla="*/ 48514 w 97154"/>
              <a:gd name="connsiteY6" fmla="*/ 6350 h 338963"/>
              <a:gd name="connsiteX7" fmla="*/ 90804 w 97154"/>
              <a:gd name="connsiteY7" fmla="*/ 68579 h 3389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154" h="338963">
                <a:moveTo>
                  <a:pt x="90804" y="68579"/>
                </a:moveTo>
                <a:lnTo>
                  <a:pt x="61086" y="68579"/>
                </a:lnTo>
                <a:lnTo>
                  <a:pt x="61086" y="332613"/>
                </a:lnTo>
                <a:lnTo>
                  <a:pt x="36067" y="332613"/>
                </a:lnTo>
                <a:lnTo>
                  <a:pt x="36067" y="68579"/>
                </a:lnTo>
                <a:lnTo>
                  <a:pt x="6350" y="68579"/>
                </a:lnTo>
                <a:lnTo>
                  <a:pt x="48514" y="6350"/>
                </a:lnTo>
                <a:lnTo>
                  <a:pt x="90804" y="685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138546" y="3299688"/>
            <a:ext cx="364502" cy="368452"/>
          </a:xfrm>
          <a:custGeom>
            <a:avLst/>
            <a:gdLst>
              <a:gd name="connsiteX0" fmla="*/ 0 w 364502"/>
              <a:gd name="connsiteY0" fmla="*/ 368452 h 368452"/>
              <a:gd name="connsiteX1" fmla="*/ 364502 w 364502"/>
              <a:gd name="connsiteY1" fmla="*/ 368452 h 368452"/>
              <a:gd name="connsiteX2" fmla="*/ 364502 w 364502"/>
              <a:gd name="connsiteY2" fmla="*/ 0 h 368452"/>
              <a:gd name="connsiteX3" fmla="*/ 0 w 364502"/>
              <a:gd name="connsiteY3" fmla="*/ 0 h 368452"/>
              <a:gd name="connsiteX4" fmla="*/ 0 w 364502"/>
              <a:gd name="connsiteY4" fmla="*/ 368452 h 368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502" h="368452">
                <a:moveTo>
                  <a:pt x="0" y="368452"/>
                </a:moveTo>
                <a:lnTo>
                  <a:pt x="364502" y="368452"/>
                </a:lnTo>
                <a:lnTo>
                  <a:pt x="364502" y="0"/>
                </a:lnTo>
                <a:lnTo>
                  <a:pt x="0" y="0"/>
                </a:lnTo>
                <a:lnTo>
                  <a:pt x="0" y="368452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503164" y="3204591"/>
            <a:ext cx="94996" cy="463550"/>
          </a:xfrm>
          <a:custGeom>
            <a:avLst/>
            <a:gdLst>
              <a:gd name="connsiteX0" fmla="*/ 0 w 94996"/>
              <a:gd name="connsiteY0" fmla="*/ 95123 h 463550"/>
              <a:gd name="connsiteX1" fmla="*/ 94995 w 94996"/>
              <a:gd name="connsiteY1" fmla="*/ 0 h 463550"/>
              <a:gd name="connsiteX2" fmla="*/ 94995 w 94996"/>
              <a:gd name="connsiteY2" fmla="*/ 368554 h 463550"/>
              <a:gd name="connsiteX3" fmla="*/ 0 w 94996"/>
              <a:gd name="connsiteY3" fmla="*/ 463549 h 463550"/>
              <a:gd name="connsiteX4" fmla="*/ 0 w 94996"/>
              <a:gd name="connsiteY4" fmla="*/ 95123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996" h="463550">
                <a:moveTo>
                  <a:pt x="0" y="95123"/>
                </a:moveTo>
                <a:lnTo>
                  <a:pt x="94995" y="0"/>
                </a:lnTo>
                <a:lnTo>
                  <a:pt x="94995" y="368554"/>
                </a:lnTo>
                <a:lnTo>
                  <a:pt x="0" y="463549"/>
                </a:lnTo>
                <a:lnTo>
                  <a:pt x="0" y="95123"/>
                </a:lnTo>
              </a:path>
            </a:pathLst>
          </a:custGeom>
          <a:solidFill>
            <a:srgbClr val="00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138546" y="3204591"/>
            <a:ext cx="459613" cy="95123"/>
          </a:xfrm>
          <a:custGeom>
            <a:avLst/>
            <a:gdLst>
              <a:gd name="connsiteX0" fmla="*/ 0 w 459613"/>
              <a:gd name="connsiteY0" fmla="*/ 95123 h 95123"/>
              <a:gd name="connsiteX1" fmla="*/ 95123 w 459613"/>
              <a:gd name="connsiteY1" fmla="*/ 0 h 95123"/>
              <a:gd name="connsiteX2" fmla="*/ 459613 w 459613"/>
              <a:gd name="connsiteY2" fmla="*/ 0 h 95123"/>
              <a:gd name="connsiteX3" fmla="*/ 364617 w 459613"/>
              <a:gd name="connsiteY3" fmla="*/ 95123 h 95123"/>
              <a:gd name="connsiteX4" fmla="*/ 0 w 459613"/>
              <a:gd name="connsiteY4" fmla="*/ 95123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613" h="95123">
                <a:moveTo>
                  <a:pt x="0" y="95123"/>
                </a:moveTo>
                <a:lnTo>
                  <a:pt x="95123" y="0"/>
                </a:lnTo>
                <a:lnTo>
                  <a:pt x="459613" y="0"/>
                </a:lnTo>
                <a:lnTo>
                  <a:pt x="364617" y="95123"/>
                </a:lnTo>
                <a:lnTo>
                  <a:pt x="0" y="95123"/>
                </a:lnTo>
              </a:path>
            </a:pathLst>
          </a:custGeom>
          <a:solidFill>
            <a:srgbClr val="32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132196" y="3198241"/>
            <a:ext cx="472313" cy="476250"/>
          </a:xfrm>
          <a:custGeom>
            <a:avLst/>
            <a:gdLst>
              <a:gd name="connsiteX0" fmla="*/ 6350 w 472313"/>
              <a:gd name="connsiteY0" fmla="*/ 101473 h 476250"/>
              <a:gd name="connsiteX1" fmla="*/ 101473 w 472313"/>
              <a:gd name="connsiteY1" fmla="*/ 6350 h 476250"/>
              <a:gd name="connsiteX2" fmla="*/ 465963 w 472313"/>
              <a:gd name="connsiteY2" fmla="*/ 6350 h 476250"/>
              <a:gd name="connsiteX3" fmla="*/ 465963 w 472313"/>
              <a:gd name="connsiteY3" fmla="*/ 374904 h 476250"/>
              <a:gd name="connsiteX4" fmla="*/ 370967 w 472313"/>
              <a:gd name="connsiteY4" fmla="*/ 469899 h 476250"/>
              <a:gd name="connsiteX5" fmla="*/ 6350 w 472313"/>
              <a:gd name="connsiteY5" fmla="*/ 469899 h 476250"/>
              <a:gd name="connsiteX6" fmla="*/ 6350 w 472313"/>
              <a:gd name="connsiteY6" fmla="*/ 101473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72313" h="476250">
                <a:moveTo>
                  <a:pt x="6350" y="101473"/>
                </a:moveTo>
                <a:lnTo>
                  <a:pt x="101473" y="6350"/>
                </a:lnTo>
                <a:lnTo>
                  <a:pt x="465963" y="6350"/>
                </a:lnTo>
                <a:lnTo>
                  <a:pt x="465963" y="374904"/>
                </a:lnTo>
                <a:lnTo>
                  <a:pt x="370967" y="469899"/>
                </a:lnTo>
                <a:lnTo>
                  <a:pt x="6350" y="469899"/>
                </a:lnTo>
                <a:lnTo>
                  <a:pt x="6350" y="1014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132196" y="3198241"/>
            <a:ext cx="472313" cy="107823"/>
          </a:xfrm>
          <a:custGeom>
            <a:avLst/>
            <a:gdLst>
              <a:gd name="connsiteX0" fmla="*/ 6350 w 472313"/>
              <a:gd name="connsiteY0" fmla="*/ 101473 h 107823"/>
              <a:gd name="connsiteX1" fmla="*/ 370967 w 472313"/>
              <a:gd name="connsiteY1" fmla="*/ 101473 h 107823"/>
              <a:gd name="connsiteX2" fmla="*/ 465963 w 472313"/>
              <a:gd name="connsiteY2" fmla="*/ 6350 h 107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2313" h="107823">
                <a:moveTo>
                  <a:pt x="6350" y="101473"/>
                </a:moveTo>
                <a:lnTo>
                  <a:pt x="370967" y="101473"/>
                </a:lnTo>
                <a:lnTo>
                  <a:pt x="46596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96814" y="3293364"/>
            <a:ext cx="22225" cy="381127"/>
          </a:xfrm>
          <a:custGeom>
            <a:avLst/>
            <a:gdLst>
              <a:gd name="connsiteX0" fmla="*/ 6350 w 22225"/>
              <a:gd name="connsiteY0" fmla="*/ 6350 h 381127"/>
              <a:gd name="connsiteX1" fmla="*/ 6350 w 22225"/>
              <a:gd name="connsiteY1" fmla="*/ 374776 h 381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81127">
                <a:moveTo>
                  <a:pt x="6350" y="6350"/>
                </a:moveTo>
                <a:lnTo>
                  <a:pt x="6350" y="37477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516251" y="3320478"/>
            <a:ext cx="2496184" cy="347662"/>
          </a:xfrm>
          <a:custGeom>
            <a:avLst/>
            <a:gdLst>
              <a:gd name="connsiteX0" fmla="*/ 0 w 2496184"/>
              <a:gd name="connsiteY0" fmla="*/ 347662 h 347662"/>
              <a:gd name="connsiteX1" fmla="*/ 2496184 w 2496184"/>
              <a:gd name="connsiteY1" fmla="*/ 347662 h 347662"/>
              <a:gd name="connsiteX2" fmla="*/ 2496184 w 2496184"/>
              <a:gd name="connsiteY2" fmla="*/ 0 h 347662"/>
              <a:gd name="connsiteX3" fmla="*/ 0 w 2496184"/>
              <a:gd name="connsiteY3" fmla="*/ 0 h 347662"/>
              <a:gd name="connsiteX4" fmla="*/ 0 w 2496184"/>
              <a:gd name="connsiteY4" fmla="*/ 347662 h 347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6184" h="347662">
                <a:moveTo>
                  <a:pt x="0" y="347662"/>
                </a:moveTo>
                <a:lnTo>
                  <a:pt x="2496184" y="347662"/>
                </a:lnTo>
                <a:lnTo>
                  <a:pt x="2496184" y="0"/>
                </a:lnTo>
                <a:lnTo>
                  <a:pt x="0" y="0"/>
                </a:lnTo>
                <a:lnTo>
                  <a:pt x="0" y="347662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012435" y="3204591"/>
            <a:ext cx="115823" cy="463549"/>
          </a:xfrm>
          <a:custGeom>
            <a:avLst/>
            <a:gdLst>
              <a:gd name="connsiteX0" fmla="*/ 0 w 115823"/>
              <a:gd name="connsiteY0" fmla="*/ 115950 h 463549"/>
              <a:gd name="connsiteX1" fmla="*/ 115823 w 115823"/>
              <a:gd name="connsiteY1" fmla="*/ 0 h 463549"/>
              <a:gd name="connsiteX2" fmla="*/ 115823 w 115823"/>
              <a:gd name="connsiteY2" fmla="*/ 347725 h 463549"/>
              <a:gd name="connsiteX3" fmla="*/ 0 w 115823"/>
              <a:gd name="connsiteY3" fmla="*/ 463549 h 463549"/>
              <a:gd name="connsiteX4" fmla="*/ 0 w 115823"/>
              <a:gd name="connsiteY4" fmla="*/ 115950 h 463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463549">
                <a:moveTo>
                  <a:pt x="0" y="115950"/>
                </a:moveTo>
                <a:lnTo>
                  <a:pt x="115823" y="0"/>
                </a:lnTo>
                <a:lnTo>
                  <a:pt x="115823" y="347725"/>
                </a:lnTo>
                <a:lnTo>
                  <a:pt x="0" y="463549"/>
                </a:lnTo>
                <a:lnTo>
                  <a:pt x="0" y="115950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516251" y="3204591"/>
            <a:ext cx="2612008" cy="115950"/>
          </a:xfrm>
          <a:custGeom>
            <a:avLst/>
            <a:gdLst>
              <a:gd name="connsiteX0" fmla="*/ 0 w 2612008"/>
              <a:gd name="connsiteY0" fmla="*/ 115950 h 115950"/>
              <a:gd name="connsiteX1" fmla="*/ 115823 w 2612008"/>
              <a:gd name="connsiteY1" fmla="*/ 0 h 115950"/>
              <a:gd name="connsiteX2" fmla="*/ 2612008 w 2612008"/>
              <a:gd name="connsiteY2" fmla="*/ 0 h 115950"/>
              <a:gd name="connsiteX3" fmla="*/ 2496184 w 2612008"/>
              <a:gd name="connsiteY3" fmla="*/ 115950 h 115950"/>
              <a:gd name="connsiteX4" fmla="*/ 0 w 2612008"/>
              <a:gd name="connsiteY4" fmla="*/ 115950 h 11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2008" h="115950">
                <a:moveTo>
                  <a:pt x="0" y="115950"/>
                </a:moveTo>
                <a:lnTo>
                  <a:pt x="115823" y="0"/>
                </a:lnTo>
                <a:lnTo>
                  <a:pt x="2612008" y="0"/>
                </a:lnTo>
                <a:lnTo>
                  <a:pt x="2496184" y="115950"/>
                </a:lnTo>
                <a:lnTo>
                  <a:pt x="0" y="115950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509901" y="3198241"/>
            <a:ext cx="2624708" cy="476249"/>
          </a:xfrm>
          <a:custGeom>
            <a:avLst/>
            <a:gdLst>
              <a:gd name="connsiteX0" fmla="*/ 6350 w 2624708"/>
              <a:gd name="connsiteY0" fmla="*/ 122300 h 476249"/>
              <a:gd name="connsiteX1" fmla="*/ 122173 w 2624708"/>
              <a:gd name="connsiteY1" fmla="*/ 6350 h 476249"/>
              <a:gd name="connsiteX2" fmla="*/ 2618358 w 2624708"/>
              <a:gd name="connsiteY2" fmla="*/ 6350 h 476249"/>
              <a:gd name="connsiteX3" fmla="*/ 2618358 w 2624708"/>
              <a:gd name="connsiteY3" fmla="*/ 354075 h 476249"/>
              <a:gd name="connsiteX4" fmla="*/ 2502534 w 2624708"/>
              <a:gd name="connsiteY4" fmla="*/ 469899 h 476249"/>
              <a:gd name="connsiteX5" fmla="*/ 6350 w 2624708"/>
              <a:gd name="connsiteY5" fmla="*/ 469899 h 476249"/>
              <a:gd name="connsiteX6" fmla="*/ 6350 w 2624708"/>
              <a:gd name="connsiteY6" fmla="*/ 122300 h 4762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24708" h="476249">
                <a:moveTo>
                  <a:pt x="6350" y="122300"/>
                </a:moveTo>
                <a:lnTo>
                  <a:pt x="122173" y="6350"/>
                </a:lnTo>
                <a:lnTo>
                  <a:pt x="2618358" y="6350"/>
                </a:lnTo>
                <a:lnTo>
                  <a:pt x="2618358" y="354075"/>
                </a:lnTo>
                <a:lnTo>
                  <a:pt x="2502534" y="469899"/>
                </a:lnTo>
                <a:lnTo>
                  <a:pt x="6350" y="469899"/>
                </a:lnTo>
                <a:lnTo>
                  <a:pt x="6350" y="1223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509901" y="3198241"/>
            <a:ext cx="2624708" cy="128650"/>
          </a:xfrm>
          <a:custGeom>
            <a:avLst/>
            <a:gdLst>
              <a:gd name="connsiteX0" fmla="*/ 6350 w 2624708"/>
              <a:gd name="connsiteY0" fmla="*/ 122300 h 128650"/>
              <a:gd name="connsiteX1" fmla="*/ 2502534 w 2624708"/>
              <a:gd name="connsiteY1" fmla="*/ 122300 h 128650"/>
              <a:gd name="connsiteX2" fmla="*/ 2618358 w 2624708"/>
              <a:gd name="connsiteY2" fmla="*/ 6350 h 1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624708" h="128650">
                <a:moveTo>
                  <a:pt x="6350" y="122300"/>
                </a:moveTo>
                <a:lnTo>
                  <a:pt x="2502534" y="122300"/>
                </a:lnTo>
                <a:lnTo>
                  <a:pt x="261835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5006085" y="3314191"/>
            <a:ext cx="22225" cy="360299"/>
          </a:xfrm>
          <a:custGeom>
            <a:avLst/>
            <a:gdLst>
              <a:gd name="connsiteX0" fmla="*/ 6350 w 22225"/>
              <a:gd name="connsiteY0" fmla="*/ 6350 h 360299"/>
              <a:gd name="connsiteX1" fmla="*/ 6350 w 22225"/>
              <a:gd name="connsiteY1" fmla="*/ 353948 h 360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60299">
                <a:moveTo>
                  <a:pt x="6350" y="6350"/>
                </a:moveTo>
                <a:lnTo>
                  <a:pt x="6350" y="35394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532252" y="2405252"/>
            <a:ext cx="2380233" cy="342900"/>
          </a:xfrm>
          <a:custGeom>
            <a:avLst/>
            <a:gdLst>
              <a:gd name="connsiteX0" fmla="*/ 0 w 2380233"/>
              <a:gd name="connsiteY0" fmla="*/ 342900 h 342900"/>
              <a:gd name="connsiteX1" fmla="*/ 2380233 w 2380233"/>
              <a:gd name="connsiteY1" fmla="*/ 342900 h 342900"/>
              <a:gd name="connsiteX2" fmla="*/ 2380233 w 2380233"/>
              <a:gd name="connsiteY2" fmla="*/ 0 h 342900"/>
              <a:gd name="connsiteX3" fmla="*/ 0 w 2380233"/>
              <a:gd name="connsiteY3" fmla="*/ 0 h 342900"/>
              <a:gd name="connsiteX4" fmla="*/ 0 w 2380233"/>
              <a:gd name="connsiteY4" fmla="*/ 34290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233" h="342900">
                <a:moveTo>
                  <a:pt x="0" y="342900"/>
                </a:moveTo>
                <a:lnTo>
                  <a:pt x="2380233" y="342900"/>
                </a:lnTo>
                <a:lnTo>
                  <a:pt x="2380233" y="0"/>
                </a:lnTo>
                <a:lnTo>
                  <a:pt x="0" y="0"/>
                </a:lnTo>
                <a:lnTo>
                  <a:pt x="0" y="342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912486" y="2290952"/>
            <a:ext cx="114300" cy="457200"/>
          </a:xfrm>
          <a:custGeom>
            <a:avLst/>
            <a:gdLst>
              <a:gd name="connsiteX0" fmla="*/ 0 w 114300"/>
              <a:gd name="connsiteY0" fmla="*/ 114300 h 457200"/>
              <a:gd name="connsiteX1" fmla="*/ 114300 w 114300"/>
              <a:gd name="connsiteY1" fmla="*/ 0 h 457200"/>
              <a:gd name="connsiteX2" fmla="*/ 114300 w 114300"/>
              <a:gd name="connsiteY2" fmla="*/ 342900 h 457200"/>
              <a:gd name="connsiteX3" fmla="*/ 0 w 114300"/>
              <a:gd name="connsiteY3" fmla="*/ 457200 h 457200"/>
              <a:gd name="connsiteX4" fmla="*/ 0 w 114300"/>
              <a:gd name="connsiteY4" fmla="*/ 1143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" h="457200">
                <a:moveTo>
                  <a:pt x="0" y="114300"/>
                </a:moveTo>
                <a:lnTo>
                  <a:pt x="114300" y="0"/>
                </a:lnTo>
                <a:lnTo>
                  <a:pt x="114300" y="342900"/>
                </a:lnTo>
                <a:lnTo>
                  <a:pt x="0" y="457200"/>
                </a:lnTo>
                <a:lnTo>
                  <a:pt x="0" y="114300"/>
                </a:lnTo>
              </a:path>
            </a:pathLst>
          </a:custGeom>
          <a:solidFill>
            <a:srgbClr val="BF4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532252" y="2290952"/>
            <a:ext cx="2494533" cy="114300"/>
          </a:xfrm>
          <a:custGeom>
            <a:avLst/>
            <a:gdLst>
              <a:gd name="connsiteX0" fmla="*/ 0 w 2494533"/>
              <a:gd name="connsiteY0" fmla="*/ 114300 h 114300"/>
              <a:gd name="connsiteX1" fmla="*/ 114300 w 2494533"/>
              <a:gd name="connsiteY1" fmla="*/ 0 h 114300"/>
              <a:gd name="connsiteX2" fmla="*/ 2494533 w 2494533"/>
              <a:gd name="connsiteY2" fmla="*/ 0 h 114300"/>
              <a:gd name="connsiteX3" fmla="*/ 2380233 w 2494533"/>
              <a:gd name="connsiteY3" fmla="*/ 114300 h 114300"/>
              <a:gd name="connsiteX4" fmla="*/ 0 w 2494533"/>
              <a:gd name="connsiteY4" fmla="*/ 11430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4533" h="114300">
                <a:moveTo>
                  <a:pt x="0" y="114300"/>
                </a:moveTo>
                <a:lnTo>
                  <a:pt x="114300" y="0"/>
                </a:lnTo>
                <a:lnTo>
                  <a:pt x="2494533" y="0"/>
                </a:lnTo>
                <a:lnTo>
                  <a:pt x="2380233" y="114300"/>
                </a:lnTo>
                <a:lnTo>
                  <a:pt x="0" y="114300"/>
                </a:lnTo>
              </a:path>
            </a:pathLst>
          </a:custGeom>
          <a:solidFill>
            <a:srgbClr val="F17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525902" y="2284602"/>
            <a:ext cx="2507233" cy="469900"/>
          </a:xfrm>
          <a:custGeom>
            <a:avLst/>
            <a:gdLst>
              <a:gd name="connsiteX0" fmla="*/ 6350 w 2507233"/>
              <a:gd name="connsiteY0" fmla="*/ 120650 h 469900"/>
              <a:gd name="connsiteX1" fmla="*/ 120650 w 2507233"/>
              <a:gd name="connsiteY1" fmla="*/ 6350 h 469900"/>
              <a:gd name="connsiteX2" fmla="*/ 2500883 w 2507233"/>
              <a:gd name="connsiteY2" fmla="*/ 6350 h 469900"/>
              <a:gd name="connsiteX3" fmla="*/ 2500883 w 2507233"/>
              <a:gd name="connsiteY3" fmla="*/ 349250 h 469900"/>
              <a:gd name="connsiteX4" fmla="*/ 2386583 w 2507233"/>
              <a:gd name="connsiteY4" fmla="*/ 463550 h 469900"/>
              <a:gd name="connsiteX5" fmla="*/ 6350 w 2507233"/>
              <a:gd name="connsiteY5" fmla="*/ 463550 h 469900"/>
              <a:gd name="connsiteX6" fmla="*/ 6350 w 2507233"/>
              <a:gd name="connsiteY6" fmla="*/ 1206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07233" h="469900">
                <a:moveTo>
                  <a:pt x="6350" y="120650"/>
                </a:moveTo>
                <a:lnTo>
                  <a:pt x="120650" y="6350"/>
                </a:lnTo>
                <a:lnTo>
                  <a:pt x="2500883" y="6350"/>
                </a:lnTo>
                <a:lnTo>
                  <a:pt x="2500883" y="349250"/>
                </a:lnTo>
                <a:lnTo>
                  <a:pt x="2386583" y="463550"/>
                </a:lnTo>
                <a:lnTo>
                  <a:pt x="6350" y="463550"/>
                </a:lnTo>
                <a:lnTo>
                  <a:pt x="6350" y="120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525902" y="2284602"/>
            <a:ext cx="2507233" cy="127000"/>
          </a:xfrm>
          <a:custGeom>
            <a:avLst/>
            <a:gdLst>
              <a:gd name="connsiteX0" fmla="*/ 6350 w 2507233"/>
              <a:gd name="connsiteY0" fmla="*/ 120650 h 127000"/>
              <a:gd name="connsiteX1" fmla="*/ 2386583 w 2507233"/>
              <a:gd name="connsiteY1" fmla="*/ 120650 h 127000"/>
              <a:gd name="connsiteX2" fmla="*/ 2500883 w 2507233"/>
              <a:gd name="connsiteY2" fmla="*/ 635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507233" h="127000">
                <a:moveTo>
                  <a:pt x="6350" y="120650"/>
                </a:moveTo>
                <a:lnTo>
                  <a:pt x="2386583" y="120650"/>
                </a:lnTo>
                <a:lnTo>
                  <a:pt x="2500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906136" y="2398902"/>
            <a:ext cx="22225" cy="355600"/>
          </a:xfrm>
          <a:custGeom>
            <a:avLst/>
            <a:gdLst>
              <a:gd name="connsiteX0" fmla="*/ 6350 w 22225"/>
              <a:gd name="connsiteY0" fmla="*/ 6350 h 355600"/>
              <a:gd name="connsiteX1" fmla="*/ 6350 w 22225"/>
              <a:gd name="connsiteY1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5600">
                <a:moveTo>
                  <a:pt x="6350" y="6350"/>
                </a:moveTo>
                <a:lnTo>
                  <a:pt x="6350" y="3492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5598159" y="3299688"/>
            <a:ext cx="364502" cy="368452"/>
          </a:xfrm>
          <a:custGeom>
            <a:avLst/>
            <a:gdLst>
              <a:gd name="connsiteX0" fmla="*/ 0 w 364502"/>
              <a:gd name="connsiteY0" fmla="*/ 368452 h 368452"/>
              <a:gd name="connsiteX1" fmla="*/ 364502 w 364502"/>
              <a:gd name="connsiteY1" fmla="*/ 368452 h 368452"/>
              <a:gd name="connsiteX2" fmla="*/ 364502 w 364502"/>
              <a:gd name="connsiteY2" fmla="*/ 0 h 368452"/>
              <a:gd name="connsiteX3" fmla="*/ 0 w 364502"/>
              <a:gd name="connsiteY3" fmla="*/ 0 h 368452"/>
              <a:gd name="connsiteX4" fmla="*/ 0 w 364502"/>
              <a:gd name="connsiteY4" fmla="*/ 368452 h 368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502" h="368452">
                <a:moveTo>
                  <a:pt x="0" y="368452"/>
                </a:moveTo>
                <a:lnTo>
                  <a:pt x="364502" y="368452"/>
                </a:lnTo>
                <a:lnTo>
                  <a:pt x="364502" y="0"/>
                </a:lnTo>
                <a:lnTo>
                  <a:pt x="0" y="0"/>
                </a:lnTo>
                <a:lnTo>
                  <a:pt x="0" y="368452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5962650" y="3204591"/>
            <a:ext cx="95122" cy="463550"/>
          </a:xfrm>
          <a:custGeom>
            <a:avLst/>
            <a:gdLst>
              <a:gd name="connsiteX0" fmla="*/ 0 w 95122"/>
              <a:gd name="connsiteY0" fmla="*/ 95123 h 463550"/>
              <a:gd name="connsiteX1" fmla="*/ 95122 w 95122"/>
              <a:gd name="connsiteY1" fmla="*/ 0 h 463550"/>
              <a:gd name="connsiteX2" fmla="*/ 95122 w 95122"/>
              <a:gd name="connsiteY2" fmla="*/ 368554 h 463550"/>
              <a:gd name="connsiteX3" fmla="*/ 0 w 95122"/>
              <a:gd name="connsiteY3" fmla="*/ 463549 h 463550"/>
              <a:gd name="connsiteX4" fmla="*/ 0 w 95122"/>
              <a:gd name="connsiteY4" fmla="*/ 95123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22" h="463550">
                <a:moveTo>
                  <a:pt x="0" y="95123"/>
                </a:moveTo>
                <a:lnTo>
                  <a:pt x="95122" y="0"/>
                </a:lnTo>
                <a:lnTo>
                  <a:pt x="95122" y="368554"/>
                </a:lnTo>
                <a:lnTo>
                  <a:pt x="0" y="463549"/>
                </a:lnTo>
                <a:lnTo>
                  <a:pt x="0" y="95123"/>
                </a:lnTo>
              </a:path>
            </a:pathLst>
          </a:custGeom>
          <a:solidFill>
            <a:srgbClr val="00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5598159" y="3204591"/>
            <a:ext cx="459613" cy="95123"/>
          </a:xfrm>
          <a:custGeom>
            <a:avLst/>
            <a:gdLst>
              <a:gd name="connsiteX0" fmla="*/ 0 w 459613"/>
              <a:gd name="connsiteY0" fmla="*/ 95123 h 95123"/>
              <a:gd name="connsiteX1" fmla="*/ 95123 w 459613"/>
              <a:gd name="connsiteY1" fmla="*/ 0 h 95123"/>
              <a:gd name="connsiteX2" fmla="*/ 459613 w 459613"/>
              <a:gd name="connsiteY2" fmla="*/ 0 h 95123"/>
              <a:gd name="connsiteX3" fmla="*/ 364490 w 459613"/>
              <a:gd name="connsiteY3" fmla="*/ 95123 h 95123"/>
              <a:gd name="connsiteX4" fmla="*/ 0 w 459613"/>
              <a:gd name="connsiteY4" fmla="*/ 95123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613" h="95123">
                <a:moveTo>
                  <a:pt x="0" y="95123"/>
                </a:moveTo>
                <a:lnTo>
                  <a:pt x="95123" y="0"/>
                </a:lnTo>
                <a:lnTo>
                  <a:pt x="459613" y="0"/>
                </a:lnTo>
                <a:lnTo>
                  <a:pt x="364490" y="95123"/>
                </a:lnTo>
                <a:lnTo>
                  <a:pt x="0" y="95123"/>
                </a:lnTo>
              </a:path>
            </a:pathLst>
          </a:custGeom>
          <a:solidFill>
            <a:srgbClr val="32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5591809" y="3198241"/>
            <a:ext cx="472313" cy="476250"/>
          </a:xfrm>
          <a:custGeom>
            <a:avLst/>
            <a:gdLst>
              <a:gd name="connsiteX0" fmla="*/ 6350 w 472313"/>
              <a:gd name="connsiteY0" fmla="*/ 101473 h 476250"/>
              <a:gd name="connsiteX1" fmla="*/ 101473 w 472313"/>
              <a:gd name="connsiteY1" fmla="*/ 6350 h 476250"/>
              <a:gd name="connsiteX2" fmla="*/ 465963 w 472313"/>
              <a:gd name="connsiteY2" fmla="*/ 6350 h 476250"/>
              <a:gd name="connsiteX3" fmla="*/ 465963 w 472313"/>
              <a:gd name="connsiteY3" fmla="*/ 374904 h 476250"/>
              <a:gd name="connsiteX4" fmla="*/ 370840 w 472313"/>
              <a:gd name="connsiteY4" fmla="*/ 469899 h 476250"/>
              <a:gd name="connsiteX5" fmla="*/ 6350 w 472313"/>
              <a:gd name="connsiteY5" fmla="*/ 469899 h 476250"/>
              <a:gd name="connsiteX6" fmla="*/ 6350 w 472313"/>
              <a:gd name="connsiteY6" fmla="*/ 101473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72313" h="476250">
                <a:moveTo>
                  <a:pt x="6350" y="101473"/>
                </a:moveTo>
                <a:lnTo>
                  <a:pt x="101473" y="6350"/>
                </a:lnTo>
                <a:lnTo>
                  <a:pt x="465963" y="6350"/>
                </a:lnTo>
                <a:lnTo>
                  <a:pt x="465963" y="374904"/>
                </a:lnTo>
                <a:lnTo>
                  <a:pt x="370840" y="469899"/>
                </a:lnTo>
                <a:lnTo>
                  <a:pt x="6350" y="469899"/>
                </a:lnTo>
                <a:lnTo>
                  <a:pt x="6350" y="1014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591809" y="3198241"/>
            <a:ext cx="472313" cy="107823"/>
          </a:xfrm>
          <a:custGeom>
            <a:avLst/>
            <a:gdLst>
              <a:gd name="connsiteX0" fmla="*/ 6350 w 472313"/>
              <a:gd name="connsiteY0" fmla="*/ 101473 h 107823"/>
              <a:gd name="connsiteX1" fmla="*/ 370840 w 472313"/>
              <a:gd name="connsiteY1" fmla="*/ 101473 h 107823"/>
              <a:gd name="connsiteX2" fmla="*/ 465963 w 472313"/>
              <a:gd name="connsiteY2" fmla="*/ 6350 h 107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2313" h="107823">
                <a:moveTo>
                  <a:pt x="6350" y="101473"/>
                </a:moveTo>
                <a:lnTo>
                  <a:pt x="370840" y="101473"/>
                </a:lnTo>
                <a:lnTo>
                  <a:pt x="46596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5956300" y="3293364"/>
            <a:ext cx="22225" cy="381127"/>
          </a:xfrm>
          <a:custGeom>
            <a:avLst/>
            <a:gdLst>
              <a:gd name="connsiteX0" fmla="*/ 6350 w 22225"/>
              <a:gd name="connsiteY0" fmla="*/ 6350 h 381127"/>
              <a:gd name="connsiteX1" fmla="*/ 6350 w 22225"/>
              <a:gd name="connsiteY1" fmla="*/ 374776 h 381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81127">
                <a:moveTo>
                  <a:pt x="6350" y="6350"/>
                </a:moveTo>
                <a:lnTo>
                  <a:pt x="6350" y="37477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5480684" y="2774442"/>
            <a:ext cx="452120" cy="346709"/>
          </a:xfrm>
          <a:custGeom>
            <a:avLst/>
            <a:gdLst>
              <a:gd name="connsiteX0" fmla="*/ 16129 w 452120"/>
              <a:gd name="connsiteY0" fmla="*/ 272160 h 346709"/>
              <a:gd name="connsiteX1" fmla="*/ 35686 w 452120"/>
              <a:gd name="connsiteY1" fmla="*/ 298322 h 346709"/>
              <a:gd name="connsiteX2" fmla="*/ 435610 w 452120"/>
              <a:gd name="connsiteY2" fmla="*/ 0 h 346709"/>
              <a:gd name="connsiteX3" fmla="*/ 452120 w 452120"/>
              <a:gd name="connsiteY3" fmla="*/ 22097 h 346709"/>
              <a:gd name="connsiteX4" fmla="*/ 52197 w 452120"/>
              <a:gd name="connsiteY4" fmla="*/ 320547 h 346709"/>
              <a:gd name="connsiteX5" fmla="*/ 71755 w 452120"/>
              <a:gd name="connsiteY5" fmla="*/ 346709 h 346709"/>
              <a:gd name="connsiteX6" fmla="*/ 0 w 452120"/>
              <a:gd name="connsiteY6" fmla="*/ 342137 h 346709"/>
              <a:gd name="connsiteX7" fmla="*/ 16129 w 452120"/>
              <a:gd name="connsiteY7" fmla="*/ 272160 h 346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2120" h="346709">
                <a:moveTo>
                  <a:pt x="16129" y="272160"/>
                </a:moveTo>
                <a:lnTo>
                  <a:pt x="35686" y="298322"/>
                </a:lnTo>
                <a:lnTo>
                  <a:pt x="435610" y="0"/>
                </a:lnTo>
                <a:lnTo>
                  <a:pt x="452120" y="22097"/>
                </a:lnTo>
                <a:lnTo>
                  <a:pt x="52197" y="320547"/>
                </a:lnTo>
                <a:lnTo>
                  <a:pt x="71755" y="346709"/>
                </a:lnTo>
                <a:lnTo>
                  <a:pt x="0" y="342137"/>
                </a:lnTo>
                <a:lnTo>
                  <a:pt x="16129" y="272160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474334" y="2768092"/>
            <a:ext cx="464820" cy="359409"/>
          </a:xfrm>
          <a:custGeom>
            <a:avLst/>
            <a:gdLst>
              <a:gd name="connsiteX0" fmla="*/ 22479 w 464820"/>
              <a:gd name="connsiteY0" fmla="*/ 278510 h 359409"/>
              <a:gd name="connsiteX1" fmla="*/ 42036 w 464820"/>
              <a:gd name="connsiteY1" fmla="*/ 304672 h 359409"/>
              <a:gd name="connsiteX2" fmla="*/ 441960 w 464820"/>
              <a:gd name="connsiteY2" fmla="*/ 6350 h 359409"/>
              <a:gd name="connsiteX3" fmla="*/ 458470 w 464820"/>
              <a:gd name="connsiteY3" fmla="*/ 28447 h 359409"/>
              <a:gd name="connsiteX4" fmla="*/ 58547 w 464820"/>
              <a:gd name="connsiteY4" fmla="*/ 326897 h 359409"/>
              <a:gd name="connsiteX5" fmla="*/ 78105 w 464820"/>
              <a:gd name="connsiteY5" fmla="*/ 353059 h 359409"/>
              <a:gd name="connsiteX6" fmla="*/ 6350 w 464820"/>
              <a:gd name="connsiteY6" fmla="*/ 348487 h 359409"/>
              <a:gd name="connsiteX7" fmla="*/ 22479 w 464820"/>
              <a:gd name="connsiteY7" fmla="*/ 278510 h 35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64820" h="359409">
                <a:moveTo>
                  <a:pt x="22479" y="278510"/>
                </a:moveTo>
                <a:lnTo>
                  <a:pt x="42036" y="304672"/>
                </a:lnTo>
                <a:lnTo>
                  <a:pt x="441960" y="6350"/>
                </a:lnTo>
                <a:lnTo>
                  <a:pt x="458470" y="28447"/>
                </a:lnTo>
                <a:lnTo>
                  <a:pt x="58547" y="326897"/>
                </a:lnTo>
                <a:lnTo>
                  <a:pt x="78105" y="353059"/>
                </a:lnTo>
                <a:lnTo>
                  <a:pt x="6350" y="348487"/>
                </a:lnTo>
                <a:lnTo>
                  <a:pt x="22479" y="2785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6134353" y="2842005"/>
            <a:ext cx="215011" cy="368426"/>
          </a:xfrm>
          <a:custGeom>
            <a:avLst/>
            <a:gdLst>
              <a:gd name="connsiteX0" fmla="*/ 0 w 215011"/>
              <a:gd name="connsiteY0" fmla="*/ 298450 h 368426"/>
              <a:gd name="connsiteX1" fmla="*/ 29083 w 215011"/>
              <a:gd name="connsiteY1" fmla="*/ 313436 h 368426"/>
              <a:gd name="connsiteX2" fmla="*/ 190373 w 215011"/>
              <a:gd name="connsiteY2" fmla="*/ 0 h 368426"/>
              <a:gd name="connsiteX3" fmla="*/ 215011 w 215011"/>
              <a:gd name="connsiteY3" fmla="*/ 12700 h 368426"/>
              <a:gd name="connsiteX4" fmla="*/ 53594 w 215011"/>
              <a:gd name="connsiteY4" fmla="*/ 326136 h 368426"/>
              <a:gd name="connsiteX5" fmla="*/ 82677 w 215011"/>
              <a:gd name="connsiteY5" fmla="*/ 341122 h 368426"/>
              <a:gd name="connsiteX6" fmla="*/ 16255 w 215011"/>
              <a:gd name="connsiteY6" fmla="*/ 368426 h 368426"/>
              <a:gd name="connsiteX7" fmla="*/ 0 w 215011"/>
              <a:gd name="connsiteY7" fmla="*/ 298450 h 368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5011" h="368426">
                <a:moveTo>
                  <a:pt x="0" y="298450"/>
                </a:moveTo>
                <a:lnTo>
                  <a:pt x="29083" y="313436"/>
                </a:lnTo>
                <a:lnTo>
                  <a:pt x="190373" y="0"/>
                </a:lnTo>
                <a:lnTo>
                  <a:pt x="215011" y="12700"/>
                </a:lnTo>
                <a:lnTo>
                  <a:pt x="53594" y="326136"/>
                </a:lnTo>
                <a:lnTo>
                  <a:pt x="82677" y="341122"/>
                </a:lnTo>
                <a:lnTo>
                  <a:pt x="16255" y="368426"/>
                </a:lnTo>
                <a:lnTo>
                  <a:pt x="0" y="298450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6128003" y="2835655"/>
            <a:ext cx="227711" cy="381126"/>
          </a:xfrm>
          <a:custGeom>
            <a:avLst/>
            <a:gdLst>
              <a:gd name="connsiteX0" fmla="*/ 6350 w 227711"/>
              <a:gd name="connsiteY0" fmla="*/ 304800 h 381126"/>
              <a:gd name="connsiteX1" fmla="*/ 35433 w 227711"/>
              <a:gd name="connsiteY1" fmla="*/ 319786 h 381126"/>
              <a:gd name="connsiteX2" fmla="*/ 196723 w 227711"/>
              <a:gd name="connsiteY2" fmla="*/ 6350 h 381126"/>
              <a:gd name="connsiteX3" fmla="*/ 221361 w 227711"/>
              <a:gd name="connsiteY3" fmla="*/ 19050 h 381126"/>
              <a:gd name="connsiteX4" fmla="*/ 59944 w 227711"/>
              <a:gd name="connsiteY4" fmla="*/ 332486 h 381126"/>
              <a:gd name="connsiteX5" fmla="*/ 89027 w 227711"/>
              <a:gd name="connsiteY5" fmla="*/ 347472 h 381126"/>
              <a:gd name="connsiteX6" fmla="*/ 22605 w 227711"/>
              <a:gd name="connsiteY6" fmla="*/ 374776 h 381126"/>
              <a:gd name="connsiteX7" fmla="*/ 6350 w 227711"/>
              <a:gd name="connsiteY7" fmla="*/ 304800 h 381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27711" h="381126">
                <a:moveTo>
                  <a:pt x="6350" y="304800"/>
                </a:moveTo>
                <a:lnTo>
                  <a:pt x="35433" y="319786"/>
                </a:lnTo>
                <a:lnTo>
                  <a:pt x="196723" y="6350"/>
                </a:lnTo>
                <a:lnTo>
                  <a:pt x="221361" y="19050"/>
                </a:lnTo>
                <a:lnTo>
                  <a:pt x="59944" y="332486"/>
                </a:lnTo>
                <a:lnTo>
                  <a:pt x="89027" y="347472"/>
                </a:lnTo>
                <a:lnTo>
                  <a:pt x="22605" y="374776"/>
                </a:lnTo>
                <a:lnTo>
                  <a:pt x="6350" y="3048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3962400" y="4163695"/>
            <a:ext cx="84454" cy="326263"/>
          </a:xfrm>
          <a:custGeom>
            <a:avLst/>
            <a:gdLst>
              <a:gd name="connsiteX0" fmla="*/ 0 w 84454"/>
              <a:gd name="connsiteY0" fmla="*/ 264159 h 326263"/>
              <a:gd name="connsiteX1" fmla="*/ 29717 w 84454"/>
              <a:gd name="connsiteY1" fmla="*/ 264159 h 326263"/>
              <a:gd name="connsiteX2" fmla="*/ 29717 w 84454"/>
              <a:gd name="connsiteY2" fmla="*/ 0 h 326263"/>
              <a:gd name="connsiteX3" fmla="*/ 54736 w 84454"/>
              <a:gd name="connsiteY3" fmla="*/ 0 h 326263"/>
              <a:gd name="connsiteX4" fmla="*/ 54736 w 84454"/>
              <a:gd name="connsiteY4" fmla="*/ 264159 h 326263"/>
              <a:gd name="connsiteX5" fmla="*/ 84454 w 84454"/>
              <a:gd name="connsiteY5" fmla="*/ 264159 h 326263"/>
              <a:gd name="connsiteX6" fmla="*/ 42164 w 84454"/>
              <a:gd name="connsiteY6" fmla="*/ 326263 h 326263"/>
              <a:gd name="connsiteX7" fmla="*/ 0 w 84454"/>
              <a:gd name="connsiteY7" fmla="*/ 264159 h 326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454" h="326263">
                <a:moveTo>
                  <a:pt x="0" y="264159"/>
                </a:moveTo>
                <a:lnTo>
                  <a:pt x="29717" y="264159"/>
                </a:lnTo>
                <a:lnTo>
                  <a:pt x="29717" y="0"/>
                </a:lnTo>
                <a:lnTo>
                  <a:pt x="54736" y="0"/>
                </a:lnTo>
                <a:lnTo>
                  <a:pt x="54736" y="264159"/>
                </a:lnTo>
                <a:lnTo>
                  <a:pt x="84454" y="264159"/>
                </a:lnTo>
                <a:lnTo>
                  <a:pt x="42164" y="326263"/>
                </a:lnTo>
                <a:lnTo>
                  <a:pt x="0" y="264159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956050" y="4157345"/>
            <a:ext cx="97154" cy="338963"/>
          </a:xfrm>
          <a:custGeom>
            <a:avLst/>
            <a:gdLst>
              <a:gd name="connsiteX0" fmla="*/ 6350 w 97154"/>
              <a:gd name="connsiteY0" fmla="*/ 270509 h 338963"/>
              <a:gd name="connsiteX1" fmla="*/ 36067 w 97154"/>
              <a:gd name="connsiteY1" fmla="*/ 270509 h 338963"/>
              <a:gd name="connsiteX2" fmla="*/ 36067 w 97154"/>
              <a:gd name="connsiteY2" fmla="*/ 6350 h 338963"/>
              <a:gd name="connsiteX3" fmla="*/ 61086 w 97154"/>
              <a:gd name="connsiteY3" fmla="*/ 6350 h 338963"/>
              <a:gd name="connsiteX4" fmla="*/ 61086 w 97154"/>
              <a:gd name="connsiteY4" fmla="*/ 270509 h 338963"/>
              <a:gd name="connsiteX5" fmla="*/ 90804 w 97154"/>
              <a:gd name="connsiteY5" fmla="*/ 270509 h 338963"/>
              <a:gd name="connsiteX6" fmla="*/ 48514 w 97154"/>
              <a:gd name="connsiteY6" fmla="*/ 332613 h 338963"/>
              <a:gd name="connsiteX7" fmla="*/ 6350 w 97154"/>
              <a:gd name="connsiteY7" fmla="*/ 270509 h 3389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154" h="338963">
                <a:moveTo>
                  <a:pt x="6350" y="270509"/>
                </a:moveTo>
                <a:lnTo>
                  <a:pt x="36067" y="270509"/>
                </a:lnTo>
                <a:lnTo>
                  <a:pt x="36067" y="6350"/>
                </a:lnTo>
                <a:lnTo>
                  <a:pt x="61086" y="6350"/>
                </a:lnTo>
                <a:lnTo>
                  <a:pt x="61086" y="270509"/>
                </a:lnTo>
                <a:lnTo>
                  <a:pt x="90804" y="270509"/>
                </a:lnTo>
                <a:lnTo>
                  <a:pt x="48514" y="332613"/>
                </a:lnTo>
                <a:lnTo>
                  <a:pt x="6350" y="270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3571747" y="2748152"/>
            <a:ext cx="84454" cy="537718"/>
          </a:xfrm>
          <a:custGeom>
            <a:avLst/>
            <a:gdLst>
              <a:gd name="connsiteX0" fmla="*/ 84455 w 84454"/>
              <a:gd name="connsiteY0" fmla="*/ 62229 h 537718"/>
              <a:gd name="connsiteX1" fmla="*/ 54736 w 84454"/>
              <a:gd name="connsiteY1" fmla="*/ 62229 h 537718"/>
              <a:gd name="connsiteX2" fmla="*/ 54736 w 84454"/>
              <a:gd name="connsiteY2" fmla="*/ 537718 h 537718"/>
              <a:gd name="connsiteX3" fmla="*/ 29717 w 84454"/>
              <a:gd name="connsiteY3" fmla="*/ 537718 h 537718"/>
              <a:gd name="connsiteX4" fmla="*/ 29717 w 84454"/>
              <a:gd name="connsiteY4" fmla="*/ 62229 h 537718"/>
              <a:gd name="connsiteX5" fmla="*/ 0 w 84454"/>
              <a:gd name="connsiteY5" fmla="*/ 62229 h 537718"/>
              <a:gd name="connsiteX6" fmla="*/ 42164 w 84454"/>
              <a:gd name="connsiteY6" fmla="*/ 0 h 537718"/>
              <a:gd name="connsiteX7" fmla="*/ 84455 w 84454"/>
              <a:gd name="connsiteY7" fmla="*/ 62229 h 537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454" h="537718">
                <a:moveTo>
                  <a:pt x="84455" y="62229"/>
                </a:moveTo>
                <a:lnTo>
                  <a:pt x="54736" y="62229"/>
                </a:lnTo>
                <a:lnTo>
                  <a:pt x="54736" y="537718"/>
                </a:lnTo>
                <a:lnTo>
                  <a:pt x="29717" y="537718"/>
                </a:lnTo>
                <a:lnTo>
                  <a:pt x="29717" y="62229"/>
                </a:lnTo>
                <a:lnTo>
                  <a:pt x="0" y="62229"/>
                </a:lnTo>
                <a:lnTo>
                  <a:pt x="42164" y="0"/>
                </a:lnTo>
                <a:lnTo>
                  <a:pt x="84455" y="62229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3565397" y="2741802"/>
            <a:ext cx="97154" cy="550418"/>
          </a:xfrm>
          <a:custGeom>
            <a:avLst/>
            <a:gdLst>
              <a:gd name="connsiteX0" fmla="*/ 90805 w 97154"/>
              <a:gd name="connsiteY0" fmla="*/ 68579 h 550418"/>
              <a:gd name="connsiteX1" fmla="*/ 61086 w 97154"/>
              <a:gd name="connsiteY1" fmla="*/ 68579 h 550418"/>
              <a:gd name="connsiteX2" fmla="*/ 61086 w 97154"/>
              <a:gd name="connsiteY2" fmla="*/ 544068 h 550418"/>
              <a:gd name="connsiteX3" fmla="*/ 36067 w 97154"/>
              <a:gd name="connsiteY3" fmla="*/ 544068 h 550418"/>
              <a:gd name="connsiteX4" fmla="*/ 36067 w 97154"/>
              <a:gd name="connsiteY4" fmla="*/ 68579 h 550418"/>
              <a:gd name="connsiteX5" fmla="*/ 6350 w 97154"/>
              <a:gd name="connsiteY5" fmla="*/ 68579 h 550418"/>
              <a:gd name="connsiteX6" fmla="*/ 48514 w 97154"/>
              <a:gd name="connsiteY6" fmla="*/ 6350 h 550418"/>
              <a:gd name="connsiteX7" fmla="*/ 90805 w 97154"/>
              <a:gd name="connsiteY7" fmla="*/ 68579 h 5504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154" h="550418">
                <a:moveTo>
                  <a:pt x="90805" y="68579"/>
                </a:moveTo>
                <a:lnTo>
                  <a:pt x="61086" y="68579"/>
                </a:lnTo>
                <a:lnTo>
                  <a:pt x="61086" y="544068"/>
                </a:lnTo>
                <a:lnTo>
                  <a:pt x="36067" y="544068"/>
                </a:lnTo>
                <a:lnTo>
                  <a:pt x="36067" y="68579"/>
                </a:lnTo>
                <a:lnTo>
                  <a:pt x="6350" y="68579"/>
                </a:lnTo>
                <a:lnTo>
                  <a:pt x="48514" y="6350"/>
                </a:lnTo>
                <a:lnTo>
                  <a:pt x="90805" y="685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3540633" y="3627120"/>
            <a:ext cx="114300" cy="845820"/>
          </a:xfrm>
          <a:custGeom>
            <a:avLst/>
            <a:gdLst>
              <a:gd name="connsiteX0" fmla="*/ 0 w 114300"/>
              <a:gd name="connsiteY0" fmla="*/ 761619 h 845820"/>
              <a:gd name="connsiteX1" fmla="*/ 40132 w 114300"/>
              <a:gd name="connsiteY1" fmla="*/ 761619 h 845820"/>
              <a:gd name="connsiteX2" fmla="*/ 40132 w 114300"/>
              <a:gd name="connsiteY2" fmla="*/ 0 h 845820"/>
              <a:gd name="connsiteX3" fmla="*/ 74040 w 114300"/>
              <a:gd name="connsiteY3" fmla="*/ 0 h 845820"/>
              <a:gd name="connsiteX4" fmla="*/ 74040 w 114300"/>
              <a:gd name="connsiteY4" fmla="*/ 761619 h 845820"/>
              <a:gd name="connsiteX5" fmla="*/ 114300 w 114300"/>
              <a:gd name="connsiteY5" fmla="*/ 761619 h 845820"/>
              <a:gd name="connsiteX6" fmla="*/ 57150 w 114300"/>
              <a:gd name="connsiteY6" fmla="*/ 845820 h 845820"/>
              <a:gd name="connsiteX7" fmla="*/ 0 w 114300"/>
              <a:gd name="connsiteY7" fmla="*/ 761619 h 845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" h="845820">
                <a:moveTo>
                  <a:pt x="0" y="761619"/>
                </a:moveTo>
                <a:lnTo>
                  <a:pt x="40132" y="761619"/>
                </a:lnTo>
                <a:lnTo>
                  <a:pt x="40132" y="0"/>
                </a:lnTo>
                <a:lnTo>
                  <a:pt x="74040" y="0"/>
                </a:lnTo>
                <a:lnTo>
                  <a:pt x="74040" y="761619"/>
                </a:lnTo>
                <a:lnTo>
                  <a:pt x="114300" y="761619"/>
                </a:lnTo>
                <a:lnTo>
                  <a:pt x="57150" y="845820"/>
                </a:lnTo>
                <a:lnTo>
                  <a:pt x="0" y="761619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3534283" y="3620770"/>
            <a:ext cx="127000" cy="858520"/>
          </a:xfrm>
          <a:custGeom>
            <a:avLst/>
            <a:gdLst>
              <a:gd name="connsiteX0" fmla="*/ 6350 w 127000"/>
              <a:gd name="connsiteY0" fmla="*/ 767969 h 858520"/>
              <a:gd name="connsiteX1" fmla="*/ 46482 w 127000"/>
              <a:gd name="connsiteY1" fmla="*/ 767969 h 858520"/>
              <a:gd name="connsiteX2" fmla="*/ 46482 w 127000"/>
              <a:gd name="connsiteY2" fmla="*/ 6350 h 858520"/>
              <a:gd name="connsiteX3" fmla="*/ 80390 w 127000"/>
              <a:gd name="connsiteY3" fmla="*/ 6350 h 858520"/>
              <a:gd name="connsiteX4" fmla="*/ 80390 w 127000"/>
              <a:gd name="connsiteY4" fmla="*/ 767969 h 858520"/>
              <a:gd name="connsiteX5" fmla="*/ 120650 w 127000"/>
              <a:gd name="connsiteY5" fmla="*/ 767969 h 858520"/>
              <a:gd name="connsiteX6" fmla="*/ 63500 w 127000"/>
              <a:gd name="connsiteY6" fmla="*/ 852170 h 858520"/>
              <a:gd name="connsiteX7" fmla="*/ 6350 w 127000"/>
              <a:gd name="connsiteY7" fmla="*/ 767969 h 858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000" h="858520">
                <a:moveTo>
                  <a:pt x="6350" y="767969"/>
                </a:moveTo>
                <a:lnTo>
                  <a:pt x="46482" y="767969"/>
                </a:lnTo>
                <a:lnTo>
                  <a:pt x="46482" y="6350"/>
                </a:lnTo>
                <a:lnTo>
                  <a:pt x="80390" y="6350"/>
                </a:lnTo>
                <a:lnTo>
                  <a:pt x="80390" y="767969"/>
                </a:lnTo>
                <a:lnTo>
                  <a:pt x="120650" y="767969"/>
                </a:lnTo>
                <a:lnTo>
                  <a:pt x="63500" y="852170"/>
                </a:lnTo>
                <a:lnTo>
                  <a:pt x="6350" y="7679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3695700" y="3640709"/>
            <a:ext cx="114300" cy="831595"/>
          </a:xfrm>
          <a:custGeom>
            <a:avLst/>
            <a:gdLst>
              <a:gd name="connsiteX0" fmla="*/ 114300 w 114300"/>
              <a:gd name="connsiteY0" fmla="*/ 84200 h 831595"/>
              <a:gd name="connsiteX1" fmla="*/ 74167 w 114300"/>
              <a:gd name="connsiteY1" fmla="*/ 84200 h 831595"/>
              <a:gd name="connsiteX2" fmla="*/ 74167 w 114300"/>
              <a:gd name="connsiteY2" fmla="*/ 831595 h 831595"/>
              <a:gd name="connsiteX3" fmla="*/ 40132 w 114300"/>
              <a:gd name="connsiteY3" fmla="*/ 831595 h 831595"/>
              <a:gd name="connsiteX4" fmla="*/ 40132 w 114300"/>
              <a:gd name="connsiteY4" fmla="*/ 84200 h 831595"/>
              <a:gd name="connsiteX5" fmla="*/ 0 w 114300"/>
              <a:gd name="connsiteY5" fmla="*/ 84200 h 831595"/>
              <a:gd name="connsiteX6" fmla="*/ 57150 w 114300"/>
              <a:gd name="connsiteY6" fmla="*/ 0 h 831595"/>
              <a:gd name="connsiteX7" fmla="*/ 114300 w 114300"/>
              <a:gd name="connsiteY7" fmla="*/ 84200 h 831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" h="831595">
                <a:moveTo>
                  <a:pt x="114300" y="84200"/>
                </a:moveTo>
                <a:lnTo>
                  <a:pt x="74167" y="84200"/>
                </a:lnTo>
                <a:lnTo>
                  <a:pt x="74167" y="831595"/>
                </a:lnTo>
                <a:lnTo>
                  <a:pt x="40132" y="831595"/>
                </a:lnTo>
                <a:lnTo>
                  <a:pt x="40132" y="84200"/>
                </a:lnTo>
                <a:lnTo>
                  <a:pt x="0" y="84200"/>
                </a:lnTo>
                <a:lnTo>
                  <a:pt x="57150" y="0"/>
                </a:lnTo>
                <a:lnTo>
                  <a:pt x="114300" y="84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3689350" y="3634359"/>
            <a:ext cx="127000" cy="844295"/>
          </a:xfrm>
          <a:custGeom>
            <a:avLst/>
            <a:gdLst>
              <a:gd name="connsiteX0" fmla="*/ 120650 w 127000"/>
              <a:gd name="connsiteY0" fmla="*/ 90550 h 844295"/>
              <a:gd name="connsiteX1" fmla="*/ 80517 w 127000"/>
              <a:gd name="connsiteY1" fmla="*/ 90550 h 844295"/>
              <a:gd name="connsiteX2" fmla="*/ 80517 w 127000"/>
              <a:gd name="connsiteY2" fmla="*/ 837945 h 844295"/>
              <a:gd name="connsiteX3" fmla="*/ 46482 w 127000"/>
              <a:gd name="connsiteY3" fmla="*/ 837945 h 844295"/>
              <a:gd name="connsiteX4" fmla="*/ 46482 w 127000"/>
              <a:gd name="connsiteY4" fmla="*/ 90550 h 844295"/>
              <a:gd name="connsiteX5" fmla="*/ 6350 w 127000"/>
              <a:gd name="connsiteY5" fmla="*/ 90550 h 844295"/>
              <a:gd name="connsiteX6" fmla="*/ 63500 w 127000"/>
              <a:gd name="connsiteY6" fmla="*/ 6350 h 844295"/>
              <a:gd name="connsiteX7" fmla="*/ 120650 w 127000"/>
              <a:gd name="connsiteY7" fmla="*/ 90550 h 844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000" h="844295">
                <a:moveTo>
                  <a:pt x="120650" y="90550"/>
                </a:moveTo>
                <a:lnTo>
                  <a:pt x="80517" y="90550"/>
                </a:lnTo>
                <a:lnTo>
                  <a:pt x="80517" y="837945"/>
                </a:lnTo>
                <a:lnTo>
                  <a:pt x="46482" y="837945"/>
                </a:lnTo>
                <a:lnTo>
                  <a:pt x="46482" y="90550"/>
                </a:lnTo>
                <a:lnTo>
                  <a:pt x="6350" y="90550"/>
                </a:lnTo>
                <a:lnTo>
                  <a:pt x="63500" y="6350"/>
                </a:lnTo>
                <a:lnTo>
                  <a:pt x="120650" y="90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3724147" y="2748152"/>
            <a:ext cx="84454" cy="537718"/>
          </a:xfrm>
          <a:custGeom>
            <a:avLst/>
            <a:gdLst>
              <a:gd name="connsiteX0" fmla="*/ 0 w 84454"/>
              <a:gd name="connsiteY0" fmla="*/ 475488 h 537718"/>
              <a:gd name="connsiteX1" fmla="*/ 29717 w 84454"/>
              <a:gd name="connsiteY1" fmla="*/ 475488 h 537718"/>
              <a:gd name="connsiteX2" fmla="*/ 29717 w 84454"/>
              <a:gd name="connsiteY2" fmla="*/ 0 h 537718"/>
              <a:gd name="connsiteX3" fmla="*/ 54736 w 84454"/>
              <a:gd name="connsiteY3" fmla="*/ 0 h 537718"/>
              <a:gd name="connsiteX4" fmla="*/ 54736 w 84454"/>
              <a:gd name="connsiteY4" fmla="*/ 475488 h 537718"/>
              <a:gd name="connsiteX5" fmla="*/ 84455 w 84454"/>
              <a:gd name="connsiteY5" fmla="*/ 475488 h 537718"/>
              <a:gd name="connsiteX6" fmla="*/ 42164 w 84454"/>
              <a:gd name="connsiteY6" fmla="*/ 537718 h 537718"/>
              <a:gd name="connsiteX7" fmla="*/ 0 w 84454"/>
              <a:gd name="connsiteY7" fmla="*/ 475488 h 537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454" h="537718">
                <a:moveTo>
                  <a:pt x="0" y="475488"/>
                </a:moveTo>
                <a:lnTo>
                  <a:pt x="29717" y="475488"/>
                </a:lnTo>
                <a:lnTo>
                  <a:pt x="29717" y="0"/>
                </a:lnTo>
                <a:lnTo>
                  <a:pt x="54736" y="0"/>
                </a:lnTo>
                <a:lnTo>
                  <a:pt x="54736" y="475488"/>
                </a:lnTo>
                <a:lnTo>
                  <a:pt x="84455" y="475488"/>
                </a:lnTo>
                <a:lnTo>
                  <a:pt x="42164" y="537718"/>
                </a:lnTo>
                <a:lnTo>
                  <a:pt x="0" y="475488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3717797" y="2741802"/>
            <a:ext cx="97154" cy="550418"/>
          </a:xfrm>
          <a:custGeom>
            <a:avLst/>
            <a:gdLst>
              <a:gd name="connsiteX0" fmla="*/ 6350 w 97154"/>
              <a:gd name="connsiteY0" fmla="*/ 481838 h 550418"/>
              <a:gd name="connsiteX1" fmla="*/ 36067 w 97154"/>
              <a:gd name="connsiteY1" fmla="*/ 481838 h 550418"/>
              <a:gd name="connsiteX2" fmla="*/ 36067 w 97154"/>
              <a:gd name="connsiteY2" fmla="*/ 6350 h 550418"/>
              <a:gd name="connsiteX3" fmla="*/ 61086 w 97154"/>
              <a:gd name="connsiteY3" fmla="*/ 6350 h 550418"/>
              <a:gd name="connsiteX4" fmla="*/ 61086 w 97154"/>
              <a:gd name="connsiteY4" fmla="*/ 481838 h 550418"/>
              <a:gd name="connsiteX5" fmla="*/ 90805 w 97154"/>
              <a:gd name="connsiteY5" fmla="*/ 481838 h 550418"/>
              <a:gd name="connsiteX6" fmla="*/ 48514 w 97154"/>
              <a:gd name="connsiteY6" fmla="*/ 544068 h 550418"/>
              <a:gd name="connsiteX7" fmla="*/ 6350 w 97154"/>
              <a:gd name="connsiteY7" fmla="*/ 481838 h 5504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154" h="550418">
                <a:moveTo>
                  <a:pt x="6350" y="481838"/>
                </a:moveTo>
                <a:lnTo>
                  <a:pt x="36067" y="481838"/>
                </a:lnTo>
                <a:lnTo>
                  <a:pt x="36067" y="6350"/>
                </a:lnTo>
                <a:lnTo>
                  <a:pt x="61086" y="6350"/>
                </a:lnTo>
                <a:lnTo>
                  <a:pt x="61086" y="481838"/>
                </a:lnTo>
                <a:lnTo>
                  <a:pt x="90805" y="481838"/>
                </a:lnTo>
                <a:lnTo>
                  <a:pt x="48514" y="544068"/>
                </a:lnTo>
                <a:lnTo>
                  <a:pt x="6350" y="4818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17500" y="533400"/>
            <a:ext cx="5918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for?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895600" y="2514600"/>
            <a:ext cx="19812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5880100" y="2400300"/>
            <a:ext cx="2806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46300" y="2514600"/>
            <a:ext cx="4813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07232" y="4010659"/>
            <a:ext cx="2247138" cy="522224"/>
          </a:xfrm>
          <a:custGeom>
            <a:avLst/>
            <a:gdLst>
              <a:gd name="connsiteX0" fmla="*/ 6350 w 2247138"/>
              <a:gd name="connsiteY0" fmla="*/ 91186 h 522224"/>
              <a:gd name="connsiteX1" fmla="*/ 91313 w 2247138"/>
              <a:gd name="connsiteY1" fmla="*/ 6350 h 522224"/>
              <a:gd name="connsiteX2" fmla="*/ 2155825 w 2247138"/>
              <a:gd name="connsiteY2" fmla="*/ 6350 h 522224"/>
              <a:gd name="connsiteX3" fmla="*/ 2240788 w 2247138"/>
              <a:gd name="connsiteY3" fmla="*/ 91186 h 522224"/>
              <a:gd name="connsiteX4" fmla="*/ 2240788 w 2247138"/>
              <a:gd name="connsiteY4" fmla="*/ 430911 h 522224"/>
              <a:gd name="connsiteX5" fmla="*/ 2155825 w 2247138"/>
              <a:gd name="connsiteY5" fmla="*/ 515874 h 522224"/>
              <a:gd name="connsiteX6" fmla="*/ 91313 w 2247138"/>
              <a:gd name="connsiteY6" fmla="*/ 515874 h 522224"/>
              <a:gd name="connsiteX7" fmla="*/ 6350 w 2247138"/>
              <a:gd name="connsiteY7" fmla="*/ 430911 h 522224"/>
              <a:gd name="connsiteX8" fmla="*/ 6350 w 2247138"/>
              <a:gd name="connsiteY8" fmla="*/ 91186 h 522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47138" h="522224">
                <a:moveTo>
                  <a:pt x="6350" y="91186"/>
                </a:moveTo>
                <a:cubicBezTo>
                  <a:pt x="6350" y="44323"/>
                  <a:pt x="44450" y="6350"/>
                  <a:pt x="91313" y="6350"/>
                </a:cubicBezTo>
                <a:lnTo>
                  <a:pt x="2155825" y="6350"/>
                </a:lnTo>
                <a:cubicBezTo>
                  <a:pt x="2202688" y="6350"/>
                  <a:pt x="2240788" y="44323"/>
                  <a:pt x="2240788" y="91186"/>
                </a:cubicBezTo>
                <a:lnTo>
                  <a:pt x="2240788" y="430911"/>
                </a:lnTo>
                <a:cubicBezTo>
                  <a:pt x="2240788" y="477901"/>
                  <a:pt x="2202688" y="515874"/>
                  <a:pt x="2155825" y="515874"/>
                </a:cubicBezTo>
                <a:lnTo>
                  <a:pt x="91313" y="515874"/>
                </a:lnTo>
                <a:cubicBezTo>
                  <a:pt x="44450" y="515874"/>
                  <a:pt x="6350" y="477901"/>
                  <a:pt x="6350" y="430911"/>
                </a:cubicBezTo>
                <a:lnTo>
                  <a:pt x="6350" y="911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16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0" y="3911600"/>
            <a:ext cx="5321300" cy="2425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368300"/>
            <a:ext cx="3606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0900" y="1206500"/>
            <a:ext cx="101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20800" y="1270000"/>
            <a:ext cx="62230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contract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99323" y="4009663"/>
            <a:ext cx="1046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Client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7194" y="4430023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182" y="5274573"/>
            <a:ext cx="1880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MyApp.exe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975600" cy="478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forward?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x64?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staggered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troublesome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zone)?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editor?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userConfig.py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userSetup.py?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tutorials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educational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yet?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800" y="0"/>
            <a:ext cx="47752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508000"/>
            <a:ext cx="6337300" cy="438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44500" algn="l"/>
                <a:tab pos="901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really,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Deformers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Shaders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50900" y="4927600"/>
            <a:ext cx="1143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4991100"/>
            <a:ext cx="24511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/Contexts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281423" y="3581400"/>
            <a:ext cx="71501" cy="387350"/>
          </a:xfrm>
          <a:custGeom>
            <a:avLst/>
            <a:gdLst>
              <a:gd name="connsiteX0" fmla="*/ 0 w 71501"/>
              <a:gd name="connsiteY0" fmla="*/ 75946 h 387350"/>
              <a:gd name="connsiteX1" fmla="*/ 35814 w 71501"/>
              <a:gd name="connsiteY1" fmla="*/ 0 h 387350"/>
              <a:gd name="connsiteX2" fmla="*/ 71501 w 71501"/>
              <a:gd name="connsiteY2" fmla="*/ 75946 h 387350"/>
              <a:gd name="connsiteX3" fmla="*/ 53594 w 71501"/>
              <a:gd name="connsiteY3" fmla="*/ 75946 h 387350"/>
              <a:gd name="connsiteX4" fmla="*/ 53594 w 71501"/>
              <a:gd name="connsiteY4" fmla="*/ 311403 h 387350"/>
              <a:gd name="connsiteX5" fmla="*/ 71501 w 71501"/>
              <a:gd name="connsiteY5" fmla="*/ 311403 h 387350"/>
              <a:gd name="connsiteX6" fmla="*/ 35814 w 71501"/>
              <a:gd name="connsiteY6" fmla="*/ 387350 h 387350"/>
              <a:gd name="connsiteX7" fmla="*/ 0 w 71501"/>
              <a:gd name="connsiteY7" fmla="*/ 311403 h 387350"/>
              <a:gd name="connsiteX8" fmla="*/ 17907 w 71501"/>
              <a:gd name="connsiteY8" fmla="*/ 311403 h 387350"/>
              <a:gd name="connsiteX9" fmla="*/ 17907 w 71501"/>
              <a:gd name="connsiteY9" fmla="*/ 75946 h 387350"/>
              <a:gd name="connsiteX10" fmla="*/ 0 w 71501"/>
              <a:gd name="connsiteY10" fmla="*/ 75946 h 387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1501" h="387350">
                <a:moveTo>
                  <a:pt x="0" y="75946"/>
                </a:moveTo>
                <a:lnTo>
                  <a:pt x="35814" y="0"/>
                </a:lnTo>
                <a:lnTo>
                  <a:pt x="71501" y="75946"/>
                </a:lnTo>
                <a:lnTo>
                  <a:pt x="53594" y="75946"/>
                </a:lnTo>
                <a:lnTo>
                  <a:pt x="53594" y="311403"/>
                </a:lnTo>
                <a:lnTo>
                  <a:pt x="71501" y="311403"/>
                </a:lnTo>
                <a:lnTo>
                  <a:pt x="35814" y="387350"/>
                </a:lnTo>
                <a:lnTo>
                  <a:pt x="0" y="311403"/>
                </a:lnTo>
                <a:lnTo>
                  <a:pt x="17907" y="311403"/>
                </a:lnTo>
                <a:lnTo>
                  <a:pt x="17907" y="75946"/>
                </a:lnTo>
                <a:lnTo>
                  <a:pt x="0" y="7594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75073" y="3575050"/>
            <a:ext cx="84201" cy="400050"/>
          </a:xfrm>
          <a:custGeom>
            <a:avLst/>
            <a:gdLst>
              <a:gd name="connsiteX0" fmla="*/ 6350 w 84201"/>
              <a:gd name="connsiteY0" fmla="*/ 82296 h 400050"/>
              <a:gd name="connsiteX1" fmla="*/ 42164 w 84201"/>
              <a:gd name="connsiteY1" fmla="*/ 6350 h 400050"/>
              <a:gd name="connsiteX2" fmla="*/ 77851 w 84201"/>
              <a:gd name="connsiteY2" fmla="*/ 82296 h 400050"/>
              <a:gd name="connsiteX3" fmla="*/ 59944 w 84201"/>
              <a:gd name="connsiteY3" fmla="*/ 82296 h 400050"/>
              <a:gd name="connsiteX4" fmla="*/ 59944 w 84201"/>
              <a:gd name="connsiteY4" fmla="*/ 317753 h 400050"/>
              <a:gd name="connsiteX5" fmla="*/ 77851 w 84201"/>
              <a:gd name="connsiteY5" fmla="*/ 317753 h 400050"/>
              <a:gd name="connsiteX6" fmla="*/ 42164 w 84201"/>
              <a:gd name="connsiteY6" fmla="*/ 393700 h 400050"/>
              <a:gd name="connsiteX7" fmla="*/ 6350 w 84201"/>
              <a:gd name="connsiteY7" fmla="*/ 317753 h 400050"/>
              <a:gd name="connsiteX8" fmla="*/ 24257 w 84201"/>
              <a:gd name="connsiteY8" fmla="*/ 317753 h 400050"/>
              <a:gd name="connsiteX9" fmla="*/ 24257 w 84201"/>
              <a:gd name="connsiteY9" fmla="*/ 82296 h 400050"/>
              <a:gd name="connsiteX10" fmla="*/ 6350 w 84201"/>
              <a:gd name="connsiteY10" fmla="*/ 82296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4201" h="400050">
                <a:moveTo>
                  <a:pt x="6350" y="82296"/>
                </a:moveTo>
                <a:lnTo>
                  <a:pt x="42164" y="6350"/>
                </a:lnTo>
                <a:lnTo>
                  <a:pt x="77851" y="82296"/>
                </a:lnTo>
                <a:lnTo>
                  <a:pt x="59944" y="82296"/>
                </a:lnTo>
                <a:lnTo>
                  <a:pt x="59944" y="317753"/>
                </a:lnTo>
                <a:lnTo>
                  <a:pt x="77851" y="317753"/>
                </a:lnTo>
                <a:lnTo>
                  <a:pt x="42164" y="393700"/>
                </a:lnTo>
                <a:lnTo>
                  <a:pt x="6350" y="317753"/>
                </a:lnTo>
                <a:lnTo>
                  <a:pt x="24257" y="317753"/>
                </a:lnTo>
                <a:lnTo>
                  <a:pt x="24257" y="82296"/>
                </a:lnTo>
                <a:lnTo>
                  <a:pt x="6350" y="822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67200" y="5097398"/>
            <a:ext cx="71501" cy="389001"/>
          </a:xfrm>
          <a:custGeom>
            <a:avLst/>
            <a:gdLst>
              <a:gd name="connsiteX0" fmla="*/ 0 w 71501"/>
              <a:gd name="connsiteY0" fmla="*/ 76327 h 389001"/>
              <a:gd name="connsiteX1" fmla="*/ 35686 w 71501"/>
              <a:gd name="connsiteY1" fmla="*/ 0 h 389001"/>
              <a:gd name="connsiteX2" fmla="*/ 71501 w 71501"/>
              <a:gd name="connsiteY2" fmla="*/ 76327 h 389001"/>
              <a:gd name="connsiteX3" fmla="*/ 53594 w 71501"/>
              <a:gd name="connsiteY3" fmla="*/ 76327 h 389001"/>
              <a:gd name="connsiteX4" fmla="*/ 53594 w 71501"/>
              <a:gd name="connsiteY4" fmla="*/ 312801 h 389001"/>
              <a:gd name="connsiteX5" fmla="*/ 71501 w 71501"/>
              <a:gd name="connsiteY5" fmla="*/ 312801 h 389001"/>
              <a:gd name="connsiteX6" fmla="*/ 35686 w 71501"/>
              <a:gd name="connsiteY6" fmla="*/ 389001 h 389001"/>
              <a:gd name="connsiteX7" fmla="*/ 0 w 71501"/>
              <a:gd name="connsiteY7" fmla="*/ 312801 h 389001"/>
              <a:gd name="connsiteX8" fmla="*/ 17907 w 71501"/>
              <a:gd name="connsiteY8" fmla="*/ 312801 h 389001"/>
              <a:gd name="connsiteX9" fmla="*/ 17907 w 71501"/>
              <a:gd name="connsiteY9" fmla="*/ 76327 h 389001"/>
              <a:gd name="connsiteX10" fmla="*/ 0 w 71501"/>
              <a:gd name="connsiteY10" fmla="*/ 76327 h 389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1501" h="389001">
                <a:moveTo>
                  <a:pt x="0" y="76327"/>
                </a:moveTo>
                <a:lnTo>
                  <a:pt x="35686" y="0"/>
                </a:lnTo>
                <a:lnTo>
                  <a:pt x="71501" y="76327"/>
                </a:lnTo>
                <a:lnTo>
                  <a:pt x="53594" y="76327"/>
                </a:lnTo>
                <a:lnTo>
                  <a:pt x="53594" y="312801"/>
                </a:lnTo>
                <a:lnTo>
                  <a:pt x="71501" y="312801"/>
                </a:lnTo>
                <a:lnTo>
                  <a:pt x="35686" y="389001"/>
                </a:lnTo>
                <a:lnTo>
                  <a:pt x="0" y="312801"/>
                </a:lnTo>
                <a:lnTo>
                  <a:pt x="17907" y="312801"/>
                </a:lnTo>
                <a:lnTo>
                  <a:pt x="17907" y="76327"/>
                </a:lnTo>
                <a:lnTo>
                  <a:pt x="0" y="7632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60850" y="5091048"/>
            <a:ext cx="84201" cy="401701"/>
          </a:xfrm>
          <a:custGeom>
            <a:avLst/>
            <a:gdLst>
              <a:gd name="connsiteX0" fmla="*/ 6350 w 84201"/>
              <a:gd name="connsiteY0" fmla="*/ 82677 h 401701"/>
              <a:gd name="connsiteX1" fmla="*/ 42036 w 84201"/>
              <a:gd name="connsiteY1" fmla="*/ 6350 h 401701"/>
              <a:gd name="connsiteX2" fmla="*/ 77851 w 84201"/>
              <a:gd name="connsiteY2" fmla="*/ 82677 h 401701"/>
              <a:gd name="connsiteX3" fmla="*/ 59944 w 84201"/>
              <a:gd name="connsiteY3" fmla="*/ 82677 h 401701"/>
              <a:gd name="connsiteX4" fmla="*/ 59944 w 84201"/>
              <a:gd name="connsiteY4" fmla="*/ 319151 h 401701"/>
              <a:gd name="connsiteX5" fmla="*/ 77851 w 84201"/>
              <a:gd name="connsiteY5" fmla="*/ 319151 h 401701"/>
              <a:gd name="connsiteX6" fmla="*/ 42036 w 84201"/>
              <a:gd name="connsiteY6" fmla="*/ 395351 h 401701"/>
              <a:gd name="connsiteX7" fmla="*/ 6350 w 84201"/>
              <a:gd name="connsiteY7" fmla="*/ 319151 h 401701"/>
              <a:gd name="connsiteX8" fmla="*/ 24257 w 84201"/>
              <a:gd name="connsiteY8" fmla="*/ 319151 h 401701"/>
              <a:gd name="connsiteX9" fmla="*/ 24257 w 84201"/>
              <a:gd name="connsiteY9" fmla="*/ 82677 h 401701"/>
              <a:gd name="connsiteX10" fmla="*/ 6350 w 84201"/>
              <a:gd name="connsiteY10" fmla="*/ 82677 h 4017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4201" h="401701">
                <a:moveTo>
                  <a:pt x="6350" y="82677"/>
                </a:moveTo>
                <a:lnTo>
                  <a:pt x="42036" y="6350"/>
                </a:lnTo>
                <a:lnTo>
                  <a:pt x="77851" y="82677"/>
                </a:lnTo>
                <a:lnTo>
                  <a:pt x="59944" y="82677"/>
                </a:lnTo>
                <a:lnTo>
                  <a:pt x="59944" y="319151"/>
                </a:lnTo>
                <a:lnTo>
                  <a:pt x="77851" y="319151"/>
                </a:lnTo>
                <a:lnTo>
                  <a:pt x="42036" y="395351"/>
                </a:lnTo>
                <a:lnTo>
                  <a:pt x="6350" y="319151"/>
                </a:lnTo>
                <a:lnTo>
                  <a:pt x="24257" y="319151"/>
                </a:lnTo>
                <a:lnTo>
                  <a:pt x="24257" y="82677"/>
                </a:lnTo>
                <a:lnTo>
                  <a:pt x="6350" y="826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0" y="2857500"/>
            <a:ext cx="2082800" cy="952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3900" y="3848100"/>
            <a:ext cx="2120900" cy="1447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63900" y="5334000"/>
            <a:ext cx="2120900" cy="1435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622300"/>
            <a:ext cx="77724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  <a:tab pos="3581400" algn="l"/>
                <a:tab pos="3606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457200" algn="l"/>
                <a:tab pos="3581400" algn="l"/>
                <a:tab pos="3606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  <a:tab pos="3581400" algn="l"/>
                <a:tab pos="3606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layer,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separates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800"/>
              </a:lnSpc>
              <a:tabLst>
                <a:tab pos="114300" algn="l"/>
                <a:tab pos="457200" algn="l"/>
                <a:tab pos="3581400" algn="l"/>
                <a:tab pos="3606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457200" algn="l"/>
                <a:tab pos="3581400" algn="l"/>
                <a:tab pos="3606800" algn="l"/>
              </a:tabLst>
            </a:pPr>
            <a:r>
              <a:rPr lang="en-US" altLang="zh-CN" dirty="0" smtClean="0"/>
              <a:t>		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3581400" algn="l"/>
                <a:tab pos="3606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848100" y="4432300"/>
            <a:ext cx="107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771900" y="5930900"/>
            <a:ext cx="1231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001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46300" y="2514600"/>
            <a:ext cx="4546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62000" y="1295400"/>
            <a:ext cx="2374138" cy="731520"/>
          </a:xfrm>
          <a:custGeom>
            <a:avLst/>
            <a:gdLst>
              <a:gd name="connsiteX0" fmla="*/ 0 w 2374138"/>
              <a:gd name="connsiteY0" fmla="*/ 731520 h 731520"/>
              <a:gd name="connsiteX1" fmla="*/ 2374138 w 2374138"/>
              <a:gd name="connsiteY1" fmla="*/ 731520 h 731520"/>
              <a:gd name="connsiteX2" fmla="*/ 2374138 w 2374138"/>
              <a:gd name="connsiteY2" fmla="*/ 0 h 731520"/>
              <a:gd name="connsiteX3" fmla="*/ 0 w 2374138"/>
              <a:gd name="connsiteY3" fmla="*/ 0 h 731520"/>
              <a:gd name="connsiteX4" fmla="*/ 0 w 2374138"/>
              <a:gd name="connsiteY4" fmla="*/ 73152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138" h="731520">
                <a:moveTo>
                  <a:pt x="0" y="731520"/>
                </a:moveTo>
                <a:lnTo>
                  <a:pt x="2374138" y="731520"/>
                </a:lnTo>
                <a:lnTo>
                  <a:pt x="2374138" y="0"/>
                </a:lnTo>
                <a:lnTo>
                  <a:pt x="0" y="0"/>
                </a:lnTo>
                <a:lnTo>
                  <a:pt x="0" y="73152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36138" y="1295400"/>
            <a:ext cx="1695830" cy="731520"/>
          </a:xfrm>
          <a:custGeom>
            <a:avLst/>
            <a:gdLst>
              <a:gd name="connsiteX0" fmla="*/ 0 w 1695830"/>
              <a:gd name="connsiteY0" fmla="*/ 731520 h 731520"/>
              <a:gd name="connsiteX1" fmla="*/ 1695830 w 1695830"/>
              <a:gd name="connsiteY1" fmla="*/ 731520 h 731520"/>
              <a:gd name="connsiteX2" fmla="*/ 1695830 w 1695830"/>
              <a:gd name="connsiteY2" fmla="*/ 0 h 731520"/>
              <a:gd name="connsiteX3" fmla="*/ 0 w 1695830"/>
              <a:gd name="connsiteY3" fmla="*/ 0 h 731520"/>
              <a:gd name="connsiteX4" fmla="*/ 0 w 1695830"/>
              <a:gd name="connsiteY4" fmla="*/ 73152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5830" h="731520">
                <a:moveTo>
                  <a:pt x="0" y="731520"/>
                </a:moveTo>
                <a:lnTo>
                  <a:pt x="1695830" y="731520"/>
                </a:lnTo>
                <a:lnTo>
                  <a:pt x="1695830" y="0"/>
                </a:lnTo>
                <a:lnTo>
                  <a:pt x="0" y="0"/>
                </a:lnTo>
                <a:lnTo>
                  <a:pt x="0" y="73152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31841" y="1295400"/>
            <a:ext cx="3730751" cy="731520"/>
          </a:xfrm>
          <a:custGeom>
            <a:avLst/>
            <a:gdLst>
              <a:gd name="connsiteX0" fmla="*/ 0 w 3730751"/>
              <a:gd name="connsiteY0" fmla="*/ 731520 h 731520"/>
              <a:gd name="connsiteX1" fmla="*/ 3730751 w 3730751"/>
              <a:gd name="connsiteY1" fmla="*/ 731520 h 731520"/>
              <a:gd name="connsiteX2" fmla="*/ 3730751 w 3730751"/>
              <a:gd name="connsiteY2" fmla="*/ 0 h 731520"/>
              <a:gd name="connsiteX3" fmla="*/ 0 w 3730751"/>
              <a:gd name="connsiteY3" fmla="*/ 0 h 731520"/>
              <a:gd name="connsiteX4" fmla="*/ 0 w 3730751"/>
              <a:gd name="connsiteY4" fmla="*/ 73152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0751" h="731520">
                <a:moveTo>
                  <a:pt x="0" y="731520"/>
                </a:moveTo>
                <a:lnTo>
                  <a:pt x="3730751" y="731520"/>
                </a:lnTo>
                <a:lnTo>
                  <a:pt x="3730751" y="0"/>
                </a:lnTo>
                <a:lnTo>
                  <a:pt x="0" y="0"/>
                </a:lnTo>
                <a:lnTo>
                  <a:pt x="0" y="73152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2000" y="2026920"/>
            <a:ext cx="2374138" cy="853439"/>
          </a:xfrm>
          <a:custGeom>
            <a:avLst/>
            <a:gdLst>
              <a:gd name="connsiteX0" fmla="*/ 0 w 2374138"/>
              <a:gd name="connsiteY0" fmla="*/ 853439 h 853439"/>
              <a:gd name="connsiteX1" fmla="*/ 2374138 w 2374138"/>
              <a:gd name="connsiteY1" fmla="*/ 853439 h 853439"/>
              <a:gd name="connsiteX2" fmla="*/ 2374138 w 2374138"/>
              <a:gd name="connsiteY2" fmla="*/ 0 h 853439"/>
              <a:gd name="connsiteX3" fmla="*/ 0 w 2374138"/>
              <a:gd name="connsiteY3" fmla="*/ 0 h 853439"/>
              <a:gd name="connsiteX4" fmla="*/ 0 w 2374138"/>
              <a:gd name="connsiteY4" fmla="*/ 853439 h 853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138" h="853439">
                <a:moveTo>
                  <a:pt x="0" y="853439"/>
                </a:moveTo>
                <a:lnTo>
                  <a:pt x="2374138" y="853439"/>
                </a:lnTo>
                <a:lnTo>
                  <a:pt x="2374138" y="0"/>
                </a:lnTo>
                <a:lnTo>
                  <a:pt x="0" y="0"/>
                </a:lnTo>
                <a:lnTo>
                  <a:pt x="0" y="853439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36138" y="2026920"/>
            <a:ext cx="1695830" cy="853439"/>
          </a:xfrm>
          <a:custGeom>
            <a:avLst/>
            <a:gdLst>
              <a:gd name="connsiteX0" fmla="*/ 0 w 1695830"/>
              <a:gd name="connsiteY0" fmla="*/ 853439 h 853439"/>
              <a:gd name="connsiteX1" fmla="*/ 1695830 w 1695830"/>
              <a:gd name="connsiteY1" fmla="*/ 853439 h 853439"/>
              <a:gd name="connsiteX2" fmla="*/ 1695830 w 1695830"/>
              <a:gd name="connsiteY2" fmla="*/ 0 h 853439"/>
              <a:gd name="connsiteX3" fmla="*/ 0 w 1695830"/>
              <a:gd name="connsiteY3" fmla="*/ 0 h 853439"/>
              <a:gd name="connsiteX4" fmla="*/ 0 w 1695830"/>
              <a:gd name="connsiteY4" fmla="*/ 853439 h 853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5830" h="853439">
                <a:moveTo>
                  <a:pt x="0" y="853439"/>
                </a:moveTo>
                <a:lnTo>
                  <a:pt x="1695830" y="853439"/>
                </a:lnTo>
                <a:lnTo>
                  <a:pt x="1695830" y="0"/>
                </a:lnTo>
                <a:lnTo>
                  <a:pt x="0" y="0"/>
                </a:lnTo>
                <a:lnTo>
                  <a:pt x="0" y="853439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31841" y="2026920"/>
            <a:ext cx="3730751" cy="853439"/>
          </a:xfrm>
          <a:custGeom>
            <a:avLst/>
            <a:gdLst>
              <a:gd name="connsiteX0" fmla="*/ 0 w 3730751"/>
              <a:gd name="connsiteY0" fmla="*/ 853439 h 853439"/>
              <a:gd name="connsiteX1" fmla="*/ 3730751 w 3730751"/>
              <a:gd name="connsiteY1" fmla="*/ 853439 h 853439"/>
              <a:gd name="connsiteX2" fmla="*/ 3730751 w 3730751"/>
              <a:gd name="connsiteY2" fmla="*/ 0 h 853439"/>
              <a:gd name="connsiteX3" fmla="*/ 0 w 3730751"/>
              <a:gd name="connsiteY3" fmla="*/ 0 h 853439"/>
              <a:gd name="connsiteX4" fmla="*/ 0 w 3730751"/>
              <a:gd name="connsiteY4" fmla="*/ 853439 h 853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0751" h="853439">
                <a:moveTo>
                  <a:pt x="0" y="853439"/>
                </a:moveTo>
                <a:lnTo>
                  <a:pt x="3730751" y="853439"/>
                </a:lnTo>
                <a:lnTo>
                  <a:pt x="3730751" y="0"/>
                </a:lnTo>
                <a:lnTo>
                  <a:pt x="0" y="0"/>
                </a:lnTo>
                <a:lnTo>
                  <a:pt x="0" y="853439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000" y="2880360"/>
            <a:ext cx="2374138" cy="472439"/>
          </a:xfrm>
          <a:custGeom>
            <a:avLst/>
            <a:gdLst>
              <a:gd name="connsiteX0" fmla="*/ 0 w 2374138"/>
              <a:gd name="connsiteY0" fmla="*/ 472439 h 472439"/>
              <a:gd name="connsiteX1" fmla="*/ 2374138 w 2374138"/>
              <a:gd name="connsiteY1" fmla="*/ 472439 h 472439"/>
              <a:gd name="connsiteX2" fmla="*/ 2374138 w 2374138"/>
              <a:gd name="connsiteY2" fmla="*/ 0 h 472439"/>
              <a:gd name="connsiteX3" fmla="*/ 0 w 2374138"/>
              <a:gd name="connsiteY3" fmla="*/ 0 h 472439"/>
              <a:gd name="connsiteX4" fmla="*/ 0 w 2374138"/>
              <a:gd name="connsiteY4" fmla="*/ 472439 h 472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138" h="472439">
                <a:moveTo>
                  <a:pt x="0" y="472439"/>
                </a:moveTo>
                <a:lnTo>
                  <a:pt x="2374138" y="472439"/>
                </a:lnTo>
                <a:lnTo>
                  <a:pt x="2374138" y="0"/>
                </a:lnTo>
                <a:lnTo>
                  <a:pt x="0" y="0"/>
                </a:lnTo>
                <a:lnTo>
                  <a:pt x="0" y="4724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136138" y="2880360"/>
            <a:ext cx="1695830" cy="472439"/>
          </a:xfrm>
          <a:custGeom>
            <a:avLst/>
            <a:gdLst>
              <a:gd name="connsiteX0" fmla="*/ 0 w 1695830"/>
              <a:gd name="connsiteY0" fmla="*/ 472439 h 472439"/>
              <a:gd name="connsiteX1" fmla="*/ 1695830 w 1695830"/>
              <a:gd name="connsiteY1" fmla="*/ 472439 h 472439"/>
              <a:gd name="connsiteX2" fmla="*/ 1695830 w 1695830"/>
              <a:gd name="connsiteY2" fmla="*/ 0 h 472439"/>
              <a:gd name="connsiteX3" fmla="*/ 0 w 1695830"/>
              <a:gd name="connsiteY3" fmla="*/ 0 h 472439"/>
              <a:gd name="connsiteX4" fmla="*/ 0 w 1695830"/>
              <a:gd name="connsiteY4" fmla="*/ 472439 h 472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5830" h="472439">
                <a:moveTo>
                  <a:pt x="0" y="472439"/>
                </a:moveTo>
                <a:lnTo>
                  <a:pt x="1695830" y="472439"/>
                </a:lnTo>
                <a:lnTo>
                  <a:pt x="1695830" y="0"/>
                </a:lnTo>
                <a:lnTo>
                  <a:pt x="0" y="0"/>
                </a:lnTo>
                <a:lnTo>
                  <a:pt x="0" y="4724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31841" y="2880360"/>
            <a:ext cx="3730751" cy="472439"/>
          </a:xfrm>
          <a:custGeom>
            <a:avLst/>
            <a:gdLst>
              <a:gd name="connsiteX0" fmla="*/ 0 w 3730751"/>
              <a:gd name="connsiteY0" fmla="*/ 472439 h 472439"/>
              <a:gd name="connsiteX1" fmla="*/ 3730751 w 3730751"/>
              <a:gd name="connsiteY1" fmla="*/ 472439 h 472439"/>
              <a:gd name="connsiteX2" fmla="*/ 3730751 w 3730751"/>
              <a:gd name="connsiteY2" fmla="*/ 0 h 472439"/>
              <a:gd name="connsiteX3" fmla="*/ 0 w 3730751"/>
              <a:gd name="connsiteY3" fmla="*/ 0 h 472439"/>
              <a:gd name="connsiteX4" fmla="*/ 0 w 3730751"/>
              <a:gd name="connsiteY4" fmla="*/ 472439 h 472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0751" h="472439">
                <a:moveTo>
                  <a:pt x="0" y="472439"/>
                </a:moveTo>
                <a:lnTo>
                  <a:pt x="3730751" y="472439"/>
                </a:lnTo>
                <a:lnTo>
                  <a:pt x="3730751" y="0"/>
                </a:lnTo>
                <a:lnTo>
                  <a:pt x="0" y="0"/>
                </a:lnTo>
                <a:lnTo>
                  <a:pt x="0" y="4724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62000" y="3352812"/>
            <a:ext cx="2374138" cy="2438653"/>
          </a:xfrm>
          <a:custGeom>
            <a:avLst/>
            <a:gdLst>
              <a:gd name="connsiteX0" fmla="*/ 0 w 2374138"/>
              <a:gd name="connsiteY0" fmla="*/ 2438653 h 2438653"/>
              <a:gd name="connsiteX1" fmla="*/ 2374138 w 2374138"/>
              <a:gd name="connsiteY1" fmla="*/ 2438653 h 2438653"/>
              <a:gd name="connsiteX2" fmla="*/ 2374138 w 2374138"/>
              <a:gd name="connsiteY2" fmla="*/ 0 h 2438653"/>
              <a:gd name="connsiteX3" fmla="*/ 0 w 2374138"/>
              <a:gd name="connsiteY3" fmla="*/ 0 h 2438653"/>
              <a:gd name="connsiteX4" fmla="*/ 0 w 2374138"/>
              <a:gd name="connsiteY4" fmla="*/ 2438653 h 24386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138" h="2438653">
                <a:moveTo>
                  <a:pt x="0" y="2438653"/>
                </a:moveTo>
                <a:lnTo>
                  <a:pt x="2374138" y="2438653"/>
                </a:lnTo>
                <a:lnTo>
                  <a:pt x="2374138" y="0"/>
                </a:lnTo>
                <a:lnTo>
                  <a:pt x="0" y="0"/>
                </a:lnTo>
                <a:lnTo>
                  <a:pt x="0" y="2438653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136138" y="3352812"/>
            <a:ext cx="1695830" cy="2438653"/>
          </a:xfrm>
          <a:custGeom>
            <a:avLst/>
            <a:gdLst>
              <a:gd name="connsiteX0" fmla="*/ 0 w 1695830"/>
              <a:gd name="connsiteY0" fmla="*/ 2438653 h 2438653"/>
              <a:gd name="connsiteX1" fmla="*/ 1695830 w 1695830"/>
              <a:gd name="connsiteY1" fmla="*/ 2438653 h 2438653"/>
              <a:gd name="connsiteX2" fmla="*/ 1695830 w 1695830"/>
              <a:gd name="connsiteY2" fmla="*/ 0 h 2438653"/>
              <a:gd name="connsiteX3" fmla="*/ 0 w 1695830"/>
              <a:gd name="connsiteY3" fmla="*/ 0 h 2438653"/>
              <a:gd name="connsiteX4" fmla="*/ 0 w 1695830"/>
              <a:gd name="connsiteY4" fmla="*/ 2438653 h 24386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5830" h="2438653">
                <a:moveTo>
                  <a:pt x="0" y="2438653"/>
                </a:moveTo>
                <a:lnTo>
                  <a:pt x="1695830" y="2438653"/>
                </a:lnTo>
                <a:lnTo>
                  <a:pt x="1695830" y="0"/>
                </a:lnTo>
                <a:lnTo>
                  <a:pt x="0" y="0"/>
                </a:lnTo>
                <a:lnTo>
                  <a:pt x="0" y="2438653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31841" y="3352812"/>
            <a:ext cx="3730751" cy="2438653"/>
          </a:xfrm>
          <a:custGeom>
            <a:avLst/>
            <a:gdLst>
              <a:gd name="connsiteX0" fmla="*/ 0 w 3730751"/>
              <a:gd name="connsiteY0" fmla="*/ 2438653 h 2438653"/>
              <a:gd name="connsiteX1" fmla="*/ 3730751 w 3730751"/>
              <a:gd name="connsiteY1" fmla="*/ 2438653 h 2438653"/>
              <a:gd name="connsiteX2" fmla="*/ 3730751 w 3730751"/>
              <a:gd name="connsiteY2" fmla="*/ 0 h 2438653"/>
              <a:gd name="connsiteX3" fmla="*/ 0 w 3730751"/>
              <a:gd name="connsiteY3" fmla="*/ 0 h 2438653"/>
              <a:gd name="connsiteX4" fmla="*/ 0 w 3730751"/>
              <a:gd name="connsiteY4" fmla="*/ 2438653 h 24386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0751" h="2438653">
                <a:moveTo>
                  <a:pt x="0" y="2438653"/>
                </a:moveTo>
                <a:lnTo>
                  <a:pt x="3730751" y="2438653"/>
                </a:lnTo>
                <a:lnTo>
                  <a:pt x="3730751" y="0"/>
                </a:lnTo>
                <a:lnTo>
                  <a:pt x="0" y="0"/>
                </a:lnTo>
                <a:lnTo>
                  <a:pt x="0" y="2438653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62000" y="5791466"/>
            <a:ext cx="2374138" cy="564692"/>
          </a:xfrm>
          <a:custGeom>
            <a:avLst/>
            <a:gdLst>
              <a:gd name="connsiteX0" fmla="*/ 0 w 2374138"/>
              <a:gd name="connsiteY0" fmla="*/ 564692 h 564692"/>
              <a:gd name="connsiteX1" fmla="*/ 2374138 w 2374138"/>
              <a:gd name="connsiteY1" fmla="*/ 564692 h 564692"/>
              <a:gd name="connsiteX2" fmla="*/ 2374138 w 2374138"/>
              <a:gd name="connsiteY2" fmla="*/ 0 h 564692"/>
              <a:gd name="connsiteX3" fmla="*/ 0 w 2374138"/>
              <a:gd name="connsiteY3" fmla="*/ 0 h 564692"/>
              <a:gd name="connsiteX4" fmla="*/ 0 w 2374138"/>
              <a:gd name="connsiteY4" fmla="*/ 564692 h 564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138" h="564692">
                <a:moveTo>
                  <a:pt x="0" y="564692"/>
                </a:moveTo>
                <a:lnTo>
                  <a:pt x="2374138" y="564692"/>
                </a:lnTo>
                <a:lnTo>
                  <a:pt x="2374138" y="0"/>
                </a:lnTo>
                <a:lnTo>
                  <a:pt x="0" y="0"/>
                </a:lnTo>
                <a:lnTo>
                  <a:pt x="0" y="56469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136138" y="5791466"/>
            <a:ext cx="1695830" cy="564692"/>
          </a:xfrm>
          <a:custGeom>
            <a:avLst/>
            <a:gdLst>
              <a:gd name="connsiteX0" fmla="*/ 0 w 1695830"/>
              <a:gd name="connsiteY0" fmla="*/ 564692 h 564692"/>
              <a:gd name="connsiteX1" fmla="*/ 1695830 w 1695830"/>
              <a:gd name="connsiteY1" fmla="*/ 564692 h 564692"/>
              <a:gd name="connsiteX2" fmla="*/ 1695830 w 1695830"/>
              <a:gd name="connsiteY2" fmla="*/ 0 h 564692"/>
              <a:gd name="connsiteX3" fmla="*/ 0 w 1695830"/>
              <a:gd name="connsiteY3" fmla="*/ 0 h 564692"/>
              <a:gd name="connsiteX4" fmla="*/ 0 w 1695830"/>
              <a:gd name="connsiteY4" fmla="*/ 564692 h 564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5830" h="564692">
                <a:moveTo>
                  <a:pt x="0" y="564692"/>
                </a:moveTo>
                <a:lnTo>
                  <a:pt x="1695830" y="564692"/>
                </a:lnTo>
                <a:lnTo>
                  <a:pt x="1695830" y="0"/>
                </a:lnTo>
                <a:lnTo>
                  <a:pt x="0" y="0"/>
                </a:lnTo>
                <a:lnTo>
                  <a:pt x="0" y="56469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831841" y="5791466"/>
            <a:ext cx="3730751" cy="564692"/>
          </a:xfrm>
          <a:custGeom>
            <a:avLst/>
            <a:gdLst>
              <a:gd name="connsiteX0" fmla="*/ 0 w 3730751"/>
              <a:gd name="connsiteY0" fmla="*/ 564692 h 564692"/>
              <a:gd name="connsiteX1" fmla="*/ 3730751 w 3730751"/>
              <a:gd name="connsiteY1" fmla="*/ 564692 h 564692"/>
              <a:gd name="connsiteX2" fmla="*/ 3730751 w 3730751"/>
              <a:gd name="connsiteY2" fmla="*/ 0 h 564692"/>
              <a:gd name="connsiteX3" fmla="*/ 0 w 3730751"/>
              <a:gd name="connsiteY3" fmla="*/ 0 h 564692"/>
              <a:gd name="connsiteX4" fmla="*/ 0 w 3730751"/>
              <a:gd name="connsiteY4" fmla="*/ 564692 h 564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0751" h="564692">
                <a:moveTo>
                  <a:pt x="0" y="564692"/>
                </a:moveTo>
                <a:lnTo>
                  <a:pt x="3730751" y="564692"/>
                </a:lnTo>
                <a:lnTo>
                  <a:pt x="3730751" y="0"/>
                </a:lnTo>
                <a:lnTo>
                  <a:pt x="0" y="0"/>
                </a:lnTo>
                <a:lnTo>
                  <a:pt x="0" y="56469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49300" y="2020570"/>
            <a:ext cx="7825993" cy="25400"/>
          </a:xfrm>
          <a:custGeom>
            <a:avLst/>
            <a:gdLst>
              <a:gd name="connsiteX0" fmla="*/ 6350 w 7825993"/>
              <a:gd name="connsiteY0" fmla="*/ 6350 h 25400"/>
              <a:gd name="connsiteX1" fmla="*/ 7819643 w 78259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25993" h="25400">
                <a:moveTo>
                  <a:pt x="6350" y="6350"/>
                </a:moveTo>
                <a:lnTo>
                  <a:pt x="7819643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49300" y="2874010"/>
            <a:ext cx="7825993" cy="25400"/>
          </a:xfrm>
          <a:custGeom>
            <a:avLst/>
            <a:gdLst>
              <a:gd name="connsiteX0" fmla="*/ 6350 w 7825993"/>
              <a:gd name="connsiteY0" fmla="*/ 6350 h 25400"/>
              <a:gd name="connsiteX1" fmla="*/ 7819643 w 78259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25993" h="25400">
                <a:moveTo>
                  <a:pt x="6350" y="6350"/>
                </a:moveTo>
                <a:lnTo>
                  <a:pt x="7819643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49300" y="3346450"/>
            <a:ext cx="7825993" cy="25400"/>
          </a:xfrm>
          <a:custGeom>
            <a:avLst/>
            <a:gdLst>
              <a:gd name="connsiteX0" fmla="*/ 6350 w 7825993"/>
              <a:gd name="connsiteY0" fmla="*/ 6350 h 25400"/>
              <a:gd name="connsiteX1" fmla="*/ 7819643 w 78259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25993" h="25400">
                <a:moveTo>
                  <a:pt x="6350" y="6350"/>
                </a:moveTo>
                <a:lnTo>
                  <a:pt x="7819643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49300" y="5785116"/>
            <a:ext cx="7825993" cy="25400"/>
          </a:xfrm>
          <a:custGeom>
            <a:avLst/>
            <a:gdLst>
              <a:gd name="connsiteX0" fmla="*/ 6350 w 7825993"/>
              <a:gd name="connsiteY0" fmla="*/ 6350 h 25400"/>
              <a:gd name="connsiteX1" fmla="*/ 7819643 w 78259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25993" h="25400">
                <a:moveTo>
                  <a:pt x="6350" y="6350"/>
                </a:moveTo>
                <a:lnTo>
                  <a:pt x="7819643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55650" y="1282700"/>
            <a:ext cx="25400" cy="5086159"/>
          </a:xfrm>
          <a:custGeom>
            <a:avLst/>
            <a:gdLst>
              <a:gd name="connsiteX0" fmla="*/ 6350 w 25400"/>
              <a:gd name="connsiteY0" fmla="*/ 6350 h 5086159"/>
              <a:gd name="connsiteX1" fmla="*/ 6350 w 25400"/>
              <a:gd name="connsiteY1" fmla="*/ 5079809 h 5086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086159">
                <a:moveTo>
                  <a:pt x="6350" y="6350"/>
                </a:moveTo>
                <a:lnTo>
                  <a:pt x="6350" y="5079809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556243" y="1282700"/>
            <a:ext cx="25400" cy="5086159"/>
          </a:xfrm>
          <a:custGeom>
            <a:avLst/>
            <a:gdLst>
              <a:gd name="connsiteX0" fmla="*/ 6350 w 25400"/>
              <a:gd name="connsiteY0" fmla="*/ 6350 h 5086159"/>
              <a:gd name="connsiteX1" fmla="*/ 6350 w 25400"/>
              <a:gd name="connsiteY1" fmla="*/ 5079809 h 5086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086159">
                <a:moveTo>
                  <a:pt x="6350" y="6350"/>
                </a:moveTo>
                <a:lnTo>
                  <a:pt x="6350" y="5079809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749300" y="1289050"/>
            <a:ext cx="7825993" cy="25400"/>
          </a:xfrm>
          <a:custGeom>
            <a:avLst/>
            <a:gdLst>
              <a:gd name="connsiteX0" fmla="*/ 6350 w 7825993"/>
              <a:gd name="connsiteY0" fmla="*/ 6350 h 25400"/>
              <a:gd name="connsiteX1" fmla="*/ 7819643 w 78259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25993" h="25400">
                <a:moveTo>
                  <a:pt x="6350" y="6350"/>
                </a:moveTo>
                <a:lnTo>
                  <a:pt x="7819643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49300" y="6349809"/>
            <a:ext cx="7825993" cy="25400"/>
          </a:xfrm>
          <a:custGeom>
            <a:avLst/>
            <a:gdLst>
              <a:gd name="connsiteX0" fmla="*/ 6350 w 7825993"/>
              <a:gd name="connsiteY0" fmla="*/ 6350 h 25400"/>
              <a:gd name="connsiteX1" fmla="*/ 7819643 w 782599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25993" h="25400">
                <a:moveTo>
                  <a:pt x="6350" y="6350"/>
                </a:moveTo>
                <a:lnTo>
                  <a:pt x="7819643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850900" y="1371600"/>
            <a:ext cx="17018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Operating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1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225800" y="1371600"/>
            <a:ext cx="10287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1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.mll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.so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.bundle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.py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914900" y="1371600"/>
            <a:ext cx="33655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938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2010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3000"/>
              </a:lnSpc>
              <a:tabLst>
                <a:tab pos="11938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93800" algn="l"/>
              </a:tabLst>
            </a:pPr>
            <a:r>
              <a:rPr lang="en-US" altLang="zh-CN" sz="24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altLang="zh-CN" sz="24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4.1.2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938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XCode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3.2.1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gcc</a:t>
            </a:r>
          </a:p>
          <a:p>
            <a:pPr>
              <a:lnSpc>
                <a:spcPts val="2900"/>
              </a:lnSpc>
              <a:tabLst>
                <a:tab pos="11938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4.0.1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938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Universal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binaries:</a:t>
            </a:r>
          </a:p>
          <a:p>
            <a:pPr>
              <a:lnSpc>
                <a:spcPts val="3000"/>
              </a:lnSpc>
              <a:tabLst>
                <a:tab pos="11938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powerPC,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IntelMac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938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kernel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406400" y="368300"/>
            <a:ext cx="7696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7493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Load/Unload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981200"/>
            <a:ext cx="889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1981200"/>
            <a:ext cx="40513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505200"/>
            <a:ext cx="3238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025900"/>
            <a:ext cx="88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025900"/>
            <a:ext cx="1892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66800" y="2362200"/>
            <a:ext cx="6096000" cy="1676400"/>
          </a:xfrm>
          <a:custGeom>
            <a:avLst/>
            <a:gdLst>
              <a:gd name="connsiteX0" fmla="*/ 0 w 6096000"/>
              <a:gd name="connsiteY0" fmla="*/ 1676400 h 1676400"/>
              <a:gd name="connsiteX1" fmla="*/ 6096000 w 6096000"/>
              <a:gd name="connsiteY1" fmla="*/ 1676400 h 1676400"/>
              <a:gd name="connsiteX2" fmla="*/ 6096000 w 6096000"/>
              <a:gd name="connsiteY2" fmla="*/ 0 h 1676400"/>
              <a:gd name="connsiteX3" fmla="*/ 0 w 6096000"/>
              <a:gd name="connsiteY3" fmla="*/ 0 h 1676400"/>
              <a:gd name="connsiteX4" fmla="*/ 0 w 6096000"/>
              <a:gd name="connsiteY4" fmla="*/ 167640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000" h="1676400">
                <a:moveTo>
                  <a:pt x="0" y="1676400"/>
                </a:moveTo>
                <a:lnTo>
                  <a:pt x="6096000" y="1676400"/>
                </a:lnTo>
                <a:lnTo>
                  <a:pt x="6096000" y="0"/>
                </a:lnTo>
                <a:lnTo>
                  <a:pt x="0" y="0"/>
                </a:lnTo>
                <a:lnTo>
                  <a:pt x="0" y="1676400"/>
                </a:lnTo>
              </a:path>
            </a:pathLst>
          </a:custGeom>
          <a:solidFill>
            <a:srgbClr val="FFB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0450" y="2355850"/>
            <a:ext cx="6108700" cy="1689100"/>
          </a:xfrm>
          <a:custGeom>
            <a:avLst/>
            <a:gdLst>
              <a:gd name="connsiteX0" fmla="*/ 6350 w 6108700"/>
              <a:gd name="connsiteY0" fmla="*/ 1682750 h 1689100"/>
              <a:gd name="connsiteX1" fmla="*/ 6102350 w 6108700"/>
              <a:gd name="connsiteY1" fmla="*/ 1682750 h 1689100"/>
              <a:gd name="connsiteX2" fmla="*/ 6102350 w 6108700"/>
              <a:gd name="connsiteY2" fmla="*/ 6350 h 1689100"/>
              <a:gd name="connsiteX3" fmla="*/ 6350 w 6108700"/>
              <a:gd name="connsiteY3" fmla="*/ 6350 h 1689100"/>
              <a:gd name="connsiteX4" fmla="*/ 6350 w 6108700"/>
              <a:gd name="connsiteY4" fmla="*/ 16827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8700" h="1689100">
                <a:moveTo>
                  <a:pt x="6350" y="1682750"/>
                </a:moveTo>
                <a:lnTo>
                  <a:pt x="6102350" y="1682750"/>
                </a:lnTo>
                <a:lnTo>
                  <a:pt x="6102350" y="6350"/>
                </a:lnTo>
                <a:lnTo>
                  <a:pt x="6350" y="6350"/>
                </a:lnTo>
                <a:lnTo>
                  <a:pt x="6350" y="168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66800" y="4038600"/>
            <a:ext cx="6096000" cy="1828800"/>
          </a:xfrm>
          <a:custGeom>
            <a:avLst/>
            <a:gdLst>
              <a:gd name="connsiteX0" fmla="*/ 0 w 6096000"/>
              <a:gd name="connsiteY0" fmla="*/ 1828800 h 1828800"/>
              <a:gd name="connsiteX1" fmla="*/ 6096000 w 6096000"/>
              <a:gd name="connsiteY1" fmla="*/ 1828800 h 1828800"/>
              <a:gd name="connsiteX2" fmla="*/ 6096000 w 6096000"/>
              <a:gd name="connsiteY2" fmla="*/ 0 h 1828800"/>
              <a:gd name="connsiteX3" fmla="*/ 0 w 6096000"/>
              <a:gd name="connsiteY3" fmla="*/ 0 h 1828800"/>
              <a:gd name="connsiteX4" fmla="*/ 0 w 6096000"/>
              <a:gd name="connsiteY4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000" h="1828800">
                <a:moveTo>
                  <a:pt x="0" y="1828800"/>
                </a:moveTo>
                <a:lnTo>
                  <a:pt x="6096000" y="1828800"/>
                </a:lnTo>
                <a:lnTo>
                  <a:pt x="6096000" y="0"/>
                </a:lnTo>
                <a:lnTo>
                  <a:pt x="0" y="0"/>
                </a:lnTo>
                <a:lnTo>
                  <a:pt x="0" y="1828800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60450" y="4032250"/>
            <a:ext cx="6108700" cy="1841500"/>
          </a:xfrm>
          <a:custGeom>
            <a:avLst/>
            <a:gdLst>
              <a:gd name="connsiteX0" fmla="*/ 6350 w 6108700"/>
              <a:gd name="connsiteY0" fmla="*/ 1835150 h 1841500"/>
              <a:gd name="connsiteX1" fmla="*/ 6102350 w 6108700"/>
              <a:gd name="connsiteY1" fmla="*/ 1835150 h 1841500"/>
              <a:gd name="connsiteX2" fmla="*/ 6102350 w 6108700"/>
              <a:gd name="connsiteY2" fmla="*/ 6350 h 1841500"/>
              <a:gd name="connsiteX3" fmla="*/ 6350 w 6108700"/>
              <a:gd name="connsiteY3" fmla="*/ 6350 h 1841500"/>
              <a:gd name="connsiteX4" fmla="*/ 6350 w 6108700"/>
              <a:gd name="connsiteY4" fmla="*/ 1835150 h 184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8700" h="1841500">
                <a:moveTo>
                  <a:pt x="6350" y="1835150"/>
                </a:moveTo>
                <a:lnTo>
                  <a:pt x="6102350" y="1835150"/>
                </a:lnTo>
                <a:lnTo>
                  <a:pt x="6102350" y="6350"/>
                </a:lnTo>
                <a:lnTo>
                  <a:pt x="6350" y="6350"/>
                </a:lnTo>
                <a:lnTo>
                  <a:pt x="6350" y="1835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71600" y="3200400"/>
            <a:ext cx="1981200" cy="685800"/>
          </a:xfrm>
          <a:custGeom>
            <a:avLst/>
            <a:gdLst>
              <a:gd name="connsiteX0" fmla="*/ 0 w 1981200"/>
              <a:gd name="connsiteY0" fmla="*/ 685800 h 685800"/>
              <a:gd name="connsiteX1" fmla="*/ 1981200 w 1981200"/>
              <a:gd name="connsiteY1" fmla="*/ 685800 h 685800"/>
              <a:gd name="connsiteX2" fmla="*/ 1981200 w 1981200"/>
              <a:gd name="connsiteY2" fmla="*/ 0 h 685800"/>
              <a:gd name="connsiteX3" fmla="*/ 0 w 1981200"/>
              <a:gd name="connsiteY3" fmla="*/ 0 h 685800"/>
              <a:gd name="connsiteX4" fmla="*/ 0 w 19812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685800">
                <a:moveTo>
                  <a:pt x="0" y="685800"/>
                </a:moveTo>
                <a:lnTo>
                  <a:pt x="1981200" y="685800"/>
                </a:lnTo>
                <a:lnTo>
                  <a:pt x="19812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65250" y="3194050"/>
            <a:ext cx="1993900" cy="698500"/>
          </a:xfrm>
          <a:custGeom>
            <a:avLst/>
            <a:gdLst>
              <a:gd name="connsiteX0" fmla="*/ 6350 w 1993900"/>
              <a:gd name="connsiteY0" fmla="*/ 692150 h 698500"/>
              <a:gd name="connsiteX1" fmla="*/ 1987550 w 1993900"/>
              <a:gd name="connsiteY1" fmla="*/ 692150 h 698500"/>
              <a:gd name="connsiteX2" fmla="*/ 1987550 w 1993900"/>
              <a:gd name="connsiteY2" fmla="*/ 6350 h 698500"/>
              <a:gd name="connsiteX3" fmla="*/ 6350 w 1993900"/>
              <a:gd name="connsiteY3" fmla="*/ 6350 h 698500"/>
              <a:gd name="connsiteX4" fmla="*/ 6350 w 1993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93900" h="698500">
                <a:moveTo>
                  <a:pt x="6350" y="692150"/>
                </a:moveTo>
                <a:lnTo>
                  <a:pt x="1987550" y="692150"/>
                </a:lnTo>
                <a:lnTo>
                  <a:pt x="1987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76800" y="3200400"/>
            <a:ext cx="1981200" cy="685800"/>
          </a:xfrm>
          <a:custGeom>
            <a:avLst/>
            <a:gdLst>
              <a:gd name="connsiteX0" fmla="*/ 0 w 1981200"/>
              <a:gd name="connsiteY0" fmla="*/ 685800 h 685800"/>
              <a:gd name="connsiteX1" fmla="*/ 1981200 w 1981200"/>
              <a:gd name="connsiteY1" fmla="*/ 685800 h 685800"/>
              <a:gd name="connsiteX2" fmla="*/ 1981200 w 1981200"/>
              <a:gd name="connsiteY2" fmla="*/ 0 h 685800"/>
              <a:gd name="connsiteX3" fmla="*/ 0 w 1981200"/>
              <a:gd name="connsiteY3" fmla="*/ 0 h 685800"/>
              <a:gd name="connsiteX4" fmla="*/ 0 w 19812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685800">
                <a:moveTo>
                  <a:pt x="0" y="685800"/>
                </a:moveTo>
                <a:lnTo>
                  <a:pt x="1981200" y="685800"/>
                </a:lnTo>
                <a:lnTo>
                  <a:pt x="19812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70450" y="3194050"/>
            <a:ext cx="1993900" cy="698500"/>
          </a:xfrm>
          <a:custGeom>
            <a:avLst/>
            <a:gdLst>
              <a:gd name="connsiteX0" fmla="*/ 6350 w 1993900"/>
              <a:gd name="connsiteY0" fmla="*/ 692150 h 698500"/>
              <a:gd name="connsiteX1" fmla="*/ 1987550 w 1993900"/>
              <a:gd name="connsiteY1" fmla="*/ 692150 h 698500"/>
              <a:gd name="connsiteX2" fmla="*/ 1987550 w 1993900"/>
              <a:gd name="connsiteY2" fmla="*/ 6350 h 698500"/>
              <a:gd name="connsiteX3" fmla="*/ 6350 w 1993900"/>
              <a:gd name="connsiteY3" fmla="*/ 6350 h 698500"/>
              <a:gd name="connsiteX4" fmla="*/ 6350 w 1993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93900" h="698500">
                <a:moveTo>
                  <a:pt x="6350" y="692150"/>
                </a:moveTo>
                <a:lnTo>
                  <a:pt x="1987550" y="692150"/>
                </a:lnTo>
                <a:lnTo>
                  <a:pt x="1987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181600" y="4343400"/>
            <a:ext cx="1371600" cy="1371600"/>
          </a:xfrm>
          <a:custGeom>
            <a:avLst/>
            <a:gdLst>
              <a:gd name="connsiteX0" fmla="*/ 0 w 1371600"/>
              <a:gd name="connsiteY0" fmla="*/ 685800 h 1371600"/>
              <a:gd name="connsiteX1" fmla="*/ 685800 w 1371600"/>
              <a:gd name="connsiteY1" fmla="*/ 0 h 1371600"/>
              <a:gd name="connsiteX2" fmla="*/ 1371600 w 1371600"/>
              <a:gd name="connsiteY2" fmla="*/ 685800 h 1371600"/>
              <a:gd name="connsiteX3" fmla="*/ 685800 w 1371600"/>
              <a:gd name="connsiteY3" fmla="*/ 1371600 h 1371600"/>
              <a:gd name="connsiteX4" fmla="*/ 0 w 13716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1371600">
                <a:moveTo>
                  <a:pt x="0" y="685800"/>
                </a:moveTo>
                <a:cubicBezTo>
                  <a:pt x="0" y="307085"/>
                  <a:pt x="307085" y="0"/>
                  <a:pt x="685800" y="0"/>
                </a:cubicBezTo>
                <a:cubicBezTo>
                  <a:pt x="1064514" y="0"/>
                  <a:pt x="1371600" y="307085"/>
                  <a:pt x="1371600" y="685800"/>
                </a:cubicBezTo>
                <a:cubicBezTo>
                  <a:pt x="1371600" y="1064514"/>
                  <a:pt x="1064514" y="1371600"/>
                  <a:pt x="685800" y="1371600"/>
                </a:cubicBezTo>
                <a:cubicBezTo>
                  <a:pt x="307085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175250" y="4337050"/>
            <a:ext cx="1384300" cy="1384300"/>
          </a:xfrm>
          <a:custGeom>
            <a:avLst/>
            <a:gdLst>
              <a:gd name="connsiteX0" fmla="*/ 6350 w 1384300"/>
              <a:gd name="connsiteY0" fmla="*/ 692150 h 1384300"/>
              <a:gd name="connsiteX1" fmla="*/ 692150 w 1384300"/>
              <a:gd name="connsiteY1" fmla="*/ 6350 h 1384300"/>
              <a:gd name="connsiteX2" fmla="*/ 1377950 w 1384300"/>
              <a:gd name="connsiteY2" fmla="*/ 692150 h 1384300"/>
              <a:gd name="connsiteX3" fmla="*/ 692150 w 1384300"/>
              <a:gd name="connsiteY3" fmla="*/ 1377950 h 1384300"/>
              <a:gd name="connsiteX4" fmla="*/ 6350 w 13843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4300" h="1384300">
                <a:moveTo>
                  <a:pt x="6350" y="692150"/>
                </a:moveTo>
                <a:cubicBezTo>
                  <a:pt x="6350" y="313435"/>
                  <a:pt x="313435" y="6350"/>
                  <a:pt x="692150" y="6350"/>
                </a:cubicBezTo>
                <a:cubicBezTo>
                  <a:pt x="1070864" y="6350"/>
                  <a:pt x="1377950" y="313435"/>
                  <a:pt x="1377950" y="692150"/>
                </a:cubicBezTo>
                <a:cubicBezTo>
                  <a:pt x="1377950" y="1070864"/>
                  <a:pt x="1070864" y="1377950"/>
                  <a:pt x="692150" y="1377950"/>
                </a:cubicBezTo>
                <a:cubicBezTo>
                  <a:pt x="313435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676400" y="4343400"/>
            <a:ext cx="1371600" cy="1371600"/>
          </a:xfrm>
          <a:custGeom>
            <a:avLst/>
            <a:gdLst>
              <a:gd name="connsiteX0" fmla="*/ 0 w 1371600"/>
              <a:gd name="connsiteY0" fmla="*/ 685800 h 1371600"/>
              <a:gd name="connsiteX1" fmla="*/ 685800 w 1371600"/>
              <a:gd name="connsiteY1" fmla="*/ 0 h 1371600"/>
              <a:gd name="connsiteX2" fmla="*/ 1371600 w 1371600"/>
              <a:gd name="connsiteY2" fmla="*/ 685800 h 1371600"/>
              <a:gd name="connsiteX3" fmla="*/ 685800 w 1371600"/>
              <a:gd name="connsiteY3" fmla="*/ 1371600 h 1371600"/>
              <a:gd name="connsiteX4" fmla="*/ 0 w 1371600"/>
              <a:gd name="connsiteY4" fmla="*/ 6858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1371600">
                <a:moveTo>
                  <a:pt x="0" y="685800"/>
                </a:moveTo>
                <a:cubicBezTo>
                  <a:pt x="0" y="307085"/>
                  <a:pt x="307085" y="0"/>
                  <a:pt x="685800" y="0"/>
                </a:cubicBezTo>
                <a:cubicBezTo>
                  <a:pt x="1064514" y="0"/>
                  <a:pt x="1371600" y="307085"/>
                  <a:pt x="1371600" y="685800"/>
                </a:cubicBezTo>
                <a:cubicBezTo>
                  <a:pt x="1371600" y="1064514"/>
                  <a:pt x="1064514" y="1371600"/>
                  <a:pt x="685800" y="1371600"/>
                </a:cubicBezTo>
                <a:cubicBezTo>
                  <a:pt x="307085" y="1371600"/>
                  <a:pt x="0" y="1064514"/>
                  <a:pt x="0" y="6858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670050" y="4337050"/>
            <a:ext cx="1384300" cy="1384300"/>
          </a:xfrm>
          <a:custGeom>
            <a:avLst/>
            <a:gdLst>
              <a:gd name="connsiteX0" fmla="*/ 6350 w 1384300"/>
              <a:gd name="connsiteY0" fmla="*/ 692150 h 1384300"/>
              <a:gd name="connsiteX1" fmla="*/ 692150 w 1384300"/>
              <a:gd name="connsiteY1" fmla="*/ 6350 h 1384300"/>
              <a:gd name="connsiteX2" fmla="*/ 1377950 w 1384300"/>
              <a:gd name="connsiteY2" fmla="*/ 692150 h 1384300"/>
              <a:gd name="connsiteX3" fmla="*/ 692150 w 1384300"/>
              <a:gd name="connsiteY3" fmla="*/ 1377950 h 1384300"/>
              <a:gd name="connsiteX4" fmla="*/ 6350 w 1384300"/>
              <a:gd name="connsiteY4" fmla="*/ 6921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4300" h="1384300">
                <a:moveTo>
                  <a:pt x="6350" y="692150"/>
                </a:moveTo>
                <a:cubicBezTo>
                  <a:pt x="6350" y="313435"/>
                  <a:pt x="313435" y="6350"/>
                  <a:pt x="692150" y="6350"/>
                </a:cubicBezTo>
                <a:cubicBezTo>
                  <a:pt x="1070864" y="6350"/>
                  <a:pt x="1377950" y="313435"/>
                  <a:pt x="1377950" y="692150"/>
                </a:cubicBezTo>
                <a:cubicBezTo>
                  <a:pt x="1377950" y="1070864"/>
                  <a:pt x="1070864" y="1377950"/>
                  <a:pt x="692150" y="1377950"/>
                </a:cubicBezTo>
                <a:cubicBezTo>
                  <a:pt x="313435" y="1377950"/>
                  <a:pt x="6350" y="1070864"/>
                  <a:pt x="6350" y="692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3873500"/>
            <a:ext cx="101600" cy="7112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6600" y="3873500"/>
            <a:ext cx="101600" cy="7112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17500" y="571500"/>
            <a:ext cx="8140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619500" y="31242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835400" y="4876800"/>
            <a:ext cx="546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638300" y="3302000"/>
            <a:ext cx="1435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016500" y="3302000"/>
            <a:ext cx="1689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207000" y="4953000"/>
            <a:ext cx="1308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unloadPlugin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828800" y="4953000"/>
            <a:ext cx="1054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loadPlugin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70231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initializePlugin(),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2908300"/>
            <a:ext cx="2032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74800" y="2870200"/>
            <a:ext cx="35560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implementations…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81407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36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36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Classically,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maya.OpenMaya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maya.OpenMayaMPx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OpenMayaMPx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sys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82700" y="3514344"/>
            <a:ext cx="5588000" cy="526160"/>
          </a:xfrm>
          <a:custGeom>
            <a:avLst/>
            <a:gdLst>
              <a:gd name="connsiteX0" fmla="*/ 12700 w 5588000"/>
              <a:gd name="connsiteY0" fmla="*/ 96139 h 526160"/>
              <a:gd name="connsiteX1" fmla="*/ 96138 w 5588000"/>
              <a:gd name="connsiteY1" fmla="*/ 12700 h 526160"/>
              <a:gd name="connsiteX2" fmla="*/ 5491860 w 5588000"/>
              <a:gd name="connsiteY2" fmla="*/ 12700 h 526160"/>
              <a:gd name="connsiteX3" fmla="*/ 5575300 w 5588000"/>
              <a:gd name="connsiteY3" fmla="*/ 96139 h 526160"/>
              <a:gd name="connsiteX4" fmla="*/ 5575300 w 5588000"/>
              <a:gd name="connsiteY4" fmla="*/ 430021 h 526160"/>
              <a:gd name="connsiteX5" fmla="*/ 5491860 w 5588000"/>
              <a:gd name="connsiteY5" fmla="*/ 513460 h 526160"/>
              <a:gd name="connsiteX6" fmla="*/ 96138 w 5588000"/>
              <a:gd name="connsiteY6" fmla="*/ 513460 h 526160"/>
              <a:gd name="connsiteX7" fmla="*/ 12700 w 5588000"/>
              <a:gd name="connsiteY7" fmla="*/ 430021 h 526160"/>
              <a:gd name="connsiteX8" fmla="*/ 12700 w 5588000"/>
              <a:gd name="connsiteY8" fmla="*/ 96139 h 526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588000" h="526160">
                <a:moveTo>
                  <a:pt x="12700" y="96139"/>
                </a:moveTo>
                <a:cubicBezTo>
                  <a:pt x="12700" y="50038"/>
                  <a:pt x="50038" y="12700"/>
                  <a:pt x="96138" y="12700"/>
                </a:cubicBezTo>
                <a:lnTo>
                  <a:pt x="5491860" y="12700"/>
                </a:lnTo>
                <a:cubicBezTo>
                  <a:pt x="5537961" y="12700"/>
                  <a:pt x="5575300" y="50038"/>
                  <a:pt x="5575300" y="96139"/>
                </a:cubicBezTo>
                <a:lnTo>
                  <a:pt x="5575300" y="430021"/>
                </a:lnTo>
                <a:cubicBezTo>
                  <a:pt x="5575300" y="476122"/>
                  <a:pt x="5537961" y="513460"/>
                  <a:pt x="5491860" y="513460"/>
                </a:cubicBezTo>
                <a:lnTo>
                  <a:pt x="96138" y="513460"/>
                </a:lnTo>
                <a:cubicBezTo>
                  <a:pt x="50038" y="513460"/>
                  <a:pt x="12700" y="476122"/>
                  <a:pt x="12700" y="430021"/>
                </a:cubicBezTo>
                <a:lnTo>
                  <a:pt x="12700" y="961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73100"/>
            <a:ext cx="73660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	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initializePlugin(mobject):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OpenMayaMPx.MFnPlugin(mobject)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lnSpc>
                <a:spcPts val="3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mplugin.registerCommand(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“foo”,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cmdCreator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except: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sys.stderr.write(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"Failed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%s\n"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>
              <a:lnSpc>
                <a:spcPts val="24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kPluginCmdName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419100" algn="l"/>
                <a:tab pos="495300" algn="l"/>
                <a:tab pos="533400" algn="l"/>
                <a:tab pos="558800" algn="l"/>
                <a:tab pos="914400" algn="l"/>
                <a:tab pos="1092200" algn="l"/>
                <a:tab pos="1231900" algn="l"/>
                <a:tab pos="12573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92300" y="3013455"/>
            <a:ext cx="4673600" cy="526288"/>
          </a:xfrm>
          <a:custGeom>
            <a:avLst/>
            <a:gdLst>
              <a:gd name="connsiteX0" fmla="*/ 12700 w 4673600"/>
              <a:gd name="connsiteY0" fmla="*/ 96139 h 526288"/>
              <a:gd name="connsiteX1" fmla="*/ 96139 w 4673600"/>
              <a:gd name="connsiteY1" fmla="*/ 12700 h 526288"/>
              <a:gd name="connsiteX2" fmla="*/ 4577460 w 4673600"/>
              <a:gd name="connsiteY2" fmla="*/ 12700 h 526288"/>
              <a:gd name="connsiteX3" fmla="*/ 4660900 w 4673600"/>
              <a:gd name="connsiteY3" fmla="*/ 96139 h 526288"/>
              <a:gd name="connsiteX4" fmla="*/ 4660900 w 4673600"/>
              <a:gd name="connsiteY4" fmla="*/ 430148 h 526288"/>
              <a:gd name="connsiteX5" fmla="*/ 4577460 w 4673600"/>
              <a:gd name="connsiteY5" fmla="*/ 513588 h 526288"/>
              <a:gd name="connsiteX6" fmla="*/ 96139 w 4673600"/>
              <a:gd name="connsiteY6" fmla="*/ 513588 h 526288"/>
              <a:gd name="connsiteX7" fmla="*/ 12700 w 4673600"/>
              <a:gd name="connsiteY7" fmla="*/ 430148 h 526288"/>
              <a:gd name="connsiteX8" fmla="*/ 12700 w 4673600"/>
              <a:gd name="connsiteY8" fmla="*/ 96139 h 526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673600" h="526288">
                <a:moveTo>
                  <a:pt x="12700" y="96139"/>
                </a:moveTo>
                <a:cubicBezTo>
                  <a:pt x="12700" y="50038"/>
                  <a:pt x="50038" y="12700"/>
                  <a:pt x="96139" y="12700"/>
                </a:cubicBezTo>
                <a:lnTo>
                  <a:pt x="4577460" y="12700"/>
                </a:lnTo>
                <a:cubicBezTo>
                  <a:pt x="4623561" y="12700"/>
                  <a:pt x="4660900" y="50038"/>
                  <a:pt x="4660900" y="96139"/>
                </a:cubicBezTo>
                <a:lnTo>
                  <a:pt x="4660900" y="430148"/>
                </a:lnTo>
                <a:cubicBezTo>
                  <a:pt x="4660900" y="476250"/>
                  <a:pt x="4623561" y="513588"/>
                  <a:pt x="4577460" y="513588"/>
                </a:cubicBezTo>
                <a:lnTo>
                  <a:pt x="96139" y="513588"/>
                </a:lnTo>
                <a:cubicBezTo>
                  <a:pt x="50038" y="513588"/>
                  <a:pt x="12700" y="476250"/>
                  <a:pt x="12700" y="430148"/>
                </a:cubicBezTo>
                <a:lnTo>
                  <a:pt x="12700" y="961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60400"/>
            <a:ext cx="79248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uninitializePlugin(mobject):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OpenMayaMPx.MFnPlugin(mobject)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lnSpc>
                <a:spcPts val="31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mplugin.deregisterCommand(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“foo”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except: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sys.stderr.write(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"Failed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unregister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%s\n"</a:t>
            </a:r>
          </a:p>
          <a:p>
            <a:pPr>
              <a:lnSpc>
                <a:spcPts val="24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kPluginCmdName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279400" algn="l"/>
                <a:tab pos="914400" algn="l"/>
                <a:tab pos="1816100" algn="l"/>
                <a:tab pos="18288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3924300"/>
            <a:ext cx="7035800" cy="1562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96900"/>
            <a:ext cx="78359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userConfig.py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userSetup.py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userConfig.py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userSetup.py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(PYTHONPATH)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14600" y="4572000"/>
            <a:ext cx="433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cmds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010400" cy="478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scriptedCommand(OpenMayaMPx.MPxCommand):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__init__(self):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OpenMayaMPx.MPxCommand.__init__(self)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doIt(self,argList):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World!"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842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2540000"/>
            <a:ext cx="762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2540000"/>
            <a:ext cx="59944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71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MFnPlugin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mplugin.registerCommand(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“foo”,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cmdCreator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5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71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Ownership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75946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00100" algn="l"/>
                <a:tab pos="977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00100" algn="l"/>
                <a:tab pos="977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OpenMayaMPx.asMPxPtr()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ownership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newly-</a:t>
            </a:r>
          </a:p>
          <a:p>
            <a:pPr>
              <a:lnSpc>
                <a:spcPts val="2700"/>
              </a:lnSpc>
              <a:tabLst>
                <a:tab pos="800100" algn="l"/>
                <a:tab pos="977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001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scriptedCommand(OpenMayaMPx.MPxCommand):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001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001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cmdCreator():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001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OpenMayaMPx.asMPxPtr(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scriptedCommand()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67437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MAYA_PLUG_IN_PATH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into:</a:t>
            </a:r>
          </a:p>
          <a:p>
            <a:pPr>
              <a:lnSpc>
                <a:spcPts val="28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C:\My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Documents\maya\2012\plug-ins</a:t>
            </a:r>
          </a:p>
          <a:p>
            <a:pPr>
              <a:lnSpc>
                <a:spcPts val="34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putenv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MAYA_PLUG_IN_PATH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$destPluginPath;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$currentPluginPath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`getenv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MAYA_PLUG_IN_PATH`;</a:t>
            </a:r>
          </a:p>
          <a:p>
            <a:pPr>
              <a:lnSpc>
                <a:spcPts val="21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$destPluginPath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$currentPluginPath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";C:/My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Documents";</a:t>
            </a:r>
          </a:p>
          <a:p>
            <a:pPr>
              <a:lnSpc>
                <a:spcPts val="21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putenv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MAYA_PLUG_IN_PATH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$destPluginPath;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04800" algn="l"/>
                <a:tab pos="5334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Maya.env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userSetup.mel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79756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8001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maya.cmds.loadPlugin(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"foo.py"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maya.cmds.unloadPlugin("foo.py"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293100" cy="560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39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Re-iterate: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(MPxCommand,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required)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classes.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140700" cy="528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  <a:tab pos="228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Summarize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plugin.</a:t>
            </a:r>
          </a:p>
          <a:p>
            <a:pPr>
              <a:lnSpc>
                <a:spcPts val="31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uninitializePlugin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unload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</a:p>
          <a:p>
            <a:pPr>
              <a:lnSpc>
                <a:spcPts val="31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instantiate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derivative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23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(MPxNode,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ownership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derivatives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3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crashing</a:t>
            </a:r>
          </a:p>
          <a:p>
            <a:pPr>
              <a:lnSpc>
                <a:spcPts val="23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thumb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>
              <a:lnSpc>
                <a:spcPts val="2400"/>
              </a:lnSpc>
              <a:tabLst>
                <a:tab pos="762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65913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858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Maya.env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sys.path.append("C:/scripts"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622300"/>
            <a:ext cx="80010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Maya.env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384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3848100"/>
            <a:ext cx="566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PYTHONPATH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C:\Users\wengn\Documents\test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699000"/>
            <a:ext cx="1612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51943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5194300"/>
            <a:ext cx="5651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C:\Users\wengn\Documents\maya\2012\Maya.env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6362700"/>
            <a:ext cx="774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143000"/>
          <a:ext cx="6096000" cy="532624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3264"/>
                      </a:solidFill>
                      <a:prstDash val="soli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3264"/>
                      </a:solidFill>
                      <a:prstDash val="soli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processmanagement,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environmentvariables,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3264"/>
                      </a:solidFill>
                      <a:prstDash val="soli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os.path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filepathroutines:join,split,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sys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shellarguments(argv),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pythonglobals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16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regularexpressions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16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urllib2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URLaccess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16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pickle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objectarchiving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40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getopt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commandlineargument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parsing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3264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assortedmathroutinesand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constants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7556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(externally)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96900"/>
            <a:ext cx="48641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32000" y="2616200"/>
            <a:ext cx="4762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846</Words>
  <Application>Microsoft Office PowerPoint</Application>
  <PresentationFormat>On-screen Show (4:3)</PresentationFormat>
  <Paragraphs>837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2013-03-18T09:00:48Z</dcterms:modified>
</cp:coreProperties>
</file>