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22600"/>
            <a:ext cx="6007100" cy="160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Days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http://usa.autodesk.com/maya/trial/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60400"/>
            <a:ext cx="7937500" cy="425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custom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extensions.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“MPx”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constructs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(nodes,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etc.).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5397500"/>
            <a:ext cx="101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36600" y="5473700"/>
            <a:ext cx="56642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540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prevalent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include:</a:t>
            </a:r>
          </a:p>
          <a:p>
            <a:pPr>
              <a:lnSpc>
                <a:spcPts val="32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3100"/>
              </a:lnSpc>
              <a:tabLst>
                <a:tab pos="254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16200" y="2641600"/>
            <a:ext cx="3594100" cy="87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66700" algn="l"/>
              </a:tabLst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Looking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3368433"/>
            <a:ext cx="3124200" cy="2308352"/>
          </a:xfrm>
          <a:custGeom>
            <a:avLst/>
            <a:gdLst>
              <a:gd name="connsiteX0" fmla="*/ 0 w 3124200"/>
              <a:gd name="connsiteY0" fmla="*/ 2308352 h 2308352"/>
              <a:gd name="connsiteX1" fmla="*/ 3124200 w 3124200"/>
              <a:gd name="connsiteY1" fmla="*/ 2308352 h 2308352"/>
              <a:gd name="connsiteX2" fmla="*/ 3124200 w 3124200"/>
              <a:gd name="connsiteY2" fmla="*/ 0 h 2308352"/>
              <a:gd name="connsiteX3" fmla="*/ 0 w 3124200"/>
              <a:gd name="connsiteY3" fmla="*/ 0 h 2308352"/>
              <a:gd name="connsiteX4" fmla="*/ 0 w 3124200"/>
              <a:gd name="connsiteY4" fmla="*/ 2308352 h 2308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2308352">
                <a:moveTo>
                  <a:pt x="0" y="2308352"/>
                </a:moveTo>
                <a:lnTo>
                  <a:pt x="3124200" y="2308352"/>
                </a:lnTo>
                <a:lnTo>
                  <a:pt x="3124200" y="0"/>
                </a:lnTo>
                <a:lnTo>
                  <a:pt x="0" y="0"/>
                </a:lnTo>
                <a:lnTo>
                  <a:pt x="0" y="2308352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14400" y="3429000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904"/>
                  <a:pt x="255866" y="0"/>
                  <a:pt x="571500" y="0"/>
                </a:cubicBezTo>
                <a:cubicBezTo>
                  <a:pt x="887095" y="0"/>
                  <a:pt x="1143000" y="255904"/>
                  <a:pt x="1143000" y="571500"/>
                </a:cubicBezTo>
                <a:cubicBezTo>
                  <a:pt x="1143000" y="887095"/>
                  <a:pt x="887095" y="1143000"/>
                  <a:pt x="571500" y="1143000"/>
                </a:cubicBezTo>
                <a:cubicBezTo>
                  <a:pt x="255866" y="1143000"/>
                  <a:pt x="0" y="887095"/>
                  <a:pt x="0" y="5715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8050" y="3422650"/>
            <a:ext cx="1155700" cy="1155700"/>
          </a:xfrm>
          <a:custGeom>
            <a:avLst/>
            <a:gdLst>
              <a:gd name="connsiteX0" fmla="*/ 6350 w 1155700"/>
              <a:gd name="connsiteY0" fmla="*/ 577850 h 1155700"/>
              <a:gd name="connsiteX1" fmla="*/ 577850 w 1155700"/>
              <a:gd name="connsiteY1" fmla="*/ 6350 h 1155700"/>
              <a:gd name="connsiteX2" fmla="*/ 1149350 w 1155700"/>
              <a:gd name="connsiteY2" fmla="*/ 577850 h 1155700"/>
              <a:gd name="connsiteX3" fmla="*/ 577850 w 1155700"/>
              <a:gd name="connsiteY3" fmla="*/ 1149350 h 1155700"/>
              <a:gd name="connsiteX4" fmla="*/ 6350 w 115570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1155700">
                <a:moveTo>
                  <a:pt x="6350" y="577850"/>
                </a:moveTo>
                <a:cubicBezTo>
                  <a:pt x="6350" y="262254"/>
                  <a:pt x="262216" y="6350"/>
                  <a:pt x="577850" y="6350"/>
                </a:cubicBezTo>
                <a:cubicBezTo>
                  <a:pt x="893445" y="6350"/>
                  <a:pt x="1149350" y="262254"/>
                  <a:pt x="1149350" y="577850"/>
                </a:cubicBezTo>
                <a:cubicBezTo>
                  <a:pt x="1149350" y="893445"/>
                  <a:pt x="893445" y="1149350"/>
                  <a:pt x="577850" y="1149350"/>
                </a:cubicBezTo>
                <a:cubicBezTo>
                  <a:pt x="262216" y="1149350"/>
                  <a:pt x="6350" y="893445"/>
                  <a:pt x="6350" y="5778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4724400"/>
            <a:ext cx="2590800" cy="762000"/>
          </a:xfrm>
          <a:custGeom>
            <a:avLst/>
            <a:gdLst>
              <a:gd name="connsiteX0" fmla="*/ 0 w 2590800"/>
              <a:gd name="connsiteY0" fmla="*/ 762000 h 762000"/>
              <a:gd name="connsiteX1" fmla="*/ 2590800 w 2590800"/>
              <a:gd name="connsiteY1" fmla="*/ 762000 h 762000"/>
              <a:gd name="connsiteX2" fmla="*/ 2590800 w 2590800"/>
              <a:gd name="connsiteY2" fmla="*/ 0 h 762000"/>
              <a:gd name="connsiteX3" fmla="*/ 0 w 2590800"/>
              <a:gd name="connsiteY3" fmla="*/ 0 h 762000"/>
              <a:gd name="connsiteX4" fmla="*/ 0 w 2590800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01700" y="4711700"/>
            <a:ext cx="2616200" cy="787400"/>
          </a:xfrm>
          <a:custGeom>
            <a:avLst/>
            <a:gdLst>
              <a:gd name="connsiteX0" fmla="*/ 12700 w 2616200"/>
              <a:gd name="connsiteY0" fmla="*/ 774700 h 787400"/>
              <a:gd name="connsiteX1" fmla="*/ 2603500 w 2616200"/>
              <a:gd name="connsiteY1" fmla="*/ 774700 h 787400"/>
              <a:gd name="connsiteX2" fmla="*/ 2603500 w 2616200"/>
              <a:gd name="connsiteY2" fmla="*/ 12700 h 787400"/>
              <a:gd name="connsiteX3" fmla="*/ 12700 w 2616200"/>
              <a:gd name="connsiteY3" fmla="*/ 12700 h 787400"/>
              <a:gd name="connsiteX4" fmla="*/ 12700 w 2616200"/>
              <a:gd name="connsiteY4" fmla="*/ 774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6200" h="787400">
                <a:moveTo>
                  <a:pt x="12700" y="774700"/>
                </a:moveTo>
                <a:lnTo>
                  <a:pt x="2603500" y="774700"/>
                </a:lnTo>
                <a:lnTo>
                  <a:pt x="2603500" y="12700"/>
                </a:lnTo>
                <a:lnTo>
                  <a:pt x="12700" y="12700"/>
                </a:lnTo>
                <a:lnTo>
                  <a:pt x="12700" y="774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686300" y="3368421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904"/>
                  <a:pt x="255904" y="0"/>
                  <a:pt x="571500" y="0"/>
                </a:cubicBezTo>
                <a:cubicBezTo>
                  <a:pt x="887095" y="0"/>
                  <a:pt x="1143000" y="255904"/>
                  <a:pt x="1143000" y="571500"/>
                </a:cubicBezTo>
                <a:cubicBezTo>
                  <a:pt x="1143000" y="887221"/>
                  <a:pt x="887095" y="1143000"/>
                  <a:pt x="571500" y="1143000"/>
                </a:cubicBezTo>
                <a:cubicBezTo>
                  <a:pt x="255904" y="1143000"/>
                  <a:pt x="0" y="887221"/>
                  <a:pt x="0" y="5715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79950" y="3362071"/>
            <a:ext cx="1155700" cy="1155700"/>
          </a:xfrm>
          <a:custGeom>
            <a:avLst/>
            <a:gdLst>
              <a:gd name="connsiteX0" fmla="*/ 6350 w 1155700"/>
              <a:gd name="connsiteY0" fmla="*/ 577850 h 1155700"/>
              <a:gd name="connsiteX1" fmla="*/ 577850 w 1155700"/>
              <a:gd name="connsiteY1" fmla="*/ 6350 h 1155700"/>
              <a:gd name="connsiteX2" fmla="*/ 1149350 w 1155700"/>
              <a:gd name="connsiteY2" fmla="*/ 577850 h 1155700"/>
              <a:gd name="connsiteX3" fmla="*/ 577850 w 1155700"/>
              <a:gd name="connsiteY3" fmla="*/ 1149350 h 1155700"/>
              <a:gd name="connsiteX4" fmla="*/ 6350 w 115570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1155700">
                <a:moveTo>
                  <a:pt x="6350" y="577850"/>
                </a:moveTo>
                <a:cubicBezTo>
                  <a:pt x="6350" y="262254"/>
                  <a:pt x="262254" y="6350"/>
                  <a:pt x="577850" y="6350"/>
                </a:cubicBezTo>
                <a:cubicBezTo>
                  <a:pt x="893445" y="6350"/>
                  <a:pt x="1149350" y="262254"/>
                  <a:pt x="1149350" y="577850"/>
                </a:cubicBezTo>
                <a:cubicBezTo>
                  <a:pt x="1149350" y="893571"/>
                  <a:pt x="893445" y="1149350"/>
                  <a:pt x="577850" y="1149350"/>
                </a:cubicBezTo>
                <a:cubicBezTo>
                  <a:pt x="262254" y="1149350"/>
                  <a:pt x="6350" y="893571"/>
                  <a:pt x="6350" y="5778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172200" y="3581400"/>
            <a:ext cx="2590800" cy="762000"/>
          </a:xfrm>
          <a:custGeom>
            <a:avLst/>
            <a:gdLst>
              <a:gd name="connsiteX0" fmla="*/ 0 w 2590800"/>
              <a:gd name="connsiteY0" fmla="*/ 762000 h 762000"/>
              <a:gd name="connsiteX1" fmla="*/ 2590800 w 2590800"/>
              <a:gd name="connsiteY1" fmla="*/ 762000 h 762000"/>
              <a:gd name="connsiteX2" fmla="*/ 2590800 w 2590800"/>
              <a:gd name="connsiteY2" fmla="*/ 0 h 762000"/>
              <a:gd name="connsiteX3" fmla="*/ 0 w 2590800"/>
              <a:gd name="connsiteY3" fmla="*/ 0 h 762000"/>
              <a:gd name="connsiteX4" fmla="*/ 0 w 2590800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59500" y="3568700"/>
            <a:ext cx="2616200" cy="787400"/>
          </a:xfrm>
          <a:custGeom>
            <a:avLst/>
            <a:gdLst>
              <a:gd name="connsiteX0" fmla="*/ 12700 w 2616200"/>
              <a:gd name="connsiteY0" fmla="*/ 774700 h 787400"/>
              <a:gd name="connsiteX1" fmla="*/ 2603500 w 2616200"/>
              <a:gd name="connsiteY1" fmla="*/ 774700 h 787400"/>
              <a:gd name="connsiteX2" fmla="*/ 2603500 w 2616200"/>
              <a:gd name="connsiteY2" fmla="*/ 12700 h 787400"/>
              <a:gd name="connsiteX3" fmla="*/ 12700 w 2616200"/>
              <a:gd name="connsiteY3" fmla="*/ 12700 h 787400"/>
              <a:gd name="connsiteX4" fmla="*/ 12700 w 2616200"/>
              <a:gd name="connsiteY4" fmla="*/ 774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6200" h="787400">
                <a:moveTo>
                  <a:pt x="12700" y="774700"/>
                </a:moveTo>
                <a:lnTo>
                  <a:pt x="2603500" y="774700"/>
                </a:lnTo>
                <a:lnTo>
                  <a:pt x="2603500" y="12700"/>
                </a:lnTo>
                <a:lnTo>
                  <a:pt x="12700" y="12700"/>
                </a:lnTo>
                <a:lnTo>
                  <a:pt x="12700" y="774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17500" y="558800"/>
            <a:ext cx="7302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514600" y="3441700"/>
            <a:ext cx="92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257300" y="3924300"/>
            <a:ext cx="43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714500" y="50292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016500" y="3594100"/>
            <a:ext cx="46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991100" y="3873500"/>
            <a:ext cx="508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905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540500" y="3886200"/>
            <a:ext cx="182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536700" y="2641600"/>
            <a:ext cx="1485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Classical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OOP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689600" y="2641600"/>
            <a:ext cx="163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229100" y="26416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2971800"/>
            <a:ext cx="3124200" cy="3200400"/>
          </a:xfrm>
          <a:custGeom>
            <a:avLst/>
            <a:gdLst>
              <a:gd name="connsiteX0" fmla="*/ 0 w 3124200"/>
              <a:gd name="connsiteY0" fmla="*/ 3200400 h 3200400"/>
              <a:gd name="connsiteX1" fmla="*/ 3124200 w 3124200"/>
              <a:gd name="connsiteY1" fmla="*/ 3200400 h 3200400"/>
              <a:gd name="connsiteX2" fmla="*/ 3124200 w 3124200"/>
              <a:gd name="connsiteY2" fmla="*/ 0 h 3200400"/>
              <a:gd name="connsiteX3" fmla="*/ 0 w 3124200"/>
              <a:gd name="connsiteY3" fmla="*/ 0 h 3200400"/>
              <a:gd name="connsiteX4" fmla="*/ 0 w 3124200"/>
              <a:gd name="connsiteY4" fmla="*/ 3200400 h 320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3200400">
                <a:moveTo>
                  <a:pt x="0" y="3200400"/>
                </a:moveTo>
                <a:lnTo>
                  <a:pt x="3124200" y="3200400"/>
                </a:lnTo>
                <a:lnTo>
                  <a:pt x="3124200" y="0"/>
                </a:lnTo>
                <a:lnTo>
                  <a:pt x="0" y="0"/>
                </a:lnTo>
                <a:lnTo>
                  <a:pt x="0" y="3200400"/>
                </a:lnTo>
              </a:path>
            </a:pathLst>
          </a:custGeom>
          <a:solidFill>
            <a:srgbClr val="FFB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79450" y="2965450"/>
            <a:ext cx="3136900" cy="3213100"/>
          </a:xfrm>
          <a:custGeom>
            <a:avLst/>
            <a:gdLst>
              <a:gd name="connsiteX0" fmla="*/ 6350 w 3136900"/>
              <a:gd name="connsiteY0" fmla="*/ 3206750 h 3213100"/>
              <a:gd name="connsiteX1" fmla="*/ 3130550 w 3136900"/>
              <a:gd name="connsiteY1" fmla="*/ 3206750 h 3213100"/>
              <a:gd name="connsiteX2" fmla="*/ 3130550 w 3136900"/>
              <a:gd name="connsiteY2" fmla="*/ 6350 h 3213100"/>
              <a:gd name="connsiteX3" fmla="*/ 6350 w 3136900"/>
              <a:gd name="connsiteY3" fmla="*/ 6350 h 3213100"/>
              <a:gd name="connsiteX4" fmla="*/ 6350 w 3136900"/>
              <a:gd name="connsiteY4" fmla="*/ 3206750 h 321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36900" h="3213100">
                <a:moveTo>
                  <a:pt x="6350" y="3206750"/>
                </a:moveTo>
                <a:lnTo>
                  <a:pt x="3130550" y="3206750"/>
                </a:lnTo>
                <a:lnTo>
                  <a:pt x="3130550" y="6350"/>
                </a:lnTo>
                <a:lnTo>
                  <a:pt x="6350" y="6350"/>
                </a:lnTo>
                <a:lnTo>
                  <a:pt x="6350" y="3206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2438400"/>
            <a:ext cx="3124200" cy="533400"/>
          </a:xfrm>
          <a:custGeom>
            <a:avLst/>
            <a:gdLst>
              <a:gd name="connsiteX0" fmla="*/ 0 w 3124200"/>
              <a:gd name="connsiteY0" fmla="*/ 533400 h 533400"/>
              <a:gd name="connsiteX1" fmla="*/ 3124200 w 3124200"/>
              <a:gd name="connsiteY1" fmla="*/ 533400 h 533400"/>
              <a:gd name="connsiteX2" fmla="*/ 3124200 w 3124200"/>
              <a:gd name="connsiteY2" fmla="*/ 0 h 533400"/>
              <a:gd name="connsiteX3" fmla="*/ 0 w 3124200"/>
              <a:gd name="connsiteY3" fmla="*/ 0 h 533400"/>
              <a:gd name="connsiteX4" fmla="*/ 0 w 3124200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533400">
                <a:moveTo>
                  <a:pt x="0" y="533400"/>
                </a:moveTo>
                <a:lnTo>
                  <a:pt x="3124200" y="533400"/>
                </a:lnTo>
                <a:lnTo>
                  <a:pt x="3124200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9450" y="2432050"/>
            <a:ext cx="3136900" cy="546100"/>
          </a:xfrm>
          <a:custGeom>
            <a:avLst/>
            <a:gdLst>
              <a:gd name="connsiteX0" fmla="*/ 6350 w 3136900"/>
              <a:gd name="connsiteY0" fmla="*/ 539750 h 546100"/>
              <a:gd name="connsiteX1" fmla="*/ 3130550 w 3136900"/>
              <a:gd name="connsiteY1" fmla="*/ 539750 h 546100"/>
              <a:gd name="connsiteX2" fmla="*/ 3130550 w 3136900"/>
              <a:gd name="connsiteY2" fmla="*/ 6350 h 546100"/>
              <a:gd name="connsiteX3" fmla="*/ 6350 w 3136900"/>
              <a:gd name="connsiteY3" fmla="*/ 6350 h 546100"/>
              <a:gd name="connsiteX4" fmla="*/ 6350 w 3136900"/>
              <a:gd name="connsiteY4" fmla="*/ 5397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36900" h="546100">
                <a:moveTo>
                  <a:pt x="6350" y="539750"/>
                </a:moveTo>
                <a:lnTo>
                  <a:pt x="3130550" y="539750"/>
                </a:lnTo>
                <a:lnTo>
                  <a:pt x="3130550" y="6350"/>
                </a:lnTo>
                <a:lnTo>
                  <a:pt x="6350" y="6350"/>
                </a:lnTo>
                <a:lnTo>
                  <a:pt x="6350" y="539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029200" y="2628900"/>
            <a:ext cx="1600200" cy="1524000"/>
          </a:xfrm>
          <a:custGeom>
            <a:avLst/>
            <a:gdLst>
              <a:gd name="connsiteX0" fmla="*/ 0 w 1600200"/>
              <a:gd name="connsiteY0" fmla="*/ 762000 h 1524000"/>
              <a:gd name="connsiteX1" fmla="*/ 800100 w 1600200"/>
              <a:gd name="connsiteY1" fmla="*/ 0 h 1524000"/>
              <a:gd name="connsiteX2" fmla="*/ 1600200 w 1600200"/>
              <a:gd name="connsiteY2" fmla="*/ 762000 h 1524000"/>
              <a:gd name="connsiteX3" fmla="*/ 800100 w 1600200"/>
              <a:gd name="connsiteY3" fmla="*/ 1524000 h 1524000"/>
              <a:gd name="connsiteX4" fmla="*/ 0 w 1600200"/>
              <a:gd name="connsiteY4" fmla="*/ 762000 h 152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0" h="1524000">
                <a:moveTo>
                  <a:pt x="0" y="762000"/>
                </a:moveTo>
                <a:cubicBezTo>
                  <a:pt x="0" y="341122"/>
                  <a:pt x="358266" y="0"/>
                  <a:pt x="800100" y="0"/>
                </a:cubicBezTo>
                <a:cubicBezTo>
                  <a:pt x="1241933" y="0"/>
                  <a:pt x="1600200" y="341122"/>
                  <a:pt x="1600200" y="762000"/>
                </a:cubicBezTo>
                <a:cubicBezTo>
                  <a:pt x="1600200" y="1182878"/>
                  <a:pt x="1241933" y="1524000"/>
                  <a:pt x="800100" y="1524000"/>
                </a:cubicBezTo>
                <a:cubicBezTo>
                  <a:pt x="358266" y="1524000"/>
                  <a:pt x="0" y="1182878"/>
                  <a:pt x="0" y="762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22850" y="2622550"/>
            <a:ext cx="1612900" cy="1536700"/>
          </a:xfrm>
          <a:custGeom>
            <a:avLst/>
            <a:gdLst>
              <a:gd name="connsiteX0" fmla="*/ 6350 w 1612900"/>
              <a:gd name="connsiteY0" fmla="*/ 768350 h 1536700"/>
              <a:gd name="connsiteX1" fmla="*/ 806450 w 1612900"/>
              <a:gd name="connsiteY1" fmla="*/ 6350 h 1536700"/>
              <a:gd name="connsiteX2" fmla="*/ 1606550 w 1612900"/>
              <a:gd name="connsiteY2" fmla="*/ 768350 h 1536700"/>
              <a:gd name="connsiteX3" fmla="*/ 806450 w 1612900"/>
              <a:gd name="connsiteY3" fmla="*/ 1530350 h 1536700"/>
              <a:gd name="connsiteX4" fmla="*/ 6350 w 1612900"/>
              <a:gd name="connsiteY4" fmla="*/ 768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2900" h="1536700">
                <a:moveTo>
                  <a:pt x="6350" y="768350"/>
                </a:moveTo>
                <a:cubicBezTo>
                  <a:pt x="6350" y="347472"/>
                  <a:pt x="364616" y="6350"/>
                  <a:pt x="806450" y="6350"/>
                </a:cubicBezTo>
                <a:cubicBezTo>
                  <a:pt x="1248283" y="6350"/>
                  <a:pt x="1606550" y="347472"/>
                  <a:pt x="1606550" y="768350"/>
                </a:cubicBezTo>
                <a:cubicBezTo>
                  <a:pt x="1606550" y="1189228"/>
                  <a:pt x="1248283" y="1530350"/>
                  <a:pt x="806450" y="1530350"/>
                </a:cubicBezTo>
                <a:cubicBezTo>
                  <a:pt x="364616" y="1530350"/>
                  <a:pt x="6350" y="1189228"/>
                  <a:pt x="6350" y="768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029200" y="4495800"/>
            <a:ext cx="1600200" cy="1524000"/>
          </a:xfrm>
          <a:custGeom>
            <a:avLst/>
            <a:gdLst>
              <a:gd name="connsiteX0" fmla="*/ 0 w 1600200"/>
              <a:gd name="connsiteY0" fmla="*/ 762000 h 1524000"/>
              <a:gd name="connsiteX1" fmla="*/ 800100 w 1600200"/>
              <a:gd name="connsiteY1" fmla="*/ 0 h 1524000"/>
              <a:gd name="connsiteX2" fmla="*/ 1600200 w 1600200"/>
              <a:gd name="connsiteY2" fmla="*/ 762000 h 1524000"/>
              <a:gd name="connsiteX3" fmla="*/ 800100 w 1600200"/>
              <a:gd name="connsiteY3" fmla="*/ 1524000 h 1524000"/>
              <a:gd name="connsiteX4" fmla="*/ 0 w 1600200"/>
              <a:gd name="connsiteY4" fmla="*/ 762000 h 152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0" h="1524000">
                <a:moveTo>
                  <a:pt x="0" y="762000"/>
                </a:moveTo>
                <a:cubicBezTo>
                  <a:pt x="0" y="341121"/>
                  <a:pt x="358266" y="0"/>
                  <a:pt x="800100" y="0"/>
                </a:cubicBezTo>
                <a:cubicBezTo>
                  <a:pt x="1241933" y="0"/>
                  <a:pt x="1600200" y="341121"/>
                  <a:pt x="1600200" y="762000"/>
                </a:cubicBezTo>
                <a:cubicBezTo>
                  <a:pt x="1600200" y="1182839"/>
                  <a:pt x="1241933" y="1524000"/>
                  <a:pt x="800100" y="1524000"/>
                </a:cubicBezTo>
                <a:cubicBezTo>
                  <a:pt x="358266" y="1524000"/>
                  <a:pt x="0" y="1182839"/>
                  <a:pt x="0" y="762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022850" y="4489450"/>
            <a:ext cx="1612900" cy="1536700"/>
          </a:xfrm>
          <a:custGeom>
            <a:avLst/>
            <a:gdLst>
              <a:gd name="connsiteX0" fmla="*/ 6350 w 1612900"/>
              <a:gd name="connsiteY0" fmla="*/ 768350 h 1536700"/>
              <a:gd name="connsiteX1" fmla="*/ 806450 w 1612900"/>
              <a:gd name="connsiteY1" fmla="*/ 6350 h 1536700"/>
              <a:gd name="connsiteX2" fmla="*/ 1606550 w 1612900"/>
              <a:gd name="connsiteY2" fmla="*/ 768350 h 1536700"/>
              <a:gd name="connsiteX3" fmla="*/ 806450 w 1612900"/>
              <a:gd name="connsiteY3" fmla="*/ 1530350 h 1536700"/>
              <a:gd name="connsiteX4" fmla="*/ 6350 w 1612900"/>
              <a:gd name="connsiteY4" fmla="*/ 768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2900" h="1536700">
                <a:moveTo>
                  <a:pt x="6350" y="768350"/>
                </a:moveTo>
                <a:cubicBezTo>
                  <a:pt x="6350" y="347471"/>
                  <a:pt x="364616" y="6350"/>
                  <a:pt x="806450" y="6350"/>
                </a:cubicBezTo>
                <a:cubicBezTo>
                  <a:pt x="1248283" y="6350"/>
                  <a:pt x="1606550" y="347471"/>
                  <a:pt x="1606550" y="768350"/>
                </a:cubicBezTo>
                <a:cubicBezTo>
                  <a:pt x="1606550" y="1189189"/>
                  <a:pt x="1248283" y="1530350"/>
                  <a:pt x="806450" y="1530350"/>
                </a:cubicBezTo>
                <a:cubicBezTo>
                  <a:pt x="364616" y="1530350"/>
                  <a:pt x="6350" y="1189189"/>
                  <a:pt x="6350" y="768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324350" y="4933950"/>
            <a:ext cx="342900" cy="342900"/>
          </a:xfrm>
          <a:custGeom>
            <a:avLst/>
            <a:gdLst>
              <a:gd name="connsiteX0" fmla="*/ 19050 w 342900"/>
              <a:gd name="connsiteY0" fmla="*/ 19050 h 342900"/>
              <a:gd name="connsiteX1" fmla="*/ 323850 w 342900"/>
              <a:gd name="connsiteY1" fmla="*/ 32385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342900">
                <a:moveTo>
                  <a:pt x="19050" y="19050"/>
                </a:moveTo>
                <a:lnTo>
                  <a:pt x="323850" y="3238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324350" y="4933950"/>
            <a:ext cx="342900" cy="342900"/>
          </a:xfrm>
          <a:custGeom>
            <a:avLst/>
            <a:gdLst>
              <a:gd name="connsiteX0" fmla="*/ 19050 w 342900"/>
              <a:gd name="connsiteY0" fmla="*/ 323850 h 342900"/>
              <a:gd name="connsiteX1" fmla="*/ 323850 w 342900"/>
              <a:gd name="connsiteY1" fmla="*/ 1905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342900">
                <a:moveTo>
                  <a:pt x="19050" y="323850"/>
                </a:moveTo>
                <a:lnTo>
                  <a:pt x="323850" y="190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3314700"/>
            <a:ext cx="1549400" cy="342900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0" y="4838700"/>
            <a:ext cx="1790700" cy="546100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74700" y="3149600"/>
            <a:ext cx="18669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numVertices()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numEdges()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numPolygons()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subdivideFaces()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extrudeFaces()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split()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17500" y="596900"/>
            <a:ext cx="7988300" cy="231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4097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14097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APIs</a:t>
            </a:r>
          </a:p>
          <a:p>
            <a:pPr>
              <a:lnSpc>
                <a:spcPts val="2800"/>
              </a:lnSpc>
              <a:tabLst>
                <a:tab pos="342900" algn="l"/>
                <a:tab pos="1409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type(s)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342900" algn="l"/>
                <a:tab pos="1409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MFnMesh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308600" y="3251200"/>
            <a:ext cx="10287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</a:p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413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</a:p>
          <a:p>
            <a:pPr>
              <a:lnSpc>
                <a:spcPts val="21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6400" y="469900"/>
            <a:ext cx="7696200" cy="332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445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4445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445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together.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445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establishes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445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ownership: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308100" y="3835400"/>
            <a:ext cx="1016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3700"/>
              </a:lnSpc>
              <a:tabLst/>
            </a:pPr>
            <a:r>
              <a:rPr lang="en-US" altLang="zh-CN" sz="24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78000" y="3898900"/>
            <a:ext cx="55118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4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owned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4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4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owned</a:t>
            </a:r>
            <a:r>
              <a:rPr lang="en-US" altLang="zh-CN" sz="24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8077200" cy="349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8001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MFn::Type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enumeration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>
              <a:lnSpc>
                <a:spcPts val="21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MFn::Type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MFnBase::type()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42900" algn="l"/>
                <a:tab pos="8001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>
              <a:lnSpc>
                <a:spcPts val="28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myMeshFn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OpenMaya.MFnMesh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myMeshObj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constructor</a:t>
            </a:r>
          </a:p>
          <a:p>
            <a:pPr>
              <a:lnSpc>
                <a:spcPts val="2100"/>
              </a:lnSpc>
              <a:tabLst>
                <a:tab pos="3429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myMeshFn.setObject(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myMeshObj2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already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exists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4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17600" y="4394200"/>
            <a:ext cx="58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Courier New" pitchFamily="18" charset="0"/>
                <a:cs typeface="Courier New" pitchFamily="18" charset="0"/>
              </a:rPr>
              <a:t>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65300" y="4394200"/>
            <a:ext cx="5880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2: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destroying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737100"/>
            <a:ext cx="72009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858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685800" algn="l"/>
                <a:tab pos="977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pPr>
              <a:lnSpc>
                <a:spcPts val="3100"/>
              </a:lnSpc>
              <a:tabLst>
                <a:tab pos="6858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MFnDependencyNode,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MFnDagNode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11200"/>
            <a:ext cx="8191500" cy="581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685800" algn="l"/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6858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MFnDependencyNode</a:t>
            </a:r>
          </a:p>
          <a:p>
            <a:pPr>
              <a:lnSpc>
                <a:spcPts val="31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providing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fundamental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dependency</a:t>
            </a:r>
          </a:p>
          <a:p>
            <a:pPr>
              <a:lnSpc>
                <a:spcPts val="23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31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3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85800" algn="l"/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MFnDagNode</a:t>
            </a:r>
          </a:p>
          <a:p>
            <a:pPr>
              <a:lnSpc>
                <a:spcPts val="31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MFnDependencyNode</a:t>
            </a:r>
          </a:p>
          <a:p>
            <a:pPr>
              <a:lnSpc>
                <a:spcPts val="31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parent/child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3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685800" algn="l"/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MFnAttribute</a:t>
            </a:r>
          </a:p>
          <a:p>
            <a:pPr>
              <a:lnSpc>
                <a:spcPts val="31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31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Offers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query/set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300"/>
              </a:lnSpc>
              <a:tabLst>
                <a:tab pos="6858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3368433"/>
            <a:ext cx="3124200" cy="2308352"/>
          </a:xfrm>
          <a:custGeom>
            <a:avLst/>
            <a:gdLst>
              <a:gd name="connsiteX0" fmla="*/ 0 w 3124200"/>
              <a:gd name="connsiteY0" fmla="*/ 2308352 h 2308352"/>
              <a:gd name="connsiteX1" fmla="*/ 3124200 w 3124200"/>
              <a:gd name="connsiteY1" fmla="*/ 2308352 h 2308352"/>
              <a:gd name="connsiteX2" fmla="*/ 3124200 w 3124200"/>
              <a:gd name="connsiteY2" fmla="*/ 0 h 2308352"/>
              <a:gd name="connsiteX3" fmla="*/ 0 w 3124200"/>
              <a:gd name="connsiteY3" fmla="*/ 0 h 2308352"/>
              <a:gd name="connsiteX4" fmla="*/ 0 w 3124200"/>
              <a:gd name="connsiteY4" fmla="*/ 2308352 h 23083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2308352">
                <a:moveTo>
                  <a:pt x="0" y="2308352"/>
                </a:moveTo>
                <a:lnTo>
                  <a:pt x="3124200" y="2308352"/>
                </a:lnTo>
                <a:lnTo>
                  <a:pt x="3124200" y="0"/>
                </a:lnTo>
                <a:lnTo>
                  <a:pt x="0" y="0"/>
                </a:lnTo>
                <a:lnTo>
                  <a:pt x="0" y="2308352"/>
                </a:lnTo>
              </a:path>
            </a:pathLst>
          </a:custGeom>
          <a:solidFill>
            <a:srgbClr val="FF99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14400" y="3429000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904"/>
                  <a:pt x="255866" y="0"/>
                  <a:pt x="571500" y="0"/>
                </a:cubicBezTo>
                <a:cubicBezTo>
                  <a:pt x="887095" y="0"/>
                  <a:pt x="1143000" y="255904"/>
                  <a:pt x="1143000" y="571500"/>
                </a:cubicBezTo>
                <a:cubicBezTo>
                  <a:pt x="1143000" y="887095"/>
                  <a:pt x="887095" y="1143000"/>
                  <a:pt x="571500" y="1143000"/>
                </a:cubicBezTo>
                <a:cubicBezTo>
                  <a:pt x="255866" y="1143000"/>
                  <a:pt x="0" y="887095"/>
                  <a:pt x="0" y="5715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908050" y="3422650"/>
            <a:ext cx="1155700" cy="1155700"/>
          </a:xfrm>
          <a:custGeom>
            <a:avLst/>
            <a:gdLst>
              <a:gd name="connsiteX0" fmla="*/ 6350 w 1155700"/>
              <a:gd name="connsiteY0" fmla="*/ 577850 h 1155700"/>
              <a:gd name="connsiteX1" fmla="*/ 577850 w 1155700"/>
              <a:gd name="connsiteY1" fmla="*/ 6350 h 1155700"/>
              <a:gd name="connsiteX2" fmla="*/ 1149350 w 1155700"/>
              <a:gd name="connsiteY2" fmla="*/ 577850 h 1155700"/>
              <a:gd name="connsiteX3" fmla="*/ 577850 w 1155700"/>
              <a:gd name="connsiteY3" fmla="*/ 1149350 h 1155700"/>
              <a:gd name="connsiteX4" fmla="*/ 6350 w 115570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1155700">
                <a:moveTo>
                  <a:pt x="6350" y="577850"/>
                </a:moveTo>
                <a:cubicBezTo>
                  <a:pt x="6350" y="262254"/>
                  <a:pt x="262216" y="6350"/>
                  <a:pt x="577850" y="6350"/>
                </a:cubicBezTo>
                <a:cubicBezTo>
                  <a:pt x="893445" y="6350"/>
                  <a:pt x="1149350" y="262254"/>
                  <a:pt x="1149350" y="577850"/>
                </a:cubicBezTo>
                <a:cubicBezTo>
                  <a:pt x="1149350" y="893445"/>
                  <a:pt x="893445" y="1149350"/>
                  <a:pt x="577850" y="1149350"/>
                </a:cubicBezTo>
                <a:cubicBezTo>
                  <a:pt x="262216" y="1149350"/>
                  <a:pt x="6350" y="893445"/>
                  <a:pt x="6350" y="5778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14400" y="4724400"/>
            <a:ext cx="2590800" cy="762000"/>
          </a:xfrm>
          <a:custGeom>
            <a:avLst/>
            <a:gdLst>
              <a:gd name="connsiteX0" fmla="*/ 0 w 2590800"/>
              <a:gd name="connsiteY0" fmla="*/ 762000 h 762000"/>
              <a:gd name="connsiteX1" fmla="*/ 2590800 w 2590800"/>
              <a:gd name="connsiteY1" fmla="*/ 762000 h 762000"/>
              <a:gd name="connsiteX2" fmla="*/ 2590800 w 2590800"/>
              <a:gd name="connsiteY2" fmla="*/ 0 h 762000"/>
              <a:gd name="connsiteX3" fmla="*/ 0 w 2590800"/>
              <a:gd name="connsiteY3" fmla="*/ 0 h 762000"/>
              <a:gd name="connsiteX4" fmla="*/ 0 w 2590800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01700" y="4711700"/>
            <a:ext cx="2616200" cy="787400"/>
          </a:xfrm>
          <a:custGeom>
            <a:avLst/>
            <a:gdLst>
              <a:gd name="connsiteX0" fmla="*/ 12700 w 2616200"/>
              <a:gd name="connsiteY0" fmla="*/ 774700 h 787400"/>
              <a:gd name="connsiteX1" fmla="*/ 2603500 w 2616200"/>
              <a:gd name="connsiteY1" fmla="*/ 774700 h 787400"/>
              <a:gd name="connsiteX2" fmla="*/ 2603500 w 2616200"/>
              <a:gd name="connsiteY2" fmla="*/ 12700 h 787400"/>
              <a:gd name="connsiteX3" fmla="*/ 12700 w 2616200"/>
              <a:gd name="connsiteY3" fmla="*/ 12700 h 787400"/>
              <a:gd name="connsiteX4" fmla="*/ 12700 w 2616200"/>
              <a:gd name="connsiteY4" fmla="*/ 774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6200" h="787400">
                <a:moveTo>
                  <a:pt x="12700" y="774700"/>
                </a:moveTo>
                <a:lnTo>
                  <a:pt x="2603500" y="774700"/>
                </a:lnTo>
                <a:lnTo>
                  <a:pt x="2603500" y="12700"/>
                </a:lnTo>
                <a:lnTo>
                  <a:pt x="12700" y="12700"/>
                </a:lnTo>
                <a:lnTo>
                  <a:pt x="12700" y="774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686300" y="3368421"/>
            <a:ext cx="1143000" cy="1143000"/>
          </a:xfrm>
          <a:custGeom>
            <a:avLst/>
            <a:gdLst>
              <a:gd name="connsiteX0" fmla="*/ 0 w 1143000"/>
              <a:gd name="connsiteY0" fmla="*/ 571500 h 1143000"/>
              <a:gd name="connsiteX1" fmla="*/ 571500 w 1143000"/>
              <a:gd name="connsiteY1" fmla="*/ 0 h 1143000"/>
              <a:gd name="connsiteX2" fmla="*/ 1143000 w 1143000"/>
              <a:gd name="connsiteY2" fmla="*/ 571500 h 1143000"/>
              <a:gd name="connsiteX3" fmla="*/ 571500 w 1143000"/>
              <a:gd name="connsiteY3" fmla="*/ 1143000 h 1143000"/>
              <a:gd name="connsiteX4" fmla="*/ 0 w 1143000"/>
              <a:gd name="connsiteY4" fmla="*/ 5715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1143000">
                <a:moveTo>
                  <a:pt x="0" y="571500"/>
                </a:moveTo>
                <a:cubicBezTo>
                  <a:pt x="0" y="255904"/>
                  <a:pt x="255904" y="0"/>
                  <a:pt x="571500" y="0"/>
                </a:cubicBezTo>
                <a:cubicBezTo>
                  <a:pt x="887095" y="0"/>
                  <a:pt x="1143000" y="255904"/>
                  <a:pt x="1143000" y="571500"/>
                </a:cubicBezTo>
                <a:cubicBezTo>
                  <a:pt x="1143000" y="887221"/>
                  <a:pt x="887095" y="1143000"/>
                  <a:pt x="571500" y="1143000"/>
                </a:cubicBezTo>
                <a:cubicBezTo>
                  <a:pt x="255904" y="1143000"/>
                  <a:pt x="0" y="887221"/>
                  <a:pt x="0" y="5715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679950" y="3362071"/>
            <a:ext cx="1155700" cy="1155700"/>
          </a:xfrm>
          <a:custGeom>
            <a:avLst/>
            <a:gdLst>
              <a:gd name="connsiteX0" fmla="*/ 6350 w 1155700"/>
              <a:gd name="connsiteY0" fmla="*/ 577850 h 1155700"/>
              <a:gd name="connsiteX1" fmla="*/ 577850 w 1155700"/>
              <a:gd name="connsiteY1" fmla="*/ 6350 h 1155700"/>
              <a:gd name="connsiteX2" fmla="*/ 1149350 w 1155700"/>
              <a:gd name="connsiteY2" fmla="*/ 577850 h 1155700"/>
              <a:gd name="connsiteX3" fmla="*/ 577850 w 1155700"/>
              <a:gd name="connsiteY3" fmla="*/ 1149350 h 1155700"/>
              <a:gd name="connsiteX4" fmla="*/ 6350 w 115570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5700" h="1155700">
                <a:moveTo>
                  <a:pt x="6350" y="577850"/>
                </a:moveTo>
                <a:cubicBezTo>
                  <a:pt x="6350" y="262254"/>
                  <a:pt x="262254" y="6350"/>
                  <a:pt x="577850" y="6350"/>
                </a:cubicBezTo>
                <a:cubicBezTo>
                  <a:pt x="893445" y="6350"/>
                  <a:pt x="1149350" y="262254"/>
                  <a:pt x="1149350" y="577850"/>
                </a:cubicBezTo>
                <a:cubicBezTo>
                  <a:pt x="1149350" y="893571"/>
                  <a:pt x="893445" y="1149350"/>
                  <a:pt x="577850" y="1149350"/>
                </a:cubicBezTo>
                <a:cubicBezTo>
                  <a:pt x="262254" y="1149350"/>
                  <a:pt x="6350" y="893571"/>
                  <a:pt x="6350" y="5778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172200" y="3581400"/>
            <a:ext cx="2590800" cy="762000"/>
          </a:xfrm>
          <a:custGeom>
            <a:avLst/>
            <a:gdLst>
              <a:gd name="connsiteX0" fmla="*/ 0 w 2590800"/>
              <a:gd name="connsiteY0" fmla="*/ 762000 h 762000"/>
              <a:gd name="connsiteX1" fmla="*/ 2590800 w 2590800"/>
              <a:gd name="connsiteY1" fmla="*/ 762000 h 762000"/>
              <a:gd name="connsiteX2" fmla="*/ 2590800 w 2590800"/>
              <a:gd name="connsiteY2" fmla="*/ 0 h 762000"/>
              <a:gd name="connsiteX3" fmla="*/ 0 w 2590800"/>
              <a:gd name="connsiteY3" fmla="*/ 0 h 762000"/>
              <a:gd name="connsiteX4" fmla="*/ 0 w 2590800"/>
              <a:gd name="connsiteY4" fmla="*/ 762000 h 762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590800" h="762000">
                <a:moveTo>
                  <a:pt x="0" y="762000"/>
                </a:moveTo>
                <a:lnTo>
                  <a:pt x="2590800" y="762000"/>
                </a:lnTo>
                <a:lnTo>
                  <a:pt x="2590800" y="0"/>
                </a:lnTo>
                <a:lnTo>
                  <a:pt x="0" y="0"/>
                </a:lnTo>
                <a:lnTo>
                  <a:pt x="0" y="76200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159500" y="3568700"/>
            <a:ext cx="2616200" cy="787400"/>
          </a:xfrm>
          <a:custGeom>
            <a:avLst/>
            <a:gdLst>
              <a:gd name="connsiteX0" fmla="*/ 12700 w 2616200"/>
              <a:gd name="connsiteY0" fmla="*/ 774700 h 787400"/>
              <a:gd name="connsiteX1" fmla="*/ 2603500 w 2616200"/>
              <a:gd name="connsiteY1" fmla="*/ 774700 h 787400"/>
              <a:gd name="connsiteX2" fmla="*/ 2603500 w 2616200"/>
              <a:gd name="connsiteY2" fmla="*/ 12700 h 787400"/>
              <a:gd name="connsiteX3" fmla="*/ 12700 w 2616200"/>
              <a:gd name="connsiteY3" fmla="*/ 12700 h 787400"/>
              <a:gd name="connsiteX4" fmla="*/ 12700 w 2616200"/>
              <a:gd name="connsiteY4" fmla="*/ 774700 h 787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16200" h="787400">
                <a:moveTo>
                  <a:pt x="12700" y="774700"/>
                </a:moveTo>
                <a:lnTo>
                  <a:pt x="2603500" y="774700"/>
                </a:lnTo>
                <a:lnTo>
                  <a:pt x="2603500" y="12700"/>
                </a:lnTo>
                <a:lnTo>
                  <a:pt x="12700" y="12700"/>
                </a:lnTo>
                <a:lnTo>
                  <a:pt x="12700" y="774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2247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100" y="4495800"/>
            <a:ext cx="203200" cy="863600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7500" y="558800"/>
            <a:ext cx="7302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514600" y="3441700"/>
            <a:ext cx="92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257300" y="3924300"/>
            <a:ext cx="431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714500" y="5029200"/>
            <a:ext cx="977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016500" y="3594100"/>
            <a:ext cx="46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991100" y="3873500"/>
            <a:ext cx="508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905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>
              <a:lnSpc>
                <a:spcPts val="21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540500" y="3886200"/>
            <a:ext cx="182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536700" y="2641600"/>
            <a:ext cx="1485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Classical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OOP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664200" y="2641600"/>
            <a:ext cx="2057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229100" y="26416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VS.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813300" y="5384800"/>
            <a:ext cx="939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066800" y="2514600"/>
            <a:ext cx="6096000" cy="1676400"/>
          </a:xfrm>
          <a:custGeom>
            <a:avLst/>
            <a:gdLst>
              <a:gd name="connsiteX0" fmla="*/ 0 w 6096000"/>
              <a:gd name="connsiteY0" fmla="*/ 1676400 h 1676400"/>
              <a:gd name="connsiteX1" fmla="*/ 6096000 w 6096000"/>
              <a:gd name="connsiteY1" fmla="*/ 1676400 h 1676400"/>
              <a:gd name="connsiteX2" fmla="*/ 6096000 w 6096000"/>
              <a:gd name="connsiteY2" fmla="*/ 0 h 1676400"/>
              <a:gd name="connsiteX3" fmla="*/ 0 w 6096000"/>
              <a:gd name="connsiteY3" fmla="*/ 0 h 1676400"/>
              <a:gd name="connsiteX4" fmla="*/ 0 w 6096000"/>
              <a:gd name="connsiteY4" fmla="*/ 167640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000" h="1676400">
                <a:moveTo>
                  <a:pt x="0" y="1676400"/>
                </a:moveTo>
                <a:lnTo>
                  <a:pt x="6096000" y="1676400"/>
                </a:lnTo>
                <a:lnTo>
                  <a:pt x="6096000" y="0"/>
                </a:lnTo>
                <a:lnTo>
                  <a:pt x="0" y="0"/>
                </a:lnTo>
                <a:lnTo>
                  <a:pt x="0" y="1676400"/>
                </a:lnTo>
              </a:path>
            </a:pathLst>
          </a:custGeom>
          <a:solidFill>
            <a:srgbClr val="FFAA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060450" y="2508250"/>
            <a:ext cx="6108700" cy="1689100"/>
          </a:xfrm>
          <a:custGeom>
            <a:avLst/>
            <a:gdLst>
              <a:gd name="connsiteX0" fmla="*/ 6350 w 6108700"/>
              <a:gd name="connsiteY0" fmla="*/ 1682750 h 1689100"/>
              <a:gd name="connsiteX1" fmla="*/ 6102350 w 6108700"/>
              <a:gd name="connsiteY1" fmla="*/ 1682750 h 1689100"/>
              <a:gd name="connsiteX2" fmla="*/ 6102350 w 6108700"/>
              <a:gd name="connsiteY2" fmla="*/ 6350 h 1689100"/>
              <a:gd name="connsiteX3" fmla="*/ 6350 w 6108700"/>
              <a:gd name="connsiteY3" fmla="*/ 6350 h 1689100"/>
              <a:gd name="connsiteX4" fmla="*/ 6350 w 6108700"/>
              <a:gd name="connsiteY4" fmla="*/ 1682750 h 1689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8700" h="1689100">
                <a:moveTo>
                  <a:pt x="6350" y="1682750"/>
                </a:moveTo>
                <a:lnTo>
                  <a:pt x="6102350" y="1682750"/>
                </a:lnTo>
                <a:lnTo>
                  <a:pt x="6102350" y="6350"/>
                </a:lnTo>
                <a:lnTo>
                  <a:pt x="6350" y="6350"/>
                </a:lnTo>
                <a:lnTo>
                  <a:pt x="6350" y="1682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66800" y="4191000"/>
            <a:ext cx="6096000" cy="1828800"/>
          </a:xfrm>
          <a:custGeom>
            <a:avLst/>
            <a:gdLst>
              <a:gd name="connsiteX0" fmla="*/ 0 w 6096000"/>
              <a:gd name="connsiteY0" fmla="*/ 1828800 h 1828800"/>
              <a:gd name="connsiteX1" fmla="*/ 6096000 w 6096000"/>
              <a:gd name="connsiteY1" fmla="*/ 1828800 h 1828800"/>
              <a:gd name="connsiteX2" fmla="*/ 6096000 w 6096000"/>
              <a:gd name="connsiteY2" fmla="*/ 0 h 1828800"/>
              <a:gd name="connsiteX3" fmla="*/ 0 w 6096000"/>
              <a:gd name="connsiteY3" fmla="*/ 0 h 1828800"/>
              <a:gd name="connsiteX4" fmla="*/ 0 w 6096000"/>
              <a:gd name="connsiteY4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000" h="1828800">
                <a:moveTo>
                  <a:pt x="0" y="1828800"/>
                </a:moveTo>
                <a:lnTo>
                  <a:pt x="6096000" y="1828800"/>
                </a:lnTo>
                <a:lnTo>
                  <a:pt x="6096000" y="0"/>
                </a:lnTo>
                <a:lnTo>
                  <a:pt x="0" y="0"/>
                </a:lnTo>
                <a:lnTo>
                  <a:pt x="0" y="1828800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060450" y="4184650"/>
            <a:ext cx="6108700" cy="1841500"/>
          </a:xfrm>
          <a:custGeom>
            <a:avLst/>
            <a:gdLst>
              <a:gd name="connsiteX0" fmla="*/ 6350 w 6108700"/>
              <a:gd name="connsiteY0" fmla="*/ 1835150 h 1841500"/>
              <a:gd name="connsiteX1" fmla="*/ 6102350 w 6108700"/>
              <a:gd name="connsiteY1" fmla="*/ 1835150 h 1841500"/>
              <a:gd name="connsiteX2" fmla="*/ 6102350 w 6108700"/>
              <a:gd name="connsiteY2" fmla="*/ 6350 h 1841500"/>
              <a:gd name="connsiteX3" fmla="*/ 6350 w 6108700"/>
              <a:gd name="connsiteY3" fmla="*/ 6350 h 1841500"/>
              <a:gd name="connsiteX4" fmla="*/ 6350 w 6108700"/>
              <a:gd name="connsiteY4" fmla="*/ 1835150 h 184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108700" h="1841500">
                <a:moveTo>
                  <a:pt x="6350" y="1835150"/>
                </a:moveTo>
                <a:lnTo>
                  <a:pt x="6102350" y="1835150"/>
                </a:lnTo>
                <a:lnTo>
                  <a:pt x="6102350" y="6350"/>
                </a:lnTo>
                <a:lnTo>
                  <a:pt x="6350" y="6350"/>
                </a:lnTo>
                <a:lnTo>
                  <a:pt x="6350" y="1835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752600" y="4572000"/>
            <a:ext cx="1219200" cy="1143000"/>
          </a:xfrm>
          <a:custGeom>
            <a:avLst/>
            <a:gdLst>
              <a:gd name="connsiteX0" fmla="*/ 0 w 1219200"/>
              <a:gd name="connsiteY0" fmla="*/ 571500 h 1143000"/>
              <a:gd name="connsiteX1" fmla="*/ 609600 w 1219200"/>
              <a:gd name="connsiteY1" fmla="*/ 0 h 1143000"/>
              <a:gd name="connsiteX2" fmla="*/ 1219200 w 1219200"/>
              <a:gd name="connsiteY2" fmla="*/ 571500 h 1143000"/>
              <a:gd name="connsiteX3" fmla="*/ 609600 w 1219200"/>
              <a:gd name="connsiteY3" fmla="*/ 1143000 h 1143000"/>
              <a:gd name="connsiteX4" fmla="*/ 0 w 1219200"/>
              <a:gd name="connsiteY4" fmla="*/ 571500 h 1143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" h="1143000">
                <a:moveTo>
                  <a:pt x="0" y="571500"/>
                </a:moveTo>
                <a:cubicBezTo>
                  <a:pt x="0" y="255904"/>
                  <a:pt x="272923" y="0"/>
                  <a:pt x="609600" y="0"/>
                </a:cubicBezTo>
                <a:cubicBezTo>
                  <a:pt x="946276" y="0"/>
                  <a:pt x="1219200" y="255904"/>
                  <a:pt x="1219200" y="571500"/>
                </a:cubicBezTo>
                <a:cubicBezTo>
                  <a:pt x="1219200" y="887095"/>
                  <a:pt x="946276" y="1143000"/>
                  <a:pt x="609600" y="1143000"/>
                </a:cubicBezTo>
                <a:cubicBezTo>
                  <a:pt x="272923" y="1143000"/>
                  <a:pt x="0" y="887095"/>
                  <a:pt x="0" y="5715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746250" y="4565650"/>
            <a:ext cx="1231900" cy="1155700"/>
          </a:xfrm>
          <a:custGeom>
            <a:avLst/>
            <a:gdLst>
              <a:gd name="connsiteX0" fmla="*/ 6350 w 1231900"/>
              <a:gd name="connsiteY0" fmla="*/ 577850 h 1155700"/>
              <a:gd name="connsiteX1" fmla="*/ 615950 w 1231900"/>
              <a:gd name="connsiteY1" fmla="*/ 6350 h 1155700"/>
              <a:gd name="connsiteX2" fmla="*/ 1225550 w 1231900"/>
              <a:gd name="connsiteY2" fmla="*/ 577850 h 1155700"/>
              <a:gd name="connsiteX3" fmla="*/ 615950 w 1231900"/>
              <a:gd name="connsiteY3" fmla="*/ 1149350 h 1155700"/>
              <a:gd name="connsiteX4" fmla="*/ 6350 w 1231900"/>
              <a:gd name="connsiteY4" fmla="*/ 577850 h 1155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31900" h="1155700">
                <a:moveTo>
                  <a:pt x="6350" y="577850"/>
                </a:moveTo>
                <a:cubicBezTo>
                  <a:pt x="6350" y="262254"/>
                  <a:pt x="279273" y="6350"/>
                  <a:pt x="615950" y="6350"/>
                </a:cubicBezTo>
                <a:cubicBezTo>
                  <a:pt x="952626" y="6350"/>
                  <a:pt x="1225550" y="262254"/>
                  <a:pt x="1225550" y="577850"/>
                </a:cubicBezTo>
                <a:cubicBezTo>
                  <a:pt x="1225550" y="893445"/>
                  <a:pt x="952626" y="1149350"/>
                  <a:pt x="615950" y="1149350"/>
                </a:cubicBezTo>
                <a:cubicBezTo>
                  <a:pt x="279273" y="1149350"/>
                  <a:pt x="6350" y="893445"/>
                  <a:pt x="6350" y="5778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371600" y="2667000"/>
            <a:ext cx="1981200" cy="1295400"/>
          </a:xfrm>
          <a:custGeom>
            <a:avLst/>
            <a:gdLst>
              <a:gd name="connsiteX0" fmla="*/ 0 w 1981200"/>
              <a:gd name="connsiteY0" fmla="*/ 1295400 h 1295400"/>
              <a:gd name="connsiteX1" fmla="*/ 1981200 w 1981200"/>
              <a:gd name="connsiteY1" fmla="*/ 1295400 h 1295400"/>
              <a:gd name="connsiteX2" fmla="*/ 1981200 w 1981200"/>
              <a:gd name="connsiteY2" fmla="*/ 0 h 1295400"/>
              <a:gd name="connsiteX3" fmla="*/ 0 w 1981200"/>
              <a:gd name="connsiteY3" fmla="*/ 0 h 1295400"/>
              <a:gd name="connsiteX4" fmla="*/ 0 w 1981200"/>
              <a:gd name="connsiteY4" fmla="*/ 1295400 h 129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1200" h="1295400">
                <a:moveTo>
                  <a:pt x="0" y="1295400"/>
                </a:moveTo>
                <a:lnTo>
                  <a:pt x="1981200" y="1295400"/>
                </a:lnTo>
                <a:lnTo>
                  <a:pt x="1981200" y="0"/>
                </a:lnTo>
                <a:lnTo>
                  <a:pt x="0" y="0"/>
                </a:lnTo>
                <a:lnTo>
                  <a:pt x="0" y="1295400"/>
                </a:ln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365250" y="2660650"/>
            <a:ext cx="1993900" cy="1308100"/>
          </a:xfrm>
          <a:custGeom>
            <a:avLst/>
            <a:gdLst>
              <a:gd name="connsiteX0" fmla="*/ 6350 w 1993900"/>
              <a:gd name="connsiteY0" fmla="*/ 1301750 h 1308100"/>
              <a:gd name="connsiteX1" fmla="*/ 1987550 w 1993900"/>
              <a:gd name="connsiteY1" fmla="*/ 1301750 h 1308100"/>
              <a:gd name="connsiteX2" fmla="*/ 1987550 w 1993900"/>
              <a:gd name="connsiteY2" fmla="*/ 6350 h 1308100"/>
              <a:gd name="connsiteX3" fmla="*/ 6350 w 1993900"/>
              <a:gd name="connsiteY3" fmla="*/ 6350 h 1308100"/>
              <a:gd name="connsiteX4" fmla="*/ 6350 w 1993900"/>
              <a:gd name="connsiteY4" fmla="*/ 1301750 h 130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93900" h="1308100">
                <a:moveTo>
                  <a:pt x="6350" y="1301750"/>
                </a:moveTo>
                <a:lnTo>
                  <a:pt x="1987550" y="1301750"/>
                </a:lnTo>
                <a:lnTo>
                  <a:pt x="1987550" y="6350"/>
                </a:lnTo>
                <a:lnTo>
                  <a:pt x="6350" y="6350"/>
                </a:lnTo>
                <a:lnTo>
                  <a:pt x="6350" y="1301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0" y="3873500"/>
            <a:ext cx="101600" cy="939800"/>
          </a:xfrm>
          <a:prstGeom prst="rect">
            <a:avLst/>
          </a:prstGeom>
          <a:noFill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619500" y="3340100"/>
            <a:ext cx="9779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159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17500" y="596900"/>
            <a:ext cx="79248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161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161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fundamental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800"/>
              </a:lnSpc>
              <a:tabLst>
                <a:tab pos="342900" algn="l"/>
                <a:tab pos="161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342900" algn="l"/>
                <a:tab pos="161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460500" y="3340100"/>
            <a:ext cx="1752600" cy="213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520700" algn="l"/>
                <a:tab pos="5715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>
              <a:lnSpc>
                <a:spcPts val="1900"/>
              </a:lnSpc>
              <a:tabLst>
                <a:tab pos="520700" algn="l"/>
                <a:tab pos="571500" algn="l"/>
              </a:tabLst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520700" algn="l"/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</a:p>
          <a:p>
            <a:pPr>
              <a:lnSpc>
                <a:spcPts val="2100"/>
              </a:lnSpc>
              <a:tabLst>
                <a:tab pos="520700" algn="l"/>
                <a:tab pos="5715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76073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908300"/>
            <a:ext cx="88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908300"/>
            <a:ext cx="19685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(void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*)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(type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information)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4165600"/>
            <a:ext cx="7010400" cy="128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destroyed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17500" y="3073400"/>
            <a:ext cx="80899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39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Kristine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Middlemiss,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Senior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Consultant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Developer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i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09600"/>
            <a:ext cx="6858000" cy="552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9144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(con’d)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extensively.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guarantees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owns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maya.OpenMaya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maya.OpenMaya.MObject()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73100"/>
            <a:ext cx="8153400" cy="467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MFn::Type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4572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field.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MFn::Type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MObject::apiType()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enumerated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  <a:tab pos="457200" algn="l"/>
              </a:tabLst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comprehensive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types,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see</a:t>
            </a:r>
          </a:p>
          <a:p>
            <a:pPr>
              <a:lnSpc>
                <a:spcPts val="2800"/>
              </a:lnSpc>
              <a:tabLst>
                <a:tab pos="3429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MFn.h.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85800" y="2971800"/>
            <a:ext cx="3124200" cy="3200400"/>
          </a:xfrm>
          <a:custGeom>
            <a:avLst/>
            <a:gdLst>
              <a:gd name="connsiteX0" fmla="*/ 0 w 3124200"/>
              <a:gd name="connsiteY0" fmla="*/ 3200400 h 3200400"/>
              <a:gd name="connsiteX1" fmla="*/ 3124200 w 3124200"/>
              <a:gd name="connsiteY1" fmla="*/ 3200400 h 3200400"/>
              <a:gd name="connsiteX2" fmla="*/ 3124200 w 3124200"/>
              <a:gd name="connsiteY2" fmla="*/ 0 h 3200400"/>
              <a:gd name="connsiteX3" fmla="*/ 0 w 3124200"/>
              <a:gd name="connsiteY3" fmla="*/ 0 h 3200400"/>
              <a:gd name="connsiteX4" fmla="*/ 0 w 3124200"/>
              <a:gd name="connsiteY4" fmla="*/ 3200400 h 320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3200400">
                <a:moveTo>
                  <a:pt x="0" y="3200400"/>
                </a:moveTo>
                <a:lnTo>
                  <a:pt x="3124200" y="3200400"/>
                </a:lnTo>
                <a:lnTo>
                  <a:pt x="3124200" y="0"/>
                </a:lnTo>
                <a:lnTo>
                  <a:pt x="0" y="0"/>
                </a:lnTo>
                <a:lnTo>
                  <a:pt x="0" y="3200400"/>
                </a:lnTo>
              </a:path>
            </a:pathLst>
          </a:custGeom>
          <a:solidFill>
            <a:srgbClr val="FFB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79450" y="2965450"/>
            <a:ext cx="3136900" cy="3213100"/>
          </a:xfrm>
          <a:custGeom>
            <a:avLst/>
            <a:gdLst>
              <a:gd name="connsiteX0" fmla="*/ 6350 w 3136900"/>
              <a:gd name="connsiteY0" fmla="*/ 3206750 h 3213100"/>
              <a:gd name="connsiteX1" fmla="*/ 3130550 w 3136900"/>
              <a:gd name="connsiteY1" fmla="*/ 3206750 h 3213100"/>
              <a:gd name="connsiteX2" fmla="*/ 3130550 w 3136900"/>
              <a:gd name="connsiteY2" fmla="*/ 6350 h 3213100"/>
              <a:gd name="connsiteX3" fmla="*/ 6350 w 3136900"/>
              <a:gd name="connsiteY3" fmla="*/ 6350 h 3213100"/>
              <a:gd name="connsiteX4" fmla="*/ 6350 w 3136900"/>
              <a:gd name="connsiteY4" fmla="*/ 3206750 h 321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36900" h="3213100">
                <a:moveTo>
                  <a:pt x="6350" y="3206750"/>
                </a:moveTo>
                <a:lnTo>
                  <a:pt x="3130550" y="3206750"/>
                </a:lnTo>
                <a:lnTo>
                  <a:pt x="3130550" y="6350"/>
                </a:lnTo>
                <a:lnTo>
                  <a:pt x="6350" y="6350"/>
                </a:lnTo>
                <a:lnTo>
                  <a:pt x="6350" y="3206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85800" y="2438400"/>
            <a:ext cx="3124200" cy="533400"/>
          </a:xfrm>
          <a:custGeom>
            <a:avLst/>
            <a:gdLst>
              <a:gd name="connsiteX0" fmla="*/ 0 w 3124200"/>
              <a:gd name="connsiteY0" fmla="*/ 533400 h 533400"/>
              <a:gd name="connsiteX1" fmla="*/ 3124200 w 3124200"/>
              <a:gd name="connsiteY1" fmla="*/ 533400 h 533400"/>
              <a:gd name="connsiteX2" fmla="*/ 3124200 w 3124200"/>
              <a:gd name="connsiteY2" fmla="*/ 0 h 533400"/>
              <a:gd name="connsiteX3" fmla="*/ 0 w 3124200"/>
              <a:gd name="connsiteY3" fmla="*/ 0 h 533400"/>
              <a:gd name="connsiteX4" fmla="*/ 0 w 3124200"/>
              <a:gd name="connsiteY4" fmla="*/ 53340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24200" h="533400">
                <a:moveTo>
                  <a:pt x="0" y="533400"/>
                </a:moveTo>
                <a:lnTo>
                  <a:pt x="3124200" y="533400"/>
                </a:lnTo>
                <a:lnTo>
                  <a:pt x="3124200" y="0"/>
                </a:lnTo>
                <a:lnTo>
                  <a:pt x="0" y="0"/>
                </a:lnTo>
                <a:lnTo>
                  <a:pt x="0" y="533400"/>
                </a:lnTo>
              </a:path>
            </a:pathLst>
          </a:custGeom>
          <a:solidFill>
            <a:srgbClr val="00336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79450" y="2432050"/>
            <a:ext cx="3136900" cy="546100"/>
          </a:xfrm>
          <a:custGeom>
            <a:avLst/>
            <a:gdLst>
              <a:gd name="connsiteX0" fmla="*/ 6350 w 3136900"/>
              <a:gd name="connsiteY0" fmla="*/ 539750 h 546100"/>
              <a:gd name="connsiteX1" fmla="*/ 3130550 w 3136900"/>
              <a:gd name="connsiteY1" fmla="*/ 539750 h 546100"/>
              <a:gd name="connsiteX2" fmla="*/ 3130550 w 3136900"/>
              <a:gd name="connsiteY2" fmla="*/ 6350 h 546100"/>
              <a:gd name="connsiteX3" fmla="*/ 6350 w 3136900"/>
              <a:gd name="connsiteY3" fmla="*/ 6350 h 546100"/>
              <a:gd name="connsiteX4" fmla="*/ 6350 w 3136900"/>
              <a:gd name="connsiteY4" fmla="*/ 5397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36900" h="546100">
                <a:moveTo>
                  <a:pt x="6350" y="539750"/>
                </a:moveTo>
                <a:lnTo>
                  <a:pt x="3130550" y="539750"/>
                </a:lnTo>
                <a:lnTo>
                  <a:pt x="3130550" y="6350"/>
                </a:lnTo>
                <a:lnTo>
                  <a:pt x="6350" y="6350"/>
                </a:lnTo>
                <a:lnTo>
                  <a:pt x="6350" y="5397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029200" y="2628900"/>
            <a:ext cx="1600200" cy="1524000"/>
          </a:xfrm>
          <a:custGeom>
            <a:avLst/>
            <a:gdLst>
              <a:gd name="connsiteX0" fmla="*/ 0 w 1600200"/>
              <a:gd name="connsiteY0" fmla="*/ 762000 h 1524000"/>
              <a:gd name="connsiteX1" fmla="*/ 800100 w 1600200"/>
              <a:gd name="connsiteY1" fmla="*/ 0 h 1524000"/>
              <a:gd name="connsiteX2" fmla="*/ 1600200 w 1600200"/>
              <a:gd name="connsiteY2" fmla="*/ 762000 h 1524000"/>
              <a:gd name="connsiteX3" fmla="*/ 800100 w 1600200"/>
              <a:gd name="connsiteY3" fmla="*/ 1524000 h 1524000"/>
              <a:gd name="connsiteX4" fmla="*/ 0 w 1600200"/>
              <a:gd name="connsiteY4" fmla="*/ 762000 h 152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0" h="1524000">
                <a:moveTo>
                  <a:pt x="0" y="762000"/>
                </a:moveTo>
                <a:cubicBezTo>
                  <a:pt x="0" y="341122"/>
                  <a:pt x="358266" y="0"/>
                  <a:pt x="800100" y="0"/>
                </a:cubicBezTo>
                <a:cubicBezTo>
                  <a:pt x="1241933" y="0"/>
                  <a:pt x="1600200" y="341122"/>
                  <a:pt x="1600200" y="762000"/>
                </a:cubicBezTo>
                <a:cubicBezTo>
                  <a:pt x="1600200" y="1182878"/>
                  <a:pt x="1241933" y="1524000"/>
                  <a:pt x="800100" y="1524000"/>
                </a:cubicBezTo>
                <a:cubicBezTo>
                  <a:pt x="358266" y="1524000"/>
                  <a:pt x="0" y="1182878"/>
                  <a:pt x="0" y="762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022850" y="2622550"/>
            <a:ext cx="1612900" cy="1536700"/>
          </a:xfrm>
          <a:custGeom>
            <a:avLst/>
            <a:gdLst>
              <a:gd name="connsiteX0" fmla="*/ 6350 w 1612900"/>
              <a:gd name="connsiteY0" fmla="*/ 768350 h 1536700"/>
              <a:gd name="connsiteX1" fmla="*/ 806450 w 1612900"/>
              <a:gd name="connsiteY1" fmla="*/ 6350 h 1536700"/>
              <a:gd name="connsiteX2" fmla="*/ 1606550 w 1612900"/>
              <a:gd name="connsiteY2" fmla="*/ 768350 h 1536700"/>
              <a:gd name="connsiteX3" fmla="*/ 806450 w 1612900"/>
              <a:gd name="connsiteY3" fmla="*/ 1530350 h 1536700"/>
              <a:gd name="connsiteX4" fmla="*/ 6350 w 1612900"/>
              <a:gd name="connsiteY4" fmla="*/ 768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2900" h="1536700">
                <a:moveTo>
                  <a:pt x="6350" y="768350"/>
                </a:moveTo>
                <a:cubicBezTo>
                  <a:pt x="6350" y="347472"/>
                  <a:pt x="364616" y="6350"/>
                  <a:pt x="806450" y="6350"/>
                </a:cubicBezTo>
                <a:cubicBezTo>
                  <a:pt x="1248283" y="6350"/>
                  <a:pt x="1606550" y="347472"/>
                  <a:pt x="1606550" y="768350"/>
                </a:cubicBezTo>
                <a:cubicBezTo>
                  <a:pt x="1606550" y="1189228"/>
                  <a:pt x="1248283" y="1530350"/>
                  <a:pt x="806450" y="1530350"/>
                </a:cubicBezTo>
                <a:cubicBezTo>
                  <a:pt x="364616" y="1530350"/>
                  <a:pt x="6350" y="1189228"/>
                  <a:pt x="6350" y="768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105400" y="4572000"/>
            <a:ext cx="1600200" cy="1524000"/>
          </a:xfrm>
          <a:custGeom>
            <a:avLst/>
            <a:gdLst>
              <a:gd name="connsiteX0" fmla="*/ 0 w 1600200"/>
              <a:gd name="connsiteY0" fmla="*/ 762000 h 1524000"/>
              <a:gd name="connsiteX1" fmla="*/ 800100 w 1600200"/>
              <a:gd name="connsiteY1" fmla="*/ 0 h 1524000"/>
              <a:gd name="connsiteX2" fmla="*/ 1600200 w 1600200"/>
              <a:gd name="connsiteY2" fmla="*/ 762000 h 1524000"/>
              <a:gd name="connsiteX3" fmla="*/ 800100 w 1600200"/>
              <a:gd name="connsiteY3" fmla="*/ 1524000 h 1524000"/>
              <a:gd name="connsiteX4" fmla="*/ 0 w 1600200"/>
              <a:gd name="connsiteY4" fmla="*/ 762000 h 152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0" h="1524000">
                <a:moveTo>
                  <a:pt x="0" y="762000"/>
                </a:moveTo>
                <a:cubicBezTo>
                  <a:pt x="0" y="341121"/>
                  <a:pt x="358266" y="0"/>
                  <a:pt x="800100" y="0"/>
                </a:cubicBezTo>
                <a:cubicBezTo>
                  <a:pt x="1241933" y="0"/>
                  <a:pt x="1600200" y="341121"/>
                  <a:pt x="1600200" y="762000"/>
                </a:cubicBezTo>
                <a:cubicBezTo>
                  <a:pt x="1600200" y="1182839"/>
                  <a:pt x="1241933" y="1524000"/>
                  <a:pt x="800100" y="1524000"/>
                </a:cubicBezTo>
                <a:cubicBezTo>
                  <a:pt x="358266" y="1524000"/>
                  <a:pt x="0" y="1182839"/>
                  <a:pt x="0" y="762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099050" y="4565650"/>
            <a:ext cx="1612900" cy="1536700"/>
          </a:xfrm>
          <a:custGeom>
            <a:avLst/>
            <a:gdLst>
              <a:gd name="connsiteX0" fmla="*/ 6350 w 1612900"/>
              <a:gd name="connsiteY0" fmla="*/ 768350 h 1536700"/>
              <a:gd name="connsiteX1" fmla="*/ 806450 w 1612900"/>
              <a:gd name="connsiteY1" fmla="*/ 6350 h 1536700"/>
              <a:gd name="connsiteX2" fmla="*/ 1606550 w 1612900"/>
              <a:gd name="connsiteY2" fmla="*/ 768350 h 1536700"/>
              <a:gd name="connsiteX3" fmla="*/ 806450 w 1612900"/>
              <a:gd name="connsiteY3" fmla="*/ 1530350 h 1536700"/>
              <a:gd name="connsiteX4" fmla="*/ 6350 w 1612900"/>
              <a:gd name="connsiteY4" fmla="*/ 768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2900" h="1536700">
                <a:moveTo>
                  <a:pt x="6350" y="768350"/>
                </a:moveTo>
                <a:cubicBezTo>
                  <a:pt x="6350" y="347471"/>
                  <a:pt x="364616" y="6350"/>
                  <a:pt x="806450" y="6350"/>
                </a:cubicBezTo>
                <a:cubicBezTo>
                  <a:pt x="1248283" y="6350"/>
                  <a:pt x="1606550" y="347471"/>
                  <a:pt x="1606550" y="768350"/>
                </a:cubicBezTo>
                <a:cubicBezTo>
                  <a:pt x="1606550" y="1189189"/>
                  <a:pt x="1248283" y="1530350"/>
                  <a:pt x="806450" y="1530350"/>
                </a:cubicBezTo>
                <a:cubicBezTo>
                  <a:pt x="364616" y="1530350"/>
                  <a:pt x="6350" y="1189189"/>
                  <a:pt x="6350" y="768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105400" y="4572000"/>
            <a:ext cx="1600200" cy="1524000"/>
          </a:xfrm>
          <a:custGeom>
            <a:avLst/>
            <a:gdLst>
              <a:gd name="connsiteX0" fmla="*/ 0 w 1600200"/>
              <a:gd name="connsiteY0" fmla="*/ 762000 h 1524000"/>
              <a:gd name="connsiteX1" fmla="*/ 800100 w 1600200"/>
              <a:gd name="connsiteY1" fmla="*/ 0 h 1524000"/>
              <a:gd name="connsiteX2" fmla="*/ 1600200 w 1600200"/>
              <a:gd name="connsiteY2" fmla="*/ 762000 h 1524000"/>
              <a:gd name="connsiteX3" fmla="*/ 800100 w 1600200"/>
              <a:gd name="connsiteY3" fmla="*/ 1524000 h 1524000"/>
              <a:gd name="connsiteX4" fmla="*/ 0 w 1600200"/>
              <a:gd name="connsiteY4" fmla="*/ 762000 h 152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0" h="1524000">
                <a:moveTo>
                  <a:pt x="0" y="762000"/>
                </a:moveTo>
                <a:cubicBezTo>
                  <a:pt x="0" y="341121"/>
                  <a:pt x="358266" y="0"/>
                  <a:pt x="800100" y="0"/>
                </a:cubicBezTo>
                <a:cubicBezTo>
                  <a:pt x="1241933" y="0"/>
                  <a:pt x="1600200" y="341121"/>
                  <a:pt x="1600200" y="762000"/>
                </a:cubicBezTo>
                <a:cubicBezTo>
                  <a:pt x="1600200" y="1182839"/>
                  <a:pt x="1241933" y="1524000"/>
                  <a:pt x="800100" y="1524000"/>
                </a:cubicBezTo>
                <a:cubicBezTo>
                  <a:pt x="358266" y="1524000"/>
                  <a:pt x="0" y="1182839"/>
                  <a:pt x="0" y="762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99050" y="4565650"/>
            <a:ext cx="1612900" cy="1536700"/>
          </a:xfrm>
          <a:custGeom>
            <a:avLst/>
            <a:gdLst>
              <a:gd name="connsiteX0" fmla="*/ 6350 w 1612900"/>
              <a:gd name="connsiteY0" fmla="*/ 768350 h 1536700"/>
              <a:gd name="connsiteX1" fmla="*/ 806450 w 1612900"/>
              <a:gd name="connsiteY1" fmla="*/ 6350 h 1536700"/>
              <a:gd name="connsiteX2" fmla="*/ 1606550 w 1612900"/>
              <a:gd name="connsiteY2" fmla="*/ 768350 h 1536700"/>
              <a:gd name="connsiteX3" fmla="*/ 806450 w 1612900"/>
              <a:gd name="connsiteY3" fmla="*/ 1530350 h 1536700"/>
              <a:gd name="connsiteX4" fmla="*/ 6350 w 1612900"/>
              <a:gd name="connsiteY4" fmla="*/ 768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2900" h="1536700">
                <a:moveTo>
                  <a:pt x="6350" y="768350"/>
                </a:moveTo>
                <a:cubicBezTo>
                  <a:pt x="6350" y="347471"/>
                  <a:pt x="364616" y="6350"/>
                  <a:pt x="806450" y="6350"/>
                </a:cubicBezTo>
                <a:cubicBezTo>
                  <a:pt x="1248283" y="6350"/>
                  <a:pt x="1606550" y="347471"/>
                  <a:pt x="1606550" y="768350"/>
                </a:cubicBezTo>
                <a:cubicBezTo>
                  <a:pt x="1606550" y="1189189"/>
                  <a:pt x="1248283" y="1530350"/>
                  <a:pt x="806450" y="1530350"/>
                </a:cubicBezTo>
                <a:cubicBezTo>
                  <a:pt x="364616" y="1530350"/>
                  <a:pt x="6350" y="1189189"/>
                  <a:pt x="6350" y="768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24350" y="4933950"/>
            <a:ext cx="342900" cy="342900"/>
          </a:xfrm>
          <a:custGeom>
            <a:avLst/>
            <a:gdLst>
              <a:gd name="connsiteX0" fmla="*/ 19050 w 342900"/>
              <a:gd name="connsiteY0" fmla="*/ 19050 h 342900"/>
              <a:gd name="connsiteX1" fmla="*/ 323850 w 342900"/>
              <a:gd name="connsiteY1" fmla="*/ 32385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342900">
                <a:moveTo>
                  <a:pt x="19050" y="19050"/>
                </a:moveTo>
                <a:lnTo>
                  <a:pt x="323850" y="3238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324350" y="4933950"/>
            <a:ext cx="342900" cy="342900"/>
          </a:xfrm>
          <a:custGeom>
            <a:avLst/>
            <a:gdLst>
              <a:gd name="connsiteX0" fmla="*/ 19050 w 342900"/>
              <a:gd name="connsiteY0" fmla="*/ 323850 h 342900"/>
              <a:gd name="connsiteX1" fmla="*/ 323850 w 342900"/>
              <a:gd name="connsiteY1" fmla="*/ 19050 h 34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2900" h="342900">
                <a:moveTo>
                  <a:pt x="19050" y="323850"/>
                </a:moveTo>
                <a:lnTo>
                  <a:pt x="323850" y="190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029200" y="2628900"/>
            <a:ext cx="1600200" cy="1524000"/>
          </a:xfrm>
          <a:custGeom>
            <a:avLst/>
            <a:gdLst>
              <a:gd name="connsiteX0" fmla="*/ 0 w 1600200"/>
              <a:gd name="connsiteY0" fmla="*/ 762000 h 1524000"/>
              <a:gd name="connsiteX1" fmla="*/ 800100 w 1600200"/>
              <a:gd name="connsiteY1" fmla="*/ 0 h 1524000"/>
              <a:gd name="connsiteX2" fmla="*/ 1600200 w 1600200"/>
              <a:gd name="connsiteY2" fmla="*/ 762000 h 1524000"/>
              <a:gd name="connsiteX3" fmla="*/ 800100 w 1600200"/>
              <a:gd name="connsiteY3" fmla="*/ 1524000 h 1524000"/>
              <a:gd name="connsiteX4" fmla="*/ 0 w 1600200"/>
              <a:gd name="connsiteY4" fmla="*/ 762000 h 1524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00200" h="1524000">
                <a:moveTo>
                  <a:pt x="0" y="762000"/>
                </a:moveTo>
                <a:cubicBezTo>
                  <a:pt x="0" y="341122"/>
                  <a:pt x="358266" y="0"/>
                  <a:pt x="800100" y="0"/>
                </a:cubicBezTo>
                <a:cubicBezTo>
                  <a:pt x="1241933" y="0"/>
                  <a:pt x="1600200" y="341122"/>
                  <a:pt x="1600200" y="762000"/>
                </a:cubicBezTo>
                <a:cubicBezTo>
                  <a:pt x="1600200" y="1182878"/>
                  <a:pt x="1241933" y="1524000"/>
                  <a:pt x="800100" y="1524000"/>
                </a:cubicBezTo>
                <a:cubicBezTo>
                  <a:pt x="358266" y="1524000"/>
                  <a:pt x="0" y="1182878"/>
                  <a:pt x="0" y="762000"/>
                </a:cubicBezTo>
              </a:path>
            </a:pathLst>
          </a:custGeom>
          <a:solidFill>
            <a:srgbClr val="99CC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022850" y="2622550"/>
            <a:ext cx="1612900" cy="1536700"/>
          </a:xfrm>
          <a:custGeom>
            <a:avLst/>
            <a:gdLst>
              <a:gd name="connsiteX0" fmla="*/ 6350 w 1612900"/>
              <a:gd name="connsiteY0" fmla="*/ 768350 h 1536700"/>
              <a:gd name="connsiteX1" fmla="*/ 806450 w 1612900"/>
              <a:gd name="connsiteY1" fmla="*/ 6350 h 1536700"/>
              <a:gd name="connsiteX2" fmla="*/ 1606550 w 1612900"/>
              <a:gd name="connsiteY2" fmla="*/ 768350 h 1536700"/>
              <a:gd name="connsiteX3" fmla="*/ 806450 w 1612900"/>
              <a:gd name="connsiteY3" fmla="*/ 1530350 h 1536700"/>
              <a:gd name="connsiteX4" fmla="*/ 6350 w 1612900"/>
              <a:gd name="connsiteY4" fmla="*/ 768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12900" h="1536700">
                <a:moveTo>
                  <a:pt x="6350" y="768350"/>
                </a:moveTo>
                <a:cubicBezTo>
                  <a:pt x="6350" y="347472"/>
                  <a:pt x="364616" y="6350"/>
                  <a:pt x="806450" y="6350"/>
                </a:cubicBezTo>
                <a:cubicBezTo>
                  <a:pt x="1248283" y="6350"/>
                  <a:pt x="1606550" y="347472"/>
                  <a:pt x="1606550" y="768350"/>
                </a:cubicBezTo>
                <a:cubicBezTo>
                  <a:pt x="1606550" y="1189228"/>
                  <a:pt x="1248283" y="1530350"/>
                  <a:pt x="806450" y="1530350"/>
                </a:cubicBezTo>
                <a:cubicBezTo>
                  <a:pt x="364616" y="1530350"/>
                  <a:pt x="6350" y="1189228"/>
                  <a:pt x="6350" y="768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3314700"/>
            <a:ext cx="1549400" cy="342900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000" y="4838700"/>
            <a:ext cx="1790700" cy="546100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317500" y="533400"/>
            <a:ext cx="54356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MFn::Type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74700" y="2717800"/>
            <a:ext cx="1968500" cy="284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52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MFnMesh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952500" algn="l"/>
              </a:tabLst>
            </a:pPr>
            <a:r>
              <a:rPr lang="en-US" altLang="zh-CN" sz="18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952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numVertices()</a:t>
            </a:r>
          </a:p>
          <a:p>
            <a:pPr>
              <a:lnSpc>
                <a:spcPts val="2100"/>
              </a:lnSpc>
              <a:tabLst>
                <a:tab pos="952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numEdges()</a:t>
            </a:r>
          </a:p>
          <a:p>
            <a:pPr>
              <a:lnSpc>
                <a:spcPts val="2100"/>
              </a:lnSpc>
              <a:tabLst>
                <a:tab pos="952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numPolygons()</a:t>
            </a:r>
          </a:p>
          <a:p>
            <a:pPr>
              <a:lnSpc>
                <a:spcPts val="2100"/>
              </a:lnSpc>
              <a:tabLst>
                <a:tab pos="952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subdivideFaces()</a:t>
            </a:r>
          </a:p>
          <a:p>
            <a:pPr>
              <a:lnSpc>
                <a:spcPts val="2100"/>
              </a:lnSpc>
              <a:tabLst>
                <a:tab pos="952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extrudeFaces()</a:t>
            </a:r>
          </a:p>
          <a:p>
            <a:pPr>
              <a:lnSpc>
                <a:spcPts val="2100"/>
              </a:lnSpc>
              <a:tabLst>
                <a:tab pos="952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split()</a:t>
            </a:r>
          </a:p>
          <a:p>
            <a:pPr>
              <a:lnSpc>
                <a:spcPts val="2100"/>
              </a:lnSpc>
              <a:tabLst>
                <a:tab pos="9525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473700" y="5118100"/>
            <a:ext cx="838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817591" y="3188855"/>
            <a:ext cx="1727200" cy="242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65100" algn="l"/>
                <a:tab pos="355600" algn="l"/>
                <a:tab pos="368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2100"/>
              </a:lnSpc>
              <a:tabLst>
                <a:tab pos="165100" algn="l"/>
                <a:tab pos="355600" algn="l"/>
                <a:tab pos="36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MFn::kMesh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65100" algn="l"/>
                <a:tab pos="355600" algn="l"/>
                <a:tab pos="36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Transform</a:t>
            </a:r>
          </a:p>
          <a:p>
            <a:pPr>
              <a:lnSpc>
                <a:spcPts val="2100"/>
              </a:lnSpc>
              <a:tabLst>
                <a:tab pos="165100" algn="l"/>
                <a:tab pos="355600" algn="l"/>
                <a:tab pos="368300" algn="l"/>
              </a:tabLst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MFn::kTransform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626100" y="5384800"/>
            <a:ext cx="533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5575300" y="3175000"/>
            <a:ext cx="558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549900" y="3441700"/>
            <a:ext cx="533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58800"/>
            <a:ext cx="5219700" cy="130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03300" y="2590800"/>
            <a:ext cx="635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/>
            </a:pP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31900" y="2590800"/>
            <a:ext cx="69596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strongly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recommended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it’s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created.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MObjectHandle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validity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24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086100" y="2616200"/>
            <a:ext cx="2667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25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63881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Iterators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“MIt”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iterators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2971800"/>
            <a:ext cx="63500" cy="219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8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1596" dirty="0" smtClean="0">
                <a:solidFill>
                  <a:srgbClr val="00AADD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2971800"/>
            <a:ext cx="2476500" cy="220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MItDag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MItDependencyGraph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MItMeshEdge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MItMeshVertex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MItMeshPolygon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/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MItSurfaceCV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971800" y="2616200"/>
            <a:ext cx="2882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84200"/>
            <a:ext cx="78613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3429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MPoint,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MVector,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etc…)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implemented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1016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32000" y="2921000"/>
            <a:ext cx="5130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900"/>
              </a:lnSpc>
              <a:tabLst/>
            </a:pPr>
            <a:r>
              <a:rPr lang="en-US" altLang="zh-CN" sz="96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635000"/>
            <a:ext cx="7950200" cy="369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Day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Questions: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Knowing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important,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version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platform?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self-command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presentation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talked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earlier?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</a:tabLst>
            </a:pP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Did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API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style,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2012,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2011?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533400"/>
            <a:ext cx="44831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Home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" y="635000"/>
            <a:ext cx="54483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Mobject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altLang="zh-CN" sz="27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/>
            </a:pP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175000" y="2616200"/>
            <a:ext cx="24892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" y="723900"/>
            <a:ext cx="8064500" cy="593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Maya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Libraries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(7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total)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fundamental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assembling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plug-in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OpenMayaUI: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manipulators,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contexts,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OpenMayaAnim: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animation,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including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deformers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inverse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kinematics.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OpenMayaFX: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®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Dynamics</a:t>
            </a:r>
            <a:r>
              <a:rPr lang="en-US" altLang="zh-CN" sz="1596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OpenMayaRender: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rendering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OpenMayaMPx: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OpenMayaCloth: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working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nCloth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C++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08888" y="1429892"/>
            <a:ext cx="2273554" cy="731520"/>
          </a:xfrm>
          <a:custGeom>
            <a:avLst/>
            <a:gdLst>
              <a:gd name="connsiteX0" fmla="*/ 0 w 2273554"/>
              <a:gd name="connsiteY0" fmla="*/ 731520 h 731520"/>
              <a:gd name="connsiteX1" fmla="*/ 2273554 w 2273554"/>
              <a:gd name="connsiteY1" fmla="*/ 731520 h 731520"/>
              <a:gd name="connsiteX2" fmla="*/ 2273554 w 2273554"/>
              <a:gd name="connsiteY2" fmla="*/ 0 h 731520"/>
              <a:gd name="connsiteX3" fmla="*/ 0 w 2273554"/>
              <a:gd name="connsiteY3" fmla="*/ 0 h 731520"/>
              <a:gd name="connsiteX4" fmla="*/ 0 w 2273554"/>
              <a:gd name="connsiteY4" fmla="*/ 73152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3554" h="731520">
                <a:moveTo>
                  <a:pt x="0" y="731520"/>
                </a:moveTo>
                <a:lnTo>
                  <a:pt x="2273554" y="731520"/>
                </a:lnTo>
                <a:lnTo>
                  <a:pt x="2273554" y="0"/>
                </a:lnTo>
                <a:lnTo>
                  <a:pt x="0" y="0"/>
                </a:lnTo>
                <a:lnTo>
                  <a:pt x="0" y="73152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082417" y="1429892"/>
            <a:ext cx="2195194" cy="731520"/>
          </a:xfrm>
          <a:custGeom>
            <a:avLst/>
            <a:gdLst>
              <a:gd name="connsiteX0" fmla="*/ 0 w 2195194"/>
              <a:gd name="connsiteY0" fmla="*/ 731520 h 731520"/>
              <a:gd name="connsiteX1" fmla="*/ 2195194 w 2195194"/>
              <a:gd name="connsiteY1" fmla="*/ 731520 h 731520"/>
              <a:gd name="connsiteX2" fmla="*/ 2195194 w 2195194"/>
              <a:gd name="connsiteY2" fmla="*/ 0 h 731520"/>
              <a:gd name="connsiteX3" fmla="*/ 0 w 2195194"/>
              <a:gd name="connsiteY3" fmla="*/ 0 h 731520"/>
              <a:gd name="connsiteX4" fmla="*/ 0 w 2195194"/>
              <a:gd name="connsiteY4" fmla="*/ 73152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5194" h="731520">
                <a:moveTo>
                  <a:pt x="0" y="731520"/>
                </a:moveTo>
                <a:lnTo>
                  <a:pt x="2195194" y="731520"/>
                </a:lnTo>
                <a:lnTo>
                  <a:pt x="2195194" y="0"/>
                </a:lnTo>
                <a:lnTo>
                  <a:pt x="0" y="0"/>
                </a:lnTo>
                <a:lnTo>
                  <a:pt x="0" y="73152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277611" y="1429892"/>
            <a:ext cx="2783078" cy="731520"/>
          </a:xfrm>
          <a:custGeom>
            <a:avLst/>
            <a:gdLst>
              <a:gd name="connsiteX0" fmla="*/ 0 w 2783078"/>
              <a:gd name="connsiteY0" fmla="*/ 731520 h 731520"/>
              <a:gd name="connsiteX1" fmla="*/ 2783078 w 2783078"/>
              <a:gd name="connsiteY1" fmla="*/ 731520 h 731520"/>
              <a:gd name="connsiteX2" fmla="*/ 2783078 w 2783078"/>
              <a:gd name="connsiteY2" fmla="*/ 0 h 731520"/>
              <a:gd name="connsiteX3" fmla="*/ 0 w 2783078"/>
              <a:gd name="connsiteY3" fmla="*/ 0 h 731520"/>
              <a:gd name="connsiteX4" fmla="*/ 0 w 2783078"/>
              <a:gd name="connsiteY4" fmla="*/ 73152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3078" h="731520">
                <a:moveTo>
                  <a:pt x="0" y="731520"/>
                </a:moveTo>
                <a:lnTo>
                  <a:pt x="2783078" y="731520"/>
                </a:lnTo>
                <a:lnTo>
                  <a:pt x="2783078" y="0"/>
                </a:lnTo>
                <a:lnTo>
                  <a:pt x="0" y="0"/>
                </a:lnTo>
                <a:lnTo>
                  <a:pt x="0" y="731520"/>
                </a:lnTo>
              </a:path>
            </a:pathLst>
          </a:custGeom>
          <a:solidFill>
            <a:srgbClr val="00326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8888" y="2161413"/>
            <a:ext cx="2273554" cy="853439"/>
          </a:xfrm>
          <a:custGeom>
            <a:avLst/>
            <a:gdLst>
              <a:gd name="connsiteX0" fmla="*/ 0 w 2273554"/>
              <a:gd name="connsiteY0" fmla="*/ 853439 h 853439"/>
              <a:gd name="connsiteX1" fmla="*/ 2273554 w 2273554"/>
              <a:gd name="connsiteY1" fmla="*/ 853439 h 853439"/>
              <a:gd name="connsiteX2" fmla="*/ 2273554 w 2273554"/>
              <a:gd name="connsiteY2" fmla="*/ 0 h 853439"/>
              <a:gd name="connsiteX3" fmla="*/ 0 w 2273554"/>
              <a:gd name="connsiteY3" fmla="*/ 0 h 853439"/>
              <a:gd name="connsiteX4" fmla="*/ 0 w 2273554"/>
              <a:gd name="connsiteY4" fmla="*/ 853439 h 853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3554" h="853439">
                <a:moveTo>
                  <a:pt x="0" y="853439"/>
                </a:moveTo>
                <a:lnTo>
                  <a:pt x="2273554" y="853439"/>
                </a:lnTo>
                <a:lnTo>
                  <a:pt x="2273554" y="0"/>
                </a:lnTo>
                <a:lnTo>
                  <a:pt x="0" y="0"/>
                </a:lnTo>
                <a:lnTo>
                  <a:pt x="0" y="853439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082417" y="2161413"/>
            <a:ext cx="2195194" cy="853439"/>
          </a:xfrm>
          <a:custGeom>
            <a:avLst/>
            <a:gdLst>
              <a:gd name="connsiteX0" fmla="*/ 0 w 2195194"/>
              <a:gd name="connsiteY0" fmla="*/ 853439 h 853439"/>
              <a:gd name="connsiteX1" fmla="*/ 2195194 w 2195194"/>
              <a:gd name="connsiteY1" fmla="*/ 853439 h 853439"/>
              <a:gd name="connsiteX2" fmla="*/ 2195194 w 2195194"/>
              <a:gd name="connsiteY2" fmla="*/ 0 h 853439"/>
              <a:gd name="connsiteX3" fmla="*/ 0 w 2195194"/>
              <a:gd name="connsiteY3" fmla="*/ 0 h 853439"/>
              <a:gd name="connsiteX4" fmla="*/ 0 w 2195194"/>
              <a:gd name="connsiteY4" fmla="*/ 853439 h 853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5194" h="853439">
                <a:moveTo>
                  <a:pt x="0" y="853439"/>
                </a:moveTo>
                <a:lnTo>
                  <a:pt x="2195194" y="853439"/>
                </a:lnTo>
                <a:lnTo>
                  <a:pt x="2195194" y="0"/>
                </a:lnTo>
                <a:lnTo>
                  <a:pt x="0" y="0"/>
                </a:lnTo>
                <a:lnTo>
                  <a:pt x="0" y="853439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5277611" y="2161413"/>
            <a:ext cx="2783078" cy="853439"/>
          </a:xfrm>
          <a:custGeom>
            <a:avLst/>
            <a:gdLst>
              <a:gd name="connsiteX0" fmla="*/ 0 w 2783078"/>
              <a:gd name="connsiteY0" fmla="*/ 853439 h 853439"/>
              <a:gd name="connsiteX1" fmla="*/ 2783078 w 2783078"/>
              <a:gd name="connsiteY1" fmla="*/ 853439 h 853439"/>
              <a:gd name="connsiteX2" fmla="*/ 2783078 w 2783078"/>
              <a:gd name="connsiteY2" fmla="*/ 0 h 853439"/>
              <a:gd name="connsiteX3" fmla="*/ 0 w 2783078"/>
              <a:gd name="connsiteY3" fmla="*/ 0 h 853439"/>
              <a:gd name="connsiteX4" fmla="*/ 0 w 2783078"/>
              <a:gd name="connsiteY4" fmla="*/ 853439 h 853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3078" h="853439">
                <a:moveTo>
                  <a:pt x="0" y="853439"/>
                </a:moveTo>
                <a:lnTo>
                  <a:pt x="2783078" y="853439"/>
                </a:lnTo>
                <a:lnTo>
                  <a:pt x="2783078" y="0"/>
                </a:lnTo>
                <a:lnTo>
                  <a:pt x="0" y="0"/>
                </a:lnTo>
                <a:lnTo>
                  <a:pt x="0" y="853439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08888" y="3014852"/>
            <a:ext cx="2273554" cy="1234439"/>
          </a:xfrm>
          <a:custGeom>
            <a:avLst/>
            <a:gdLst>
              <a:gd name="connsiteX0" fmla="*/ 0 w 2273554"/>
              <a:gd name="connsiteY0" fmla="*/ 1234439 h 1234439"/>
              <a:gd name="connsiteX1" fmla="*/ 2273554 w 2273554"/>
              <a:gd name="connsiteY1" fmla="*/ 1234439 h 1234439"/>
              <a:gd name="connsiteX2" fmla="*/ 2273554 w 2273554"/>
              <a:gd name="connsiteY2" fmla="*/ 0 h 1234439"/>
              <a:gd name="connsiteX3" fmla="*/ 0 w 2273554"/>
              <a:gd name="connsiteY3" fmla="*/ 0 h 1234439"/>
              <a:gd name="connsiteX4" fmla="*/ 0 w 2273554"/>
              <a:gd name="connsiteY4" fmla="*/ 1234439 h 1234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3554" h="1234439">
                <a:moveTo>
                  <a:pt x="0" y="1234439"/>
                </a:moveTo>
                <a:lnTo>
                  <a:pt x="2273554" y="1234439"/>
                </a:lnTo>
                <a:lnTo>
                  <a:pt x="2273554" y="0"/>
                </a:lnTo>
                <a:lnTo>
                  <a:pt x="0" y="0"/>
                </a:lnTo>
                <a:lnTo>
                  <a:pt x="0" y="12344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082417" y="3014852"/>
            <a:ext cx="2195194" cy="1234439"/>
          </a:xfrm>
          <a:custGeom>
            <a:avLst/>
            <a:gdLst>
              <a:gd name="connsiteX0" fmla="*/ 0 w 2195194"/>
              <a:gd name="connsiteY0" fmla="*/ 1234439 h 1234439"/>
              <a:gd name="connsiteX1" fmla="*/ 2195194 w 2195194"/>
              <a:gd name="connsiteY1" fmla="*/ 1234439 h 1234439"/>
              <a:gd name="connsiteX2" fmla="*/ 2195194 w 2195194"/>
              <a:gd name="connsiteY2" fmla="*/ 0 h 1234439"/>
              <a:gd name="connsiteX3" fmla="*/ 0 w 2195194"/>
              <a:gd name="connsiteY3" fmla="*/ 0 h 1234439"/>
              <a:gd name="connsiteX4" fmla="*/ 0 w 2195194"/>
              <a:gd name="connsiteY4" fmla="*/ 1234439 h 1234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5194" h="1234439">
                <a:moveTo>
                  <a:pt x="0" y="1234439"/>
                </a:moveTo>
                <a:lnTo>
                  <a:pt x="2195194" y="1234439"/>
                </a:lnTo>
                <a:lnTo>
                  <a:pt x="2195194" y="0"/>
                </a:lnTo>
                <a:lnTo>
                  <a:pt x="0" y="0"/>
                </a:lnTo>
                <a:lnTo>
                  <a:pt x="0" y="12344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277611" y="3014852"/>
            <a:ext cx="2783078" cy="1234439"/>
          </a:xfrm>
          <a:custGeom>
            <a:avLst/>
            <a:gdLst>
              <a:gd name="connsiteX0" fmla="*/ 0 w 2783078"/>
              <a:gd name="connsiteY0" fmla="*/ 1234439 h 1234439"/>
              <a:gd name="connsiteX1" fmla="*/ 2783078 w 2783078"/>
              <a:gd name="connsiteY1" fmla="*/ 1234439 h 1234439"/>
              <a:gd name="connsiteX2" fmla="*/ 2783078 w 2783078"/>
              <a:gd name="connsiteY2" fmla="*/ 0 h 1234439"/>
              <a:gd name="connsiteX3" fmla="*/ 0 w 2783078"/>
              <a:gd name="connsiteY3" fmla="*/ 0 h 1234439"/>
              <a:gd name="connsiteX4" fmla="*/ 0 w 2783078"/>
              <a:gd name="connsiteY4" fmla="*/ 1234439 h 12344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3078" h="1234439">
                <a:moveTo>
                  <a:pt x="0" y="1234439"/>
                </a:moveTo>
                <a:lnTo>
                  <a:pt x="2783078" y="1234439"/>
                </a:lnTo>
                <a:lnTo>
                  <a:pt x="2783078" y="0"/>
                </a:lnTo>
                <a:lnTo>
                  <a:pt x="0" y="0"/>
                </a:lnTo>
                <a:lnTo>
                  <a:pt x="0" y="123443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08888" y="4249292"/>
            <a:ext cx="2273554" cy="1234440"/>
          </a:xfrm>
          <a:custGeom>
            <a:avLst/>
            <a:gdLst>
              <a:gd name="connsiteX0" fmla="*/ 0 w 2273554"/>
              <a:gd name="connsiteY0" fmla="*/ 1234440 h 1234440"/>
              <a:gd name="connsiteX1" fmla="*/ 2273554 w 2273554"/>
              <a:gd name="connsiteY1" fmla="*/ 1234440 h 1234440"/>
              <a:gd name="connsiteX2" fmla="*/ 2273554 w 2273554"/>
              <a:gd name="connsiteY2" fmla="*/ 0 h 1234440"/>
              <a:gd name="connsiteX3" fmla="*/ 0 w 2273554"/>
              <a:gd name="connsiteY3" fmla="*/ 0 h 1234440"/>
              <a:gd name="connsiteX4" fmla="*/ 0 w 2273554"/>
              <a:gd name="connsiteY4" fmla="*/ 1234440 h 1234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3554" h="1234440">
                <a:moveTo>
                  <a:pt x="0" y="1234440"/>
                </a:moveTo>
                <a:lnTo>
                  <a:pt x="2273554" y="1234440"/>
                </a:lnTo>
                <a:lnTo>
                  <a:pt x="2273554" y="0"/>
                </a:lnTo>
                <a:lnTo>
                  <a:pt x="0" y="0"/>
                </a:lnTo>
                <a:lnTo>
                  <a:pt x="0" y="1234440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082417" y="4249292"/>
            <a:ext cx="2195194" cy="1234440"/>
          </a:xfrm>
          <a:custGeom>
            <a:avLst/>
            <a:gdLst>
              <a:gd name="connsiteX0" fmla="*/ 0 w 2195194"/>
              <a:gd name="connsiteY0" fmla="*/ 1234440 h 1234440"/>
              <a:gd name="connsiteX1" fmla="*/ 2195194 w 2195194"/>
              <a:gd name="connsiteY1" fmla="*/ 1234440 h 1234440"/>
              <a:gd name="connsiteX2" fmla="*/ 2195194 w 2195194"/>
              <a:gd name="connsiteY2" fmla="*/ 0 h 1234440"/>
              <a:gd name="connsiteX3" fmla="*/ 0 w 2195194"/>
              <a:gd name="connsiteY3" fmla="*/ 0 h 1234440"/>
              <a:gd name="connsiteX4" fmla="*/ 0 w 2195194"/>
              <a:gd name="connsiteY4" fmla="*/ 1234440 h 1234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5194" h="1234440">
                <a:moveTo>
                  <a:pt x="0" y="1234440"/>
                </a:moveTo>
                <a:lnTo>
                  <a:pt x="2195194" y="1234440"/>
                </a:lnTo>
                <a:lnTo>
                  <a:pt x="2195194" y="0"/>
                </a:lnTo>
                <a:lnTo>
                  <a:pt x="0" y="0"/>
                </a:lnTo>
                <a:lnTo>
                  <a:pt x="0" y="1234440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277611" y="4249292"/>
            <a:ext cx="2783078" cy="1234440"/>
          </a:xfrm>
          <a:custGeom>
            <a:avLst/>
            <a:gdLst>
              <a:gd name="connsiteX0" fmla="*/ 0 w 2783078"/>
              <a:gd name="connsiteY0" fmla="*/ 1234440 h 1234440"/>
              <a:gd name="connsiteX1" fmla="*/ 2783078 w 2783078"/>
              <a:gd name="connsiteY1" fmla="*/ 1234440 h 1234440"/>
              <a:gd name="connsiteX2" fmla="*/ 2783078 w 2783078"/>
              <a:gd name="connsiteY2" fmla="*/ 0 h 1234440"/>
              <a:gd name="connsiteX3" fmla="*/ 0 w 2783078"/>
              <a:gd name="connsiteY3" fmla="*/ 0 h 1234440"/>
              <a:gd name="connsiteX4" fmla="*/ 0 w 2783078"/>
              <a:gd name="connsiteY4" fmla="*/ 1234440 h 1234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3078" h="1234440">
                <a:moveTo>
                  <a:pt x="0" y="1234440"/>
                </a:moveTo>
                <a:lnTo>
                  <a:pt x="2783078" y="1234440"/>
                </a:lnTo>
                <a:lnTo>
                  <a:pt x="2783078" y="0"/>
                </a:lnTo>
                <a:lnTo>
                  <a:pt x="0" y="0"/>
                </a:lnTo>
                <a:lnTo>
                  <a:pt x="0" y="1234440"/>
                </a:lnTo>
              </a:path>
            </a:pathLst>
          </a:custGeom>
          <a:solidFill>
            <a:srgbClr val="E7E8E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808888" y="5483745"/>
            <a:ext cx="2273554" cy="853440"/>
          </a:xfrm>
          <a:custGeom>
            <a:avLst/>
            <a:gdLst>
              <a:gd name="connsiteX0" fmla="*/ 0 w 2273554"/>
              <a:gd name="connsiteY0" fmla="*/ 853440 h 853440"/>
              <a:gd name="connsiteX1" fmla="*/ 2273554 w 2273554"/>
              <a:gd name="connsiteY1" fmla="*/ 853440 h 853440"/>
              <a:gd name="connsiteX2" fmla="*/ 2273554 w 2273554"/>
              <a:gd name="connsiteY2" fmla="*/ 0 h 853440"/>
              <a:gd name="connsiteX3" fmla="*/ 0 w 2273554"/>
              <a:gd name="connsiteY3" fmla="*/ 0 h 853440"/>
              <a:gd name="connsiteX4" fmla="*/ 0 w 2273554"/>
              <a:gd name="connsiteY4" fmla="*/ 853440 h 85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73554" h="853440">
                <a:moveTo>
                  <a:pt x="0" y="853440"/>
                </a:moveTo>
                <a:lnTo>
                  <a:pt x="2273554" y="853440"/>
                </a:lnTo>
                <a:lnTo>
                  <a:pt x="2273554" y="0"/>
                </a:lnTo>
                <a:lnTo>
                  <a:pt x="0" y="0"/>
                </a:lnTo>
                <a:lnTo>
                  <a:pt x="0" y="8534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3082417" y="5483745"/>
            <a:ext cx="2195194" cy="853440"/>
          </a:xfrm>
          <a:custGeom>
            <a:avLst/>
            <a:gdLst>
              <a:gd name="connsiteX0" fmla="*/ 0 w 2195194"/>
              <a:gd name="connsiteY0" fmla="*/ 853440 h 853440"/>
              <a:gd name="connsiteX1" fmla="*/ 2195194 w 2195194"/>
              <a:gd name="connsiteY1" fmla="*/ 853440 h 853440"/>
              <a:gd name="connsiteX2" fmla="*/ 2195194 w 2195194"/>
              <a:gd name="connsiteY2" fmla="*/ 0 h 853440"/>
              <a:gd name="connsiteX3" fmla="*/ 0 w 2195194"/>
              <a:gd name="connsiteY3" fmla="*/ 0 h 853440"/>
              <a:gd name="connsiteX4" fmla="*/ 0 w 2195194"/>
              <a:gd name="connsiteY4" fmla="*/ 853440 h 85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95194" h="853440">
                <a:moveTo>
                  <a:pt x="0" y="853440"/>
                </a:moveTo>
                <a:lnTo>
                  <a:pt x="2195194" y="853440"/>
                </a:lnTo>
                <a:lnTo>
                  <a:pt x="2195194" y="0"/>
                </a:lnTo>
                <a:lnTo>
                  <a:pt x="0" y="0"/>
                </a:lnTo>
                <a:lnTo>
                  <a:pt x="0" y="8534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5277611" y="5483745"/>
            <a:ext cx="2783078" cy="853440"/>
          </a:xfrm>
          <a:custGeom>
            <a:avLst/>
            <a:gdLst>
              <a:gd name="connsiteX0" fmla="*/ 0 w 2783078"/>
              <a:gd name="connsiteY0" fmla="*/ 853440 h 853440"/>
              <a:gd name="connsiteX1" fmla="*/ 2783078 w 2783078"/>
              <a:gd name="connsiteY1" fmla="*/ 853440 h 853440"/>
              <a:gd name="connsiteX2" fmla="*/ 2783078 w 2783078"/>
              <a:gd name="connsiteY2" fmla="*/ 0 h 853440"/>
              <a:gd name="connsiteX3" fmla="*/ 0 w 2783078"/>
              <a:gd name="connsiteY3" fmla="*/ 0 h 853440"/>
              <a:gd name="connsiteX4" fmla="*/ 0 w 2783078"/>
              <a:gd name="connsiteY4" fmla="*/ 853440 h 8534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83078" h="853440">
                <a:moveTo>
                  <a:pt x="0" y="853440"/>
                </a:moveTo>
                <a:lnTo>
                  <a:pt x="2783078" y="853440"/>
                </a:lnTo>
                <a:lnTo>
                  <a:pt x="2783078" y="0"/>
                </a:lnTo>
                <a:lnTo>
                  <a:pt x="0" y="0"/>
                </a:lnTo>
                <a:lnTo>
                  <a:pt x="0" y="8534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96188" y="2155063"/>
            <a:ext cx="7277201" cy="25400"/>
          </a:xfrm>
          <a:custGeom>
            <a:avLst/>
            <a:gdLst>
              <a:gd name="connsiteX0" fmla="*/ 6350 w 7277201"/>
              <a:gd name="connsiteY0" fmla="*/ 6350 h 25400"/>
              <a:gd name="connsiteX1" fmla="*/ 7270851 w 72772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77201" h="25400">
                <a:moveTo>
                  <a:pt x="6350" y="6350"/>
                </a:moveTo>
                <a:lnTo>
                  <a:pt x="7270851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96188" y="3008502"/>
            <a:ext cx="7277201" cy="25400"/>
          </a:xfrm>
          <a:custGeom>
            <a:avLst/>
            <a:gdLst>
              <a:gd name="connsiteX0" fmla="*/ 6350 w 7277201"/>
              <a:gd name="connsiteY0" fmla="*/ 6350 h 25400"/>
              <a:gd name="connsiteX1" fmla="*/ 7270851 w 72772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77201" h="25400">
                <a:moveTo>
                  <a:pt x="6350" y="6350"/>
                </a:moveTo>
                <a:lnTo>
                  <a:pt x="7270851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96188" y="4242942"/>
            <a:ext cx="7277201" cy="25400"/>
          </a:xfrm>
          <a:custGeom>
            <a:avLst/>
            <a:gdLst>
              <a:gd name="connsiteX0" fmla="*/ 6350 w 7277201"/>
              <a:gd name="connsiteY0" fmla="*/ 6350 h 25400"/>
              <a:gd name="connsiteX1" fmla="*/ 7270851 w 72772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77201" h="25400">
                <a:moveTo>
                  <a:pt x="6350" y="6350"/>
                </a:moveTo>
                <a:lnTo>
                  <a:pt x="7270851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96188" y="5477383"/>
            <a:ext cx="7277201" cy="25400"/>
          </a:xfrm>
          <a:custGeom>
            <a:avLst/>
            <a:gdLst>
              <a:gd name="connsiteX0" fmla="*/ 6350 w 7277201"/>
              <a:gd name="connsiteY0" fmla="*/ 6350 h 25400"/>
              <a:gd name="connsiteX1" fmla="*/ 7270851 w 72772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77201" h="25400">
                <a:moveTo>
                  <a:pt x="6350" y="6350"/>
                </a:moveTo>
                <a:lnTo>
                  <a:pt x="7270851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802538" y="1417192"/>
            <a:ext cx="25400" cy="4932692"/>
          </a:xfrm>
          <a:custGeom>
            <a:avLst/>
            <a:gdLst>
              <a:gd name="connsiteX0" fmla="*/ 6350 w 25400"/>
              <a:gd name="connsiteY0" fmla="*/ 6350 h 4932692"/>
              <a:gd name="connsiteX1" fmla="*/ 6350 w 25400"/>
              <a:gd name="connsiteY1" fmla="*/ 4926342 h 493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932692">
                <a:moveTo>
                  <a:pt x="6350" y="6350"/>
                </a:moveTo>
                <a:lnTo>
                  <a:pt x="6350" y="4926342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8054340" y="1417192"/>
            <a:ext cx="25400" cy="4932692"/>
          </a:xfrm>
          <a:custGeom>
            <a:avLst/>
            <a:gdLst>
              <a:gd name="connsiteX0" fmla="*/ 6350 w 25400"/>
              <a:gd name="connsiteY0" fmla="*/ 6350 h 4932692"/>
              <a:gd name="connsiteX1" fmla="*/ 6350 w 25400"/>
              <a:gd name="connsiteY1" fmla="*/ 4926342 h 49326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4932692">
                <a:moveTo>
                  <a:pt x="6350" y="6350"/>
                </a:moveTo>
                <a:lnTo>
                  <a:pt x="6350" y="4926342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796188" y="1423542"/>
            <a:ext cx="7277201" cy="25400"/>
          </a:xfrm>
          <a:custGeom>
            <a:avLst/>
            <a:gdLst>
              <a:gd name="connsiteX0" fmla="*/ 6350 w 7277201"/>
              <a:gd name="connsiteY0" fmla="*/ 6350 h 25400"/>
              <a:gd name="connsiteX1" fmla="*/ 7270851 w 72772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77201" h="25400">
                <a:moveTo>
                  <a:pt x="6350" y="6350"/>
                </a:moveTo>
                <a:lnTo>
                  <a:pt x="7270851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796188" y="6330835"/>
            <a:ext cx="7277201" cy="25400"/>
          </a:xfrm>
          <a:custGeom>
            <a:avLst/>
            <a:gdLst>
              <a:gd name="connsiteX0" fmla="*/ 6350 w 7277201"/>
              <a:gd name="connsiteY0" fmla="*/ 6350 h 25400"/>
              <a:gd name="connsiteX1" fmla="*/ 7270851 w 72772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277201" h="25400">
                <a:moveTo>
                  <a:pt x="6350" y="6350"/>
                </a:moveTo>
                <a:lnTo>
                  <a:pt x="7270851" y="6350"/>
                </a:lnTo>
              </a:path>
            </a:pathLst>
          </a:custGeom>
          <a:ln w="12700">
            <a:solidFill>
              <a:srgbClr val="003264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0" y="1651000"/>
            <a:ext cx="14605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Naming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1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Convention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MPx***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MFn***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MIt***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162300" y="1651000"/>
            <a:ext cx="17272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1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>
              <a:lnSpc>
                <a:spcPts val="2500"/>
              </a:lnSpc>
              <a:tabLst>
                <a:tab pos="76200" algn="l"/>
              </a:tabLst>
            </a:pPr>
            <a:r>
              <a:rPr lang="en-US" altLang="zh-CN" sz="21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Iterator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359400" y="1676400"/>
            <a:ext cx="2451100" cy="388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MPxCommand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MPxNode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MFnAttribute,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MFnDependency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MItDependencyN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odes,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49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MItMeshEdge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317500" y="5651500"/>
            <a:ext cx="12065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71500" algn="l"/>
              </a:tabLst>
            </a:pPr>
            <a:r>
              <a:rPr lang="en-US" altLang="zh-CN" dirty="0" smtClean="0"/>
              <a:t>	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M***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571500" algn="l"/>
              </a:tabLst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162300" y="5651500"/>
            <a:ext cx="4622800" cy="113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409700" algn="l"/>
                <a:tab pos="2197100" algn="l"/>
              </a:tabLst>
            </a:pP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Wrapper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et.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MObject,</a:t>
            </a:r>
            <a:r>
              <a:rPr lang="en-US" altLang="zh-CN" sz="24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MPoint,</a:t>
            </a:r>
          </a:p>
          <a:p>
            <a:pPr>
              <a:lnSpc>
                <a:spcPts val="2900"/>
              </a:lnSpc>
              <a:tabLst>
                <a:tab pos="1409700" algn="l"/>
                <a:tab pos="2197100" algn="l"/>
              </a:tabLst>
            </a:pPr>
            <a:r>
              <a:rPr lang="en-US" altLang="zh-CN" dirty="0" smtClean="0"/>
              <a:t>		</a:t>
            </a:r>
            <a:r>
              <a:rPr lang="en-US" altLang="zh-CN" sz="2495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M3dView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4097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406400" y="368300"/>
            <a:ext cx="4114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/>
            </a:pPr>
            <a:r>
              <a:rPr lang="en-US" altLang="zh-CN" sz="39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altLang="zh-CN" sz="399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Categories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532536" y="5102898"/>
            <a:ext cx="7997825" cy="1062037"/>
          </a:xfrm>
          <a:custGeom>
            <a:avLst/>
            <a:gdLst>
              <a:gd name="connsiteX0" fmla="*/ 6350 w 7997825"/>
              <a:gd name="connsiteY0" fmla="*/ 1055687 h 1062037"/>
              <a:gd name="connsiteX1" fmla="*/ 7991475 w 7997825"/>
              <a:gd name="connsiteY1" fmla="*/ 1055687 h 1062037"/>
              <a:gd name="connsiteX2" fmla="*/ 7991475 w 7997825"/>
              <a:gd name="connsiteY2" fmla="*/ 6350 h 1062037"/>
              <a:gd name="connsiteX3" fmla="*/ 6350 w 7997825"/>
              <a:gd name="connsiteY3" fmla="*/ 6350 h 1062037"/>
              <a:gd name="connsiteX4" fmla="*/ 6350 w 7997825"/>
              <a:gd name="connsiteY4" fmla="*/ 1055687 h 10620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997825" h="1062037">
                <a:moveTo>
                  <a:pt x="6350" y="1055687"/>
                </a:moveTo>
                <a:lnTo>
                  <a:pt x="7991475" y="1055687"/>
                </a:lnTo>
                <a:lnTo>
                  <a:pt x="7991475" y="6350"/>
                </a:lnTo>
                <a:lnTo>
                  <a:pt x="6350" y="6350"/>
                </a:lnTo>
                <a:lnTo>
                  <a:pt x="6350" y="105568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DDDDD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92700"/>
            <a:ext cx="8001000" cy="1079500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0"/>
            <a:ext cx="6096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6654800"/>
            <a:ext cx="7747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©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2012</a:t>
            </a:r>
            <a:r>
              <a:rPr lang="en-US" altLang="zh-CN" sz="80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4572000" y="6654800"/>
            <a:ext cx="50800" cy="8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  <a:tabLst/>
            </a:pPr>
            <a:r>
              <a:rPr lang="en-US" altLang="zh-CN" sz="803" dirty="0" smtClean="0">
                <a:solidFill>
                  <a:srgbClr val="595959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200400" y="2616200"/>
            <a:ext cx="2425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Proxy</a:t>
            </a:r>
            <a:r>
              <a:rPr lang="en-US" altLang="zh-CN" sz="27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646</Words>
  <Application>Microsoft Office PowerPoint</Application>
  <PresentationFormat>On-screen Show (4:3)</PresentationFormat>
  <Paragraphs>556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宋体</vt:lpstr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cyrille fauvel</cp:lastModifiedBy>
  <cp:revision>4</cp:revision>
  <dcterms:created xsi:type="dcterms:W3CDTF">2006-08-16T00:00:00Z</dcterms:created>
  <dcterms:modified xsi:type="dcterms:W3CDTF">2013-03-18T09:05:42Z</dcterms:modified>
</cp:coreProperties>
</file>