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111500"/>
            <a:ext cx="5778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535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doIt()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8415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1917700"/>
            <a:ext cx="75311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85800" algn="l"/>
                <a:tab pos="1600200" algn="l"/>
                <a:tab pos="2501900" algn="l"/>
                <a:tab pos="25146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85800" algn="l"/>
                <a:tab pos="1600200" algn="l"/>
                <a:tab pos="2501900" algn="l"/>
                <a:tab pos="2514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myFirstCmd(OpenMayaMPx.MPxCommand):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85800" algn="l"/>
                <a:tab pos="1600200" algn="l"/>
                <a:tab pos="2501900" algn="l"/>
                <a:tab pos="2514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__init__(self):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85800" algn="l"/>
                <a:tab pos="1600200" algn="l"/>
                <a:tab pos="2501900" algn="l"/>
                <a:tab pos="2514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OpenMayaMPx.MPxCommand.__init__(self)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85800" algn="l"/>
                <a:tab pos="1600200" algn="l"/>
                <a:tab pos="2501900" algn="l"/>
                <a:tab pos="2514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doIt(self,argList):</a:t>
            </a:r>
          </a:p>
          <a:p>
            <a:pPr>
              <a:lnSpc>
                <a:spcPts val="3100"/>
              </a:lnSpc>
              <a:tabLst>
                <a:tab pos="685800" algn="l"/>
                <a:tab pos="1600200" algn="l"/>
                <a:tab pos="2501900" algn="l"/>
                <a:tab pos="2514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"Hello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World!“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85800" algn="l"/>
                <a:tab pos="1600200" algn="l"/>
                <a:tab pos="2501900" algn="l"/>
                <a:tab pos="25146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3400" y="2057400"/>
            <a:ext cx="8153400" cy="1905000"/>
          </a:xfrm>
          <a:custGeom>
            <a:avLst/>
            <a:gdLst>
              <a:gd name="connsiteX0" fmla="*/ 0 w 8153400"/>
              <a:gd name="connsiteY0" fmla="*/ 1905000 h 1905000"/>
              <a:gd name="connsiteX1" fmla="*/ 8153400 w 8153400"/>
              <a:gd name="connsiteY1" fmla="*/ 1905000 h 1905000"/>
              <a:gd name="connsiteX2" fmla="*/ 8153400 w 8153400"/>
              <a:gd name="connsiteY2" fmla="*/ 0 h 1905000"/>
              <a:gd name="connsiteX3" fmla="*/ 0 w 8153400"/>
              <a:gd name="connsiteY3" fmla="*/ 0 h 1905000"/>
              <a:gd name="connsiteX4" fmla="*/ 0 w 8153400"/>
              <a:gd name="connsiteY4" fmla="*/ 1905000 h 190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3400" h="1905000">
                <a:moveTo>
                  <a:pt x="0" y="1905000"/>
                </a:moveTo>
                <a:lnTo>
                  <a:pt x="8153400" y="1905000"/>
                </a:lnTo>
                <a:lnTo>
                  <a:pt x="8153400" y="0"/>
                </a:lnTo>
                <a:lnTo>
                  <a:pt x="0" y="0"/>
                </a:lnTo>
                <a:lnTo>
                  <a:pt x="0" y="1905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27050" y="2051050"/>
            <a:ext cx="8166100" cy="1917700"/>
          </a:xfrm>
          <a:custGeom>
            <a:avLst/>
            <a:gdLst>
              <a:gd name="connsiteX0" fmla="*/ 6350 w 8166100"/>
              <a:gd name="connsiteY0" fmla="*/ 1911350 h 1917700"/>
              <a:gd name="connsiteX1" fmla="*/ 8159750 w 8166100"/>
              <a:gd name="connsiteY1" fmla="*/ 1911350 h 1917700"/>
              <a:gd name="connsiteX2" fmla="*/ 8159750 w 8166100"/>
              <a:gd name="connsiteY2" fmla="*/ 6350 h 1917700"/>
              <a:gd name="connsiteX3" fmla="*/ 6350 w 8166100"/>
              <a:gd name="connsiteY3" fmla="*/ 6350 h 1917700"/>
              <a:gd name="connsiteX4" fmla="*/ 6350 w 8166100"/>
              <a:gd name="connsiteY4" fmla="*/ 1911350 h 191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6100" h="1917700">
                <a:moveTo>
                  <a:pt x="6350" y="1911350"/>
                </a:moveTo>
                <a:lnTo>
                  <a:pt x="8159750" y="1911350"/>
                </a:lnTo>
                <a:lnTo>
                  <a:pt x="8159750" y="6350"/>
                </a:lnTo>
                <a:lnTo>
                  <a:pt x="6350" y="6350"/>
                </a:lnTo>
                <a:lnTo>
                  <a:pt x="6350" y="1911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4859337"/>
            <a:ext cx="7620000" cy="1676400"/>
          </a:xfrm>
          <a:custGeom>
            <a:avLst/>
            <a:gdLst>
              <a:gd name="connsiteX0" fmla="*/ 0 w 7620000"/>
              <a:gd name="connsiteY0" fmla="*/ 1676400 h 1676400"/>
              <a:gd name="connsiteX1" fmla="*/ 7620000 w 7620000"/>
              <a:gd name="connsiteY1" fmla="*/ 1676400 h 1676400"/>
              <a:gd name="connsiteX2" fmla="*/ 7620000 w 7620000"/>
              <a:gd name="connsiteY2" fmla="*/ 0 h 1676400"/>
              <a:gd name="connsiteX3" fmla="*/ 0 w 7620000"/>
              <a:gd name="connsiteY3" fmla="*/ 0 h 1676400"/>
              <a:gd name="connsiteX4" fmla="*/ 0 w 7620000"/>
              <a:gd name="connsiteY4" fmla="*/ 167640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0" h="1676400">
                <a:moveTo>
                  <a:pt x="0" y="1676400"/>
                </a:moveTo>
                <a:lnTo>
                  <a:pt x="7620000" y="1676400"/>
                </a:lnTo>
                <a:lnTo>
                  <a:pt x="7620000" y="0"/>
                </a:lnTo>
                <a:lnTo>
                  <a:pt x="0" y="0"/>
                </a:lnTo>
                <a:lnTo>
                  <a:pt x="0" y="16764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9450" y="4852987"/>
            <a:ext cx="7632700" cy="1689100"/>
          </a:xfrm>
          <a:custGeom>
            <a:avLst/>
            <a:gdLst>
              <a:gd name="connsiteX0" fmla="*/ 6350 w 7632700"/>
              <a:gd name="connsiteY0" fmla="*/ 1682750 h 1689100"/>
              <a:gd name="connsiteX1" fmla="*/ 7626350 w 7632700"/>
              <a:gd name="connsiteY1" fmla="*/ 1682750 h 1689100"/>
              <a:gd name="connsiteX2" fmla="*/ 7626350 w 7632700"/>
              <a:gd name="connsiteY2" fmla="*/ 6350 h 1689100"/>
              <a:gd name="connsiteX3" fmla="*/ 6350 w 7632700"/>
              <a:gd name="connsiteY3" fmla="*/ 6350 h 1689100"/>
              <a:gd name="connsiteX4" fmla="*/ 6350 w 7632700"/>
              <a:gd name="connsiteY4" fmla="*/ 1682750 h 168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32700" h="1689100">
                <a:moveTo>
                  <a:pt x="6350" y="1682750"/>
                </a:moveTo>
                <a:lnTo>
                  <a:pt x="7626350" y="1682750"/>
                </a:lnTo>
                <a:lnTo>
                  <a:pt x="7626350" y="6350"/>
                </a:lnTo>
                <a:lnTo>
                  <a:pt x="6350" y="6350"/>
                </a:lnTo>
                <a:lnTo>
                  <a:pt x="6350" y="168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711200"/>
            <a:ext cx="7797800" cy="586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kPluginCmdName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“myFirstCmd"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initializePlugin(mobject):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OpenMayaMPx.MFnPlugin(mobject)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mplugin.registerCommand(kPluginCmdName,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cmdCreator)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sys.stderr.write(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"Failed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register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%s\n"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kPluginCmdName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deregister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uninitializePlugin(mobject):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OpenMayaMPx.MFnPlugin(mobject)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mplugin.deregisterCommand(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kPluginCmdName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sys.stderr.write(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"Failed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unregister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command: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%s\n"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kPluginCmdName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04800" algn="l"/>
                <a:tab pos="457200" algn="l"/>
                <a:tab pos="1219200" algn="l"/>
                <a:tab pos="1371600" algn="l"/>
                <a:tab pos="2082800" algn="l"/>
                <a:tab pos="2133600" algn="l"/>
                <a:tab pos="2273300" algn="l"/>
                <a:tab pos="2286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raise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58800"/>
            <a:ext cx="3022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86686" y="4870361"/>
            <a:ext cx="4059301" cy="497675"/>
          </a:xfrm>
          <a:custGeom>
            <a:avLst/>
            <a:gdLst>
              <a:gd name="connsiteX0" fmla="*/ 0 w 4059301"/>
              <a:gd name="connsiteY0" fmla="*/ 497674 h 497675"/>
              <a:gd name="connsiteX1" fmla="*/ 4059301 w 4059301"/>
              <a:gd name="connsiteY1" fmla="*/ 497674 h 497675"/>
              <a:gd name="connsiteX2" fmla="*/ 4059301 w 4059301"/>
              <a:gd name="connsiteY2" fmla="*/ 0 h 497675"/>
              <a:gd name="connsiteX3" fmla="*/ 0 w 4059301"/>
              <a:gd name="connsiteY3" fmla="*/ 0 h 497675"/>
              <a:gd name="connsiteX4" fmla="*/ 0 w 4059301"/>
              <a:gd name="connsiteY4" fmla="*/ 497674 h 497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59301" h="497675">
                <a:moveTo>
                  <a:pt x="0" y="497674"/>
                </a:moveTo>
                <a:lnTo>
                  <a:pt x="4059301" y="497674"/>
                </a:lnTo>
                <a:lnTo>
                  <a:pt x="4059301" y="0"/>
                </a:lnTo>
                <a:lnTo>
                  <a:pt x="0" y="0"/>
                </a:lnTo>
                <a:lnTo>
                  <a:pt x="0" y="497674"/>
                </a:lnTo>
              </a:path>
            </a:pathLst>
          </a:custGeom>
          <a:solidFill>
            <a:srgbClr val="BB15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45988" y="4704460"/>
            <a:ext cx="165989" cy="663575"/>
          </a:xfrm>
          <a:custGeom>
            <a:avLst/>
            <a:gdLst>
              <a:gd name="connsiteX0" fmla="*/ 0 w 165989"/>
              <a:gd name="connsiteY0" fmla="*/ 165861 h 663575"/>
              <a:gd name="connsiteX1" fmla="*/ 165989 w 165989"/>
              <a:gd name="connsiteY1" fmla="*/ 0 h 663575"/>
              <a:gd name="connsiteX2" fmla="*/ 165989 w 165989"/>
              <a:gd name="connsiteY2" fmla="*/ 497713 h 663575"/>
              <a:gd name="connsiteX3" fmla="*/ 0 w 165989"/>
              <a:gd name="connsiteY3" fmla="*/ 663575 h 663575"/>
              <a:gd name="connsiteX4" fmla="*/ 0 w 165989"/>
              <a:gd name="connsiteY4" fmla="*/ 165861 h 663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989" h="663575">
                <a:moveTo>
                  <a:pt x="0" y="165861"/>
                </a:moveTo>
                <a:lnTo>
                  <a:pt x="165989" y="0"/>
                </a:lnTo>
                <a:lnTo>
                  <a:pt x="165989" y="497713"/>
                </a:lnTo>
                <a:lnTo>
                  <a:pt x="0" y="663575"/>
                </a:lnTo>
                <a:lnTo>
                  <a:pt x="0" y="165861"/>
                </a:lnTo>
              </a:path>
            </a:pathLst>
          </a:custGeom>
          <a:solidFill>
            <a:srgbClr val="96119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86686" y="4704460"/>
            <a:ext cx="4225290" cy="165861"/>
          </a:xfrm>
          <a:custGeom>
            <a:avLst/>
            <a:gdLst>
              <a:gd name="connsiteX0" fmla="*/ 0 w 4225290"/>
              <a:gd name="connsiteY0" fmla="*/ 165861 h 165861"/>
              <a:gd name="connsiteX1" fmla="*/ 165989 w 4225290"/>
              <a:gd name="connsiteY1" fmla="*/ 0 h 165861"/>
              <a:gd name="connsiteX2" fmla="*/ 4225290 w 4225290"/>
              <a:gd name="connsiteY2" fmla="*/ 0 h 165861"/>
              <a:gd name="connsiteX3" fmla="*/ 4059301 w 4225290"/>
              <a:gd name="connsiteY3" fmla="*/ 165861 h 165861"/>
              <a:gd name="connsiteX4" fmla="*/ 0 w 4225290"/>
              <a:gd name="connsiteY4" fmla="*/ 165861 h 1658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25290" h="165861">
                <a:moveTo>
                  <a:pt x="0" y="165861"/>
                </a:moveTo>
                <a:lnTo>
                  <a:pt x="165989" y="0"/>
                </a:lnTo>
                <a:lnTo>
                  <a:pt x="4225290" y="0"/>
                </a:lnTo>
                <a:lnTo>
                  <a:pt x="4059301" y="165861"/>
                </a:lnTo>
                <a:lnTo>
                  <a:pt x="0" y="165861"/>
                </a:lnTo>
              </a:path>
            </a:pathLst>
          </a:custGeom>
          <a:solidFill>
            <a:srgbClr val="C843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80336" y="4698110"/>
            <a:ext cx="4237990" cy="676275"/>
          </a:xfrm>
          <a:custGeom>
            <a:avLst/>
            <a:gdLst>
              <a:gd name="connsiteX0" fmla="*/ 6350 w 4237990"/>
              <a:gd name="connsiteY0" fmla="*/ 172211 h 676275"/>
              <a:gd name="connsiteX1" fmla="*/ 172339 w 4237990"/>
              <a:gd name="connsiteY1" fmla="*/ 6350 h 676275"/>
              <a:gd name="connsiteX2" fmla="*/ 4231640 w 4237990"/>
              <a:gd name="connsiteY2" fmla="*/ 6350 h 676275"/>
              <a:gd name="connsiteX3" fmla="*/ 4231640 w 4237990"/>
              <a:gd name="connsiteY3" fmla="*/ 504063 h 676275"/>
              <a:gd name="connsiteX4" fmla="*/ 4065651 w 4237990"/>
              <a:gd name="connsiteY4" fmla="*/ 669925 h 676275"/>
              <a:gd name="connsiteX5" fmla="*/ 6350 w 4237990"/>
              <a:gd name="connsiteY5" fmla="*/ 669925 h 676275"/>
              <a:gd name="connsiteX6" fmla="*/ 6350 w 4237990"/>
              <a:gd name="connsiteY6" fmla="*/ 172211 h 676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237990" h="676275">
                <a:moveTo>
                  <a:pt x="6350" y="172211"/>
                </a:moveTo>
                <a:lnTo>
                  <a:pt x="172339" y="6350"/>
                </a:lnTo>
                <a:lnTo>
                  <a:pt x="4231640" y="6350"/>
                </a:lnTo>
                <a:lnTo>
                  <a:pt x="4231640" y="504063"/>
                </a:lnTo>
                <a:lnTo>
                  <a:pt x="4065651" y="669925"/>
                </a:lnTo>
                <a:lnTo>
                  <a:pt x="6350" y="669925"/>
                </a:lnTo>
                <a:lnTo>
                  <a:pt x="6350" y="1722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80336" y="4698110"/>
            <a:ext cx="4237990" cy="178561"/>
          </a:xfrm>
          <a:custGeom>
            <a:avLst/>
            <a:gdLst>
              <a:gd name="connsiteX0" fmla="*/ 6350 w 4237990"/>
              <a:gd name="connsiteY0" fmla="*/ 172211 h 178561"/>
              <a:gd name="connsiteX1" fmla="*/ 4065651 w 4237990"/>
              <a:gd name="connsiteY1" fmla="*/ 172211 h 178561"/>
              <a:gd name="connsiteX2" fmla="*/ 4231640 w 4237990"/>
              <a:gd name="connsiteY2" fmla="*/ 6350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237990" h="178561">
                <a:moveTo>
                  <a:pt x="6350" y="172211"/>
                </a:moveTo>
                <a:lnTo>
                  <a:pt x="4065651" y="172211"/>
                </a:lnTo>
                <a:lnTo>
                  <a:pt x="423164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39638" y="4863972"/>
            <a:ext cx="22225" cy="510412"/>
          </a:xfrm>
          <a:custGeom>
            <a:avLst/>
            <a:gdLst>
              <a:gd name="connsiteX0" fmla="*/ 6350 w 22225"/>
              <a:gd name="connsiteY0" fmla="*/ 6350 h 510412"/>
              <a:gd name="connsiteX1" fmla="*/ 6350 w 22225"/>
              <a:gd name="connsiteY1" fmla="*/ 504063 h 510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510412">
                <a:moveTo>
                  <a:pt x="6350" y="6350"/>
                </a:moveTo>
                <a:lnTo>
                  <a:pt x="6350" y="50406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45410" y="4337430"/>
            <a:ext cx="3361690" cy="400050"/>
          </a:xfrm>
          <a:custGeom>
            <a:avLst/>
            <a:gdLst>
              <a:gd name="connsiteX0" fmla="*/ 0 w 3361690"/>
              <a:gd name="connsiteY0" fmla="*/ 400050 h 400050"/>
              <a:gd name="connsiteX1" fmla="*/ 3361690 w 3361690"/>
              <a:gd name="connsiteY1" fmla="*/ 400050 h 400050"/>
              <a:gd name="connsiteX2" fmla="*/ 3361690 w 3361690"/>
              <a:gd name="connsiteY2" fmla="*/ 0 h 400050"/>
              <a:gd name="connsiteX3" fmla="*/ 0 w 3361690"/>
              <a:gd name="connsiteY3" fmla="*/ 0 h 400050"/>
              <a:gd name="connsiteX4" fmla="*/ 0 w 3361690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61690" h="400050">
                <a:moveTo>
                  <a:pt x="0" y="400050"/>
                </a:moveTo>
                <a:lnTo>
                  <a:pt x="3361690" y="400050"/>
                </a:lnTo>
                <a:lnTo>
                  <a:pt x="3361690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3299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507101" y="4204080"/>
            <a:ext cx="133350" cy="533400"/>
          </a:xfrm>
          <a:custGeom>
            <a:avLst/>
            <a:gdLst>
              <a:gd name="connsiteX0" fmla="*/ 0 w 133350"/>
              <a:gd name="connsiteY0" fmla="*/ 133350 h 533400"/>
              <a:gd name="connsiteX1" fmla="*/ 133350 w 133350"/>
              <a:gd name="connsiteY1" fmla="*/ 0 h 533400"/>
              <a:gd name="connsiteX2" fmla="*/ 133350 w 133350"/>
              <a:gd name="connsiteY2" fmla="*/ 400050 h 533400"/>
              <a:gd name="connsiteX3" fmla="*/ 0 w 133350"/>
              <a:gd name="connsiteY3" fmla="*/ 533400 h 533400"/>
              <a:gd name="connsiteX4" fmla="*/ 0 w 133350"/>
              <a:gd name="connsiteY4" fmla="*/ 13335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3350" h="533400">
                <a:moveTo>
                  <a:pt x="0" y="133350"/>
                </a:moveTo>
                <a:lnTo>
                  <a:pt x="133350" y="0"/>
                </a:lnTo>
                <a:lnTo>
                  <a:pt x="133350" y="400050"/>
                </a:lnTo>
                <a:lnTo>
                  <a:pt x="0" y="533400"/>
                </a:lnTo>
                <a:lnTo>
                  <a:pt x="0" y="133350"/>
                </a:lnTo>
              </a:path>
            </a:pathLst>
          </a:custGeom>
          <a:solidFill>
            <a:srgbClr val="287B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45410" y="4204080"/>
            <a:ext cx="3495040" cy="133350"/>
          </a:xfrm>
          <a:custGeom>
            <a:avLst/>
            <a:gdLst>
              <a:gd name="connsiteX0" fmla="*/ 0 w 3495040"/>
              <a:gd name="connsiteY0" fmla="*/ 133350 h 133350"/>
              <a:gd name="connsiteX1" fmla="*/ 133350 w 3495040"/>
              <a:gd name="connsiteY1" fmla="*/ 0 h 133350"/>
              <a:gd name="connsiteX2" fmla="*/ 3495040 w 3495040"/>
              <a:gd name="connsiteY2" fmla="*/ 0 h 133350"/>
              <a:gd name="connsiteX3" fmla="*/ 3361690 w 3495040"/>
              <a:gd name="connsiteY3" fmla="*/ 133350 h 133350"/>
              <a:gd name="connsiteX4" fmla="*/ 0 w 3495040"/>
              <a:gd name="connsiteY4" fmla="*/ 133350 h 133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95040" h="133350">
                <a:moveTo>
                  <a:pt x="0" y="133350"/>
                </a:moveTo>
                <a:lnTo>
                  <a:pt x="133350" y="0"/>
                </a:lnTo>
                <a:lnTo>
                  <a:pt x="3495040" y="0"/>
                </a:lnTo>
                <a:lnTo>
                  <a:pt x="3361690" y="133350"/>
                </a:lnTo>
                <a:lnTo>
                  <a:pt x="0" y="133350"/>
                </a:lnTo>
              </a:path>
            </a:pathLst>
          </a:custGeom>
          <a:solidFill>
            <a:srgbClr val="5AA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139060" y="4197730"/>
            <a:ext cx="3507740" cy="546100"/>
          </a:xfrm>
          <a:custGeom>
            <a:avLst/>
            <a:gdLst>
              <a:gd name="connsiteX0" fmla="*/ 6350 w 3507740"/>
              <a:gd name="connsiteY0" fmla="*/ 139700 h 546100"/>
              <a:gd name="connsiteX1" fmla="*/ 139700 w 3507740"/>
              <a:gd name="connsiteY1" fmla="*/ 6350 h 546100"/>
              <a:gd name="connsiteX2" fmla="*/ 3501390 w 3507740"/>
              <a:gd name="connsiteY2" fmla="*/ 6350 h 546100"/>
              <a:gd name="connsiteX3" fmla="*/ 3501390 w 3507740"/>
              <a:gd name="connsiteY3" fmla="*/ 406400 h 546100"/>
              <a:gd name="connsiteX4" fmla="*/ 3368040 w 3507740"/>
              <a:gd name="connsiteY4" fmla="*/ 539750 h 546100"/>
              <a:gd name="connsiteX5" fmla="*/ 6350 w 3507740"/>
              <a:gd name="connsiteY5" fmla="*/ 539750 h 546100"/>
              <a:gd name="connsiteX6" fmla="*/ 6350 w 3507740"/>
              <a:gd name="connsiteY6" fmla="*/ 13970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07740" h="546100">
                <a:moveTo>
                  <a:pt x="6350" y="139700"/>
                </a:moveTo>
                <a:lnTo>
                  <a:pt x="139700" y="6350"/>
                </a:lnTo>
                <a:lnTo>
                  <a:pt x="3501390" y="6350"/>
                </a:lnTo>
                <a:lnTo>
                  <a:pt x="3501390" y="406400"/>
                </a:lnTo>
                <a:lnTo>
                  <a:pt x="3368040" y="539750"/>
                </a:lnTo>
                <a:lnTo>
                  <a:pt x="6350" y="539750"/>
                </a:lnTo>
                <a:lnTo>
                  <a:pt x="6350" y="139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139060" y="4197730"/>
            <a:ext cx="3507740" cy="146050"/>
          </a:xfrm>
          <a:custGeom>
            <a:avLst/>
            <a:gdLst>
              <a:gd name="connsiteX0" fmla="*/ 6350 w 3507740"/>
              <a:gd name="connsiteY0" fmla="*/ 139700 h 146050"/>
              <a:gd name="connsiteX1" fmla="*/ 3368040 w 3507740"/>
              <a:gd name="connsiteY1" fmla="*/ 139700 h 146050"/>
              <a:gd name="connsiteX2" fmla="*/ 3501390 w 3507740"/>
              <a:gd name="connsiteY2" fmla="*/ 6350 h 146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507740" h="146050">
                <a:moveTo>
                  <a:pt x="6350" y="139700"/>
                </a:moveTo>
                <a:lnTo>
                  <a:pt x="3368040" y="139700"/>
                </a:lnTo>
                <a:lnTo>
                  <a:pt x="350139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500751" y="4331080"/>
            <a:ext cx="22225" cy="412750"/>
          </a:xfrm>
          <a:custGeom>
            <a:avLst/>
            <a:gdLst>
              <a:gd name="connsiteX0" fmla="*/ 6350 w 22225"/>
              <a:gd name="connsiteY0" fmla="*/ 6350 h 412750"/>
              <a:gd name="connsiteX1" fmla="*/ 6350 w 22225"/>
              <a:gd name="connsiteY1" fmla="*/ 40640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12750">
                <a:moveTo>
                  <a:pt x="6350" y="6350"/>
                </a:moveTo>
                <a:lnTo>
                  <a:pt x="6350" y="40640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31033" y="3840238"/>
            <a:ext cx="2768473" cy="426961"/>
          </a:xfrm>
          <a:custGeom>
            <a:avLst/>
            <a:gdLst>
              <a:gd name="connsiteX0" fmla="*/ 0 w 2768473"/>
              <a:gd name="connsiteY0" fmla="*/ 426961 h 426961"/>
              <a:gd name="connsiteX1" fmla="*/ 2768473 w 2768473"/>
              <a:gd name="connsiteY1" fmla="*/ 426961 h 426961"/>
              <a:gd name="connsiteX2" fmla="*/ 2768473 w 2768473"/>
              <a:gd name="connsiteY2" fmla="*/ 0 h 426961"/>
              <a:gd name="connsiteX3" fmla="*/ 0 w 2768473"/>
              <a:gd name="connsiteY3" fmla="*/ 0 h 426961"/>
              <a:gd name="connsiteX4" fmla="*/ 0 w 2768473"/>
              <a:gd name="connsiteY4" fmla="*/ 426961 h 426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8473" h="426961">
                <a:moveTo>
                  <a:pt x="0" y="426961"/>
                </a:moveTo>
                <a:lnTo>
                  <a:pt x="2768473" y="426961"/>
                </a:lnTo>
                <a:lnTo>
                  <a:pt x="2768473" y="0"/>
                </a:lnTo>
                <a:lnTo>
                  <a:pt x="0" y="0"/>
                </a:lnTo>
                <a:lnTo>
                  <a:pt x="0" y="426961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199634" y="3697985"/>
            <a:ext cx="142240" cy="569214"/>
          </a:xfrm>
          <a:custGeom>
            <a:avLst/>
            <a:gdLst>
              <a:gd name="connsiteX0" fmla="*/ 0 w 142240"/>
              <a:gd name="connsiteY0" fmla="*/ 142240 h 569214"/>
              <a:gd name="connsiteX1" fmla="*/ 142239 w 142240"/>
              <a:gd name="connsiteY1" fmla="*/ 0 h 569214"/>
              <a:gd name="connsiteX2" fmla="*/ 142239 w 142240"/>
              <a:gd name="connsiteY2" fmla="*/ 426847 h 569214"/>
              <a:gd name="connsiteX3" fmla="*/ 0 w 142240"/>
              <a:gd name="connsiteY3" fmla="*/ 569214 h 569214"/>
              <a:gd name="connsiteX4" fmla="*/ 0 w 142240"/>
              <a:gd name="connsiteY4" fmla="*/ 142240 h 569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240" h="569214">
                <a:moveTo>
                  <a:pt x="0" y="142240"/>
                </a:moveTo>
                <a:lnTo>
                  <a:pt x="142239" y="0"/>
                </a:lnTo>
                <a:lnTo>
                  <a:pt x="142239" y="426847"/>
                </a:lnTo>
                <a:lnTo>
                  <a:pt x="0" y="569214"/>
                </a:lnTo>
                <a:lnTo>
                  <a:pt x="0" y="142240"/>
                </a:lnTo>
              </a:path>
            </a:pathLst>
          </a:custGeom>
          <a:solidFill>
            <a:srgbClr val="CD7B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431033" y="3697985"/>
            <a:ext cx="2910840" cy="142240"/>
          </a:xfrm>
          <a:custGeom>
            <a:avLst/>
            <a:gdLst>
              <a:gd name="connsiteX0" fmla="*/ 0 w 2910840"/>
              <a:gd name="connsiteY0" fmla="*/ 142240 h 142240"/>
              <a:gd name="connsiteX1" fmla="*/ 142367 w 2910840"/>
              <a:gd name="connsiteY1" fmla="*/ 0 h 142240"/>
              <a:gd name="connsiteX2" fmla="*/ 2910839 w 2910840"/>
              <a:gd name="connsiteY2" fmla="*/ 0 h 142240"/>
              <a:gd name="connsiteX3" fmla="*/ 2768600 w 2910840"/>
              <a:gd name="connsiteY3" fmla="*/ 142240 h 142240"/>
              <a:gd name="connsiteX4" fmla="*/ 0 w 2910840"/>
              <a:gd name="connsiteY4" fmla="*/ 142240 h 142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0840" h="142240">
                <a:moveTo>
                  <a:pt x="0" y="142240"/>
                </a:moveTo>
                <a:lnTo>
                  <a:pt x="142367" y="0"/>
                </a:lnTo>
                <a:lnTo>
                  <a:pt x="2910839" y="0"/>
                </a:lnTo>
                <a:lnTo>
                  <a:pt x="2768600" y="142240"/>
                </a:lnTo>
                <a:lnTo>
                  <a:pt x="0" y="142240"/>
                </a:lnTo>
              </a:path>
            </a:pathLst>
          </a:custGeom>
          <a:solidFill>
            <a:srgbClr val="FFAD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424683" y="3691635"/>
            <a:ext cx="2923540" cy="581914"/>
          </a:xfrm>
          <a:custGeom>
            <a:avLst/>
            <a:gdLst>
              <a:gd name="connsiteX0" fmla="*/ 6350 w 2923540"/>
              <a:gd name="connsiteY0" fmla="*/ 148590 h 581914"/>
              <a:gd name="connsiteX1" fmla="*/ 148717 w 2923540"/>
              <a:gd name="connsiteY1" fmla="*/ 6350 h 581914"/>
              <a:gd name="connsiteX2" fmla="*/ 2917189 w 2923540"/>
              <a:gd name="connsiteY2" fmla="*/ 6350 h 581914"/>
              <a:gd name="connsiteX3" fmla="*/ 2917189 w 2923540"/>
              <a:gd name="connsiteY3" fmla="*/ 433197 h 581914"/>
              <a:gd name="connsiteX4" fmla="*/ 2774950 w 2923540"/>
              <a:gd name="connsiteY4" fmla="*/ 575564 h 581914"/>
              <a:gd name="connsiteX5" fmla="*/ 6350 w 2923540"/>
              <a:gd name="connsiteY5" fmla="*/ 575564 h 581914"/>
              <a:gd name="connsiteX6" fmla="*/ 6350 w 2923540"/>
              <a:gd name="connsiteY6" fmla="*/ 148590 h 581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923540" h="581914">
                <a:moveTo>
                  <a:pt x="6350" y="148590"/>
                </a:moveTo>
                <a:lnTo>
                  <a:pt x="148717" y="6350"/>
                </a:lnTo>
                <a:lnTo>
                  <a:pt x="2917189" y="6350"/>
                </a:lnTo>
                <a:lnTo>
                  <a:pt x="2917189" y="433197"/>
                </a:lnTo>
                <a:lnTo>
                  <a:pt x="2774950" y="575564"/>
                </a:lnTo>
                <a:lnTo>
                  <a:pt x="6350" y="575564"/>
                </a:lnTo>
                <a:lnTo>
                  <a:pt x="6350" y="1485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424683" y="3691635"/>
            <a:ext cx="2923540" cy="154940"/>
          </a:xfrm>
          <a:custGeom>
            <a:avLst/>
            <a:gdLst>
              <a:gd name="connsiteX0" fmla="*/ 6350 w 2923540"/>
              <a:gd name="connsiteY0" fmla="*/ 148590 h 154940"/>
              <a:gd name="connsiteX1" fmla="*/ 2774950 w 2923540"/>
              <a:gd name="connsiteY1" fmla="*/ 148590 h 154940"/>
              <a:gd name="connsiteX2" fmla="*/ 2917189 w 2923540"/>
              <a:gd name="connsiteY2" fmla="*/ 6350 h 154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923540" h="154940">
                <a:moveTo>
                  <a:pt x="6350" y="148590"/>
                </a:moveTo>
                <a:lnTo>
                  <a:pt x="2774950" y="148590"/>
                </a:lnTo>
                <a:lnTo>
                  <a:pt x="291718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193284" y="3833876"/>
            <a:ext cx="22225" cy="439673"/>
          </a:xfrm>
          <a:custGeom>
            <a:avLst/>
            <a:gdLst>
              <a:gd name="connsiteX0" fmla="*/ 6350 w 22225"/>
              <a:gd name="connsiteY0" fmla="*/ 6350 h 439673"/>
              <a:gd name="connsiteX1" fmla="*/ 6350 w 22225"/>
              <a:gd name="connsiteY1" fmla="*/ 433323 h 4396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439673">
                <a:moveTo>
                  <a:pt x="6350" y="6350"/>
                </a:moveTo>
                <a:lnTo>
                  <a:pt x="6350" y="43332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33800" y="4163695"/>
            <a:ext cx="84454" cy="326263"/>
          </a:xfrm>
          <a:custGeom>
            <a:avLst/>
            <a:gdLst>
              <a:gd name="connsiteX0" fmla="*/ 84454 w 84454"/>
              <a:gd name="connsiteY0" fmla="*/ 62229 h 326263"/>
              <a:gd name="connsiteX1" fmla="*/ 54736 w 84454"/>
              <a:gd name="connsiteY1" fmla="*/ 62229 h 326263"/>
              <a:gd name="connsiteX2" fmla="*/ 54736 w 84454"/>
              <a:gd name="connsiteY2" fmla="*/ 326263 h 326263"/>
              <a:gd name="connsiteX3" fmla="*/ 29717 w 84454"/>
              <a:gd name="connsiteY3" fmla="*/ 326263 h 326263"/>
              <a:gd name="connsiteX4" fmla="*/ 29717 w 84454"/>
              <a:gd name="connsiteY4" fmla="*/ 62229 h 326263"/>
              <a:gd name="connsiteX5" fmla="*/ 0 w 84454"/>
              <a:gd name="connsiteY5" fmla="*/ 62229 h 326263"/>
              <a:gd name="connsiteX6" fmla="*/ 42164 w 84454"/>
              <a:gd name="connsiteY6" fmla="*/ 0 h 326263"/>
              <a:gd name="connsiteX7" fmla="*/ 84454 w 84454"/>
              <a:gd name="connsiteY7" fmla="*/ 62229 h 326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4454" h="326263">
                <a:moveTo>
                  <a:pt x="84454" y="62229"/>
                </a:moveTo>
                <a:lnTo>
                  <a:pt x="54736" y="62229"/>
                </a:lnTo>
                <a:lnTo>
                  <a:pt x="54736" y="326263"/>
                </a:lnTo>
                <a:lnTo>
                  <a:pt x="29717" y="326263"/>
                </a:lnTo>
                <a:lnTo>
                  <a:pt x="29717" y="62229"/>
                </a:lnTo>
                <a:lnTo>
                  <a:pt x="0" y="62229"/>
                </a:lnTo>
                <a:lnTo>
                  <a:pt x="42164" y="0"/>
                </a:lnTo>
                <a:lnTo>
                  <a:pt x="84454" y="62229"/>
                </a:lnTo>
              </a:path>
            </a:pathLst>
          </a:custGeom>
          <a:solidFill>
            <a:srgbClr val="D84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727450" y="4157345"/>
            <a:ext cx="97154" cy="338963"/>
          </a:xfrm>
          <a:custGeom>
            <a:avLst/>
            <a:gdLst>
              <a:gd name="connsiteX0" fmla="*/ 90804 w 97154"/>
              <a:gd name="connsiteY0" fmla="*/ 68579 h 338963"/>
              <a:gd name="connsiteX1" fmla="*/ 61086 w 97154"/>
              <a:gd name="connsiteY1" fmla="*/ 68579 h 338963"/>
              <a:gd name="connsiteX2" fmla="*/ 61086 w 97154"/>
              <a:gd name="connsiteY2" fmla="*/ 332613 h 338963"/>
              <a:gd name="connsiteX3" fmla="*/ 36067 w 97154"/>
              <a:gd name="connsiteY3" fmla="*/ 332613 h 338963"/>
              <a:gd name="connsiteX4" fmla="*/ 36067 w 97154"/>
              <a:gd name="connsiteY4" fmla="*/ 68579 h 338963"/>
              <a:gd name="connsiteX5" fmla="*/ 6350 w 97154"/>
              <a:gd name="connsiteY5" fmla="*/ 68579 h 338963"/>
              <a:gd name="connsiteX6" fmla="*/ 48514 w 97154"/>
              <a:gd name="connsiteY6" fmla="*/ 6350 h 338963"/>
              <a:gd name="connsiteX7" fmla="*/ 90804 w 97154"/>
              <a:gd name="connsiteY7" fmla="*/ 68579 h 3389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154" h="338963">
                <a:moveTo>
                  <a:pt x="90804" y="68579"/>
                </a:moveTo>
                <a:lnTo>
                  <a:pt x="61086" y="68579"/>
                </a:lnTo>
                <a:lnTo>
                  <a:pt x="61086" y="332613"/>
                </a:lnTo>
                <a:lnTo>
                  <a:pt x="36067" y="332613"/>
                </a:lnTo>
                <a:lnTo>
                  <a:pt x="36067" y="68579"/>
                </a:lnTo>
                <a:lnTo>
                  <a:pt x="6350" y="68579"/>
                </a:lnTo>
                <a:lnTo>
                  <a:pt x="48514" y="6350"/>
                </a:lnTo>
                <a:lnTo>
                  <a:pt x="90804" y="685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138546" y="3299688"/>
            <a:ext cx="364502" cy="368452"/>
          </a:xfrm>
          <a:custGeom>
            <a:avLst/>
            <a:gdLst>
              <a:gd name="connsiteX0" fmla="*/ 0 w 364502"/>
              <a:gd name="connsiteY0" fmla="*/ 368452 h 368452"/>
              <a:gd name="connsiteX1" fmla="*/ 364502 w 364502"/>
              <a:gd name="connsiteY1" fmla="*/ 368452 h 368452"/>
              <a:gd name="connsiteX2" fmla="*/ 364502 w 364502"/>
              <a:gd name="connsiteY2" fmla="*/ 0 h 368452"/>
              <a:gd name="connsiteX3" fmla="*/ 0 w 364502"/>
              <a:gd name="connsiteY3" fmla="*/ 0 h 368452"/>
              <a:gd name="connsiteX4" fmla="*/ 0 w 364502"/>
              <a:gd name="connsiteY4" fmla="*/ 368452 h 368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4502" h="368452">
                <a:moveTo>
                  <a:pt x="0" y="368452"/>
                </a:moveTo>
                <a:lnTo>
                  <a:pt x="364502" y="368452"/>
                </a:lnTo>
                <a:lnTo>
                  <a:pt x="364502" y="0"/>
                </a:lnTo>
                <a:lnTo>
                  <a:pt x="0" y="0"/>
                </a:lnTo>
                <a:lnTo>
                  <a:pt x="0" y="368452"/>
                </a:lnTo>
              </a:path>
            </a:pathLst>
          </a:custGeom>
          <a:solidFill>
            <a:srgbClr val="00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503164" y="3204591"/>
            <a:ext cx="94996" cy="463550"/>
          </a:xfrm>
          <a:custGeom>
            <a:avLst/>
            <a:gdLst>
              <a:gd name="connsiteX0" fmla="*/ 0 w 94996"/>
              <a:gd name="connsiteY0" fmla="*/ 95123 h 463550"/>
              <a:gd name="connsiteX1" fmla="*/ 94995 w 94996"/>
              <a:gd name="connsiteY1" fmla="*/ 0 h 463550"/>
              <a:gd name="connsiteX2" fmla="*/ 94995 w 94996"/>
              <a:gd name="connsiteY2" fmla="*/ 368554 h 463550"/>
              <a:gd name="connsiteX3" fmla="*/ 0 w 94996"/>
              <a:gd name="connsiteY3" fmla="*/ 463549 h 463550"/>
              <a:gd name="connsiteX4" fmla="*/ 0 w 94996"/>
              <a:gd name="connsiteY4" fmla="*/ 95123 h 46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996" h="463550">
                <a:moveTo>
                  <a:pt x="0" y="95123"/>
                </a:moveTo>
                <a:lnTo>
                  <a:pt x="94995" y="0"/>
                </a:lnTo>
                <a:lnTo>
                  <a:pt x="94995" y="368554"/>
                </a:lnTo>
                <a:lnTo>
                  <a:pt x="0" y="463549"/>
                </a:lnTo>
                <a:lnTo>
                  <a:pt x="0" y="95123"/>
                </a:lnTo>
              </a:path>
            </a:pathLst>
          </a:custGeom>
          <a:solidFill>
            <a:srgbClr val="00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138546" y="3204591"/>
            <a:ext cx="459613" cy="95123"/>
          </a:xfrm>
          <a:custGeom>
            <a:avLst/>
            <a:gdLst>
              <a:gd name="connsiteX0" fmla="*/ 0 w 459613"/>
              <a:gd name="connsiteY0" fmla="*/ 95123 h 95123"/>
              <a:gd name="connsiteX1" fmla="*/ 95123 w 459613"/>
              <a:gd name="connsiteY1" fmla="*/ 0 h 95123"/>
              <a:gd name="connsiteX2" fmla="*/ 459613 w 459613"/>
              <a:gd name="connsiteY2" fmla="*/ 0 h 95123"/>
              <a:gd name="connsiteX3" fmla="*/ 364617 w 459613"/>
              <a:gd name="connsiteY3" fmla="*/ 95123 h 95123"/>
              <a:gd name="connsiteX4" fmla="*/ 0 w 459613"/>
              <a:gd name="connsiteY4" fmla="*/ 95123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9613" h="95123">
                <a:moveTo>
                  <a:pt x="0" y="95123"/>
                </a:moveTo>
                <a:lnTo>
                  <a:pt x="95123" y="0"/>
                </a:lnTo>
                <a:lnTo>
                  <a:pt x="459613" y="0"/>
                </a:lnTo>
                <a:lnTo>
                  <a:pt x="364617" y="95123"/>
                </a:lnTo>
                <a:lnTo>
                  <a:pt x="0" y="95123"/>
                </a:lnTo>
              </a:path>
            </a:pathLst>
          </a:custGeom>
          <a:solidFill>
            <a:srgbClr val="32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132196" y="3198241"/>
            <a:ext cx="472313" cy="476250"/>
          </a:xfrm>
          <a:custGeom>
            <a:avLst/>
            <a:gdLst>
              <a:gd name="connsiteX0" fmla="*/ 6350 w 472313"/>
              <a:gd name="connsiteY0" fmla="*/ 101473 h 476250"/>
              <a:gd name="connsiteX1" fmla="*/ 101473 w 472313"/>
              <a:gd name="connsiteY1" fmla="*/ 6350 h 476250"/>
              <a:gd name="connsiteX2" fmla="*/ 465963 w 472313"/>
              <a:gd name="connsiteY2" fmla="*/ 6350 h 476250"/>
              <a:gd name="connsiteX3" fmla="*/ 465963 w 472313"/>
              <a:gd name="connsiteY3" fmla="*/ 374904 h 476250"/>
              <a:gd name="connsiteX4" fmla="*/ 370967 w 472313"/>
              <a:gd name="connsiteY4" fmla="*/ 469899 h 476250"/>
              <a:gd name="connsiteX5" fmla="*/ 6350 w 472313"/>
              <a:gd name="connsiteY5" fmla="*/ 469899 h 476250"/>
              <a:gd name="connsiteX6" fmla="*/ 6350 w 472313"/>
              <a:gd name="connsiteY6" fmla="*/ 101473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72313" h="476250">
                <a:moveTo>
                  <a:pt x="6350" y="101473"/>
                </a:moveTo>
                <a:lnTo>
                  <a:pt x="101473" y="6350"/>
                </a:lnTo>
                <a:lnTo>
                  <a:pt x="465963" y="6350"/>
                </a:lnTo>
                <a:lnTo>
                  <a:pt x="465963" y="374904"/>
                </a:lnTo>
                <a:lnTo>
                  <a:pt x="370967" y="469899"/>
                </a:lnTo>
                <a:lnTo>
                  <a:pt x="6350" y="469899"/>
                </a:lnTo>
                <a:lnTo>
                  <a:pt x="6350" y="1014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132196" y="3198241"/>
            <a:ext cx="472313" cy="107823"/>
          </a:xfrm>
          <a:custGeom>
            <a:avLst/>
            <a:gdLst>
              <a:gd name="connsiteX0" fmla="*/ 6350 w 472313"/>
              <a:gd name="connsiteY0" fmla="*/ 101473 h 107823"/>
              <a:gd name="connsiteX1" fmla="*/ 370967 w 472313"/>
              <a:gd name="connsiteY1" fmla="*/ 101473 h 107823"/>
              <a:gd name="connsiteX2" fmla="*/ 465963 w 472313"/>
              <a:gd name="connsiteY2" fmla="*/ 6350 h 107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2313" h="107823">
                <a:moveTo>
                  <a:pt x="6350" y="101473"/>
                </a:moveTo>
                <a:lnTo>
                  <a:pt x="370967" y="101473"/>
                </a:lnTo>
                <a:lnTo>
                  <a:pt x="46596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96814" y="3293364"/>
            <a:ext cx="22225" cy="381127"/>
          </a:xfrm>
          <a:custGeom>
            <a:avLst/>
            <a:gdLst>
              <a:gd name="connsiteX0" fmla="*/ 6350 w 22225"/>
              <a:gd name="connsiteY0" fmla="*/ 6350 h 381127"/>
              <a:gd name="connsiteX1" fmla="*/ 6350 w 22225"/>
              <a:gd name="connsiteY1" fmla="*/ 374776 h 381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81127">
                <a:moveTo>
                  <a:pt x="6350" y="6350"/>
                </a:moveTo>
                <a:lnTo>
                  <a:pt x="6350" y="37477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516251" y="3320478"/>
            <a:ext cx="2496184" cy="347662"/>
          </a:xfrm>
          <a:custGeom>
            <a:avLst/>
            <a:gdLst>
              <a:gd name="connsiteX0" fmla="*/ 0 w 2496184"/>
              <a:gd name="connsiteY0" fmla="*/ 347662 h 347662"/>
              <a:gd name="connsiteX1" fmla="*/ 2496184 w 2496184"/>
              <a:gd name="connsiteY1" fmla="*/ 347662 h 347662"/>
              <a:gd name="connsiteX2" fmla="*/ 2496184 w 2496184"/>
              <a:gd name="connsiteY2" fmla="*/ 0 h 347662"/>
              <a:gd name="connsiteX3" fmla="*/ 0 w 2496184"/>
              <a:gd name="connsiteY3" fmla="*/ 0 h 347662"/>
              <a:gd name="connsiteX4" fmla="*/ 0 w 2496184"/>
              <a:gd name="connsiteY4" fmla="*/ 347662 h 347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6184" h="347662">
                <a:moveTo>
                  <a:pt x="0" y="347662"/>
                </a:moveTo>
                <a:lnTo>
                  <a:pt x="2496184" y="347662"/>
                </a:lnTo>
                <a:lnTo>
                  <a:pt x="2496184" y="0"/>
                </a:lnTo>
                <a:lnTo>
                  <a:pt x="0" y="0"/>
                </a:lnTo>
                <a:lnTo>
                  <a:pt x="0" y="347662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012435" y="3204591"/>
            <a:ext cx="115823" cy="463549"/>
          </a:xfrm>
          <a:custGeom>
            <a:avLst/>
            <a:gdLst>
              <a:gd name="connsiteX0" fmla="*/ 0 w 115823"/>
              <a:gd name="connsiteY0" fmla="*/ 115950 h 463549"/>
              <a:gd name="connsiteX1" fmla="*/ 115823 w 115823"/>
              <a:gd name="connsiteY1" fmla="*/ 0 h 463549"/>
              <a:gd name="connsiteX2" fmla="*/ 115823 w 115823"/>
              <a:gd name="connsiteY2" fmla="*/ 347725 h 463549"/>
              <a:gd name="connsiteX3" fmla="*/ 0 w 115823"/>
              <a:gd name="connsiteY3" fmla="*/ 463549 h 463549"/>
              <a:gd name="connsiteX4" fmla="*/ 0 w 115823"/>
              <a:gd name="connsiteY4" fmla="*/ 115950 h 4635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823" h="463549">
                <a:moveTo>
                  <a:pt x="0" y="115950"/>
                </a:moveTo>
                <a:lnTo>
                  <a:pt x="115823" y="0"/>
                </a:lnTo>
                <a:lnTo>
                  <a:pt x="115823" y="347725"/>
                </a:lnTo>
                <a:lnTo>
                  <a:pt x="0" y="463549"/>
                </a:lnTo>
                <a:lnTo>
                  <a:pt x="0" y="115950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516251" y="3204591"/>
            <a:ext cx="2612008" cy="115950"/>
          </a:xfrm>
          <a:custGeom>
            <a:avLst/>
            <a:gdLst>
              <a:gd name="connsiteX0" fmla="*/ 0 w 2612008"/>
              <a:gd name="connsiteY0" fmla="*/ 115950 h 115950"/>
              <a:gd name="connsiteX1" fmla="*/ 115823 w 2612008"/>
              <a:gd name="connsiteY1" fmla="*/ 0 h 115950"/>
              <a:gd name="connsiteX2" fmla="*/ 2612008 w 2612008"/>
              <a:gd name="connsiteY2" fmla="*/ 0 h 115950"/>
              <a:gd name="connsiteX3" fmla="*/ 2496184 w 2612008"/>
              <a:gd name="connsiteY3" fmla="*/ 115950 h 115950"/>
              <a:gd name="connsiteX4" fmla="*/ 0 w 2612008"/>
              <a:gd name="connsiteY4" fmla="*/ 115950 h 115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2008" h="115950">
                <a:moveTo>
                  <a:pt x="0" y="115950"/>
                </a:moveTo>
                <a:lnTo>
                  <a:pt x="115823" y="0"/>
                </a:lnTo>
                <a:lnTo>
                  <a:pt x="2612008" y="0"/>
                </a:lnTo>
                <a:lnTo>
                  <a:pt x="2496184" y="115950"/>
                </a:lnTo>
                <a:lnTo>
                  <a:pt x="0" y="115950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509901" y="3198241"/>
            <a:ext cx="2624708" cy="476249"/>
          </a:xfrm>
          <a:custGeom>
            <a:avLst/>
            <a:gdLst>
              <a:gd name="connsiteX0" fmla="*/ 6350 w 2624708"/>
              <a:gd name="connsiteY0" fmla="*/ 122300 h 476249"/>
              <a:gd name="connsiteX1" fmla="*/ 122173 w 2624708"/>
              <a:gd name="connsiteY1" fmla="*/ 6350 h 476249"/>
              <a:gd name="connsiteX2" fmla="*/ 2618358 w 2624708"/>
              <a:gd name="connsiteY2" fmla="*/ 6350 h 476249"/>
              <a:gd name="connsiteX3" fmla="*/ 2618358 w 2624708"/>
              <a:gd name="connsiteY3" fmla="*/ 354075 h 476249"/>
              <a:gd name="connsiteX4" fmla="*/ 2502534 w 2624708"/>
              <a:gd name="connsiteY4" fmla="*/ 469899 h 476249"/>
              <a:gd name="connsiteX5" fmla="*/ 6350 w 2624708"/>
              <a:gd name="connsiteY5" fmla="*/ 469899 h 476249"/>
              <a:gd name="connsiteX6" fmla="*/ 6350 w 2624708"/>
              <a:gd name="connsiteY6" fmla="*/ 122300 h 4762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24708" h="476249">
                <a:moveTo>
                  <a:pt x="6350" y="122300"/>
                </a:moveTo>
                <a:lnTo>
                  <a:pt x="122173" y="6350"/>
                </a:lnTo>
                <a:lnTo>
                  <a:pt x="2618358" y="6350"/>
                </a:lnTo>
                <a:lnTo>
                  <a:pt x="2618358" y="354075"/>
                </a:lnTo>
                <a:lnTo>
                  <a:pt x="2502534" y="469899"/>
                </a:lnTo>
                <a:lnTo>
                  <a:pt x="6350" y="469899"/>
                </a:lnTo>
                <a:lnTo>
                  <a:pt x="6350" y="1223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509901" y="3198241"/>
            <a:ext cx="2624708" cy="128650"/>
          </a:xfrm>
          <a:custGeom>
            <a:avLst/>
            <a:gdLst>
              <a:gd name="connsiteX0" fmla="*/ 6350 w 2624708"/>
              <a:gd name="connsiteY0" fmla="*/ 122300 h 128650"/>
              <a:gd name="connsiteX1" fmla="*/ 2502534 w 2624708"/>
              <a:gd name="connsiteY1" fmla="*/ 122300 h 128650"/>
              <a:gd name="connsiteX2" fmla="*/ 2618358 w 2624708"/>
              <a:gd name="connsiteY2" fmla="*/ 6350 h 1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624708" h="128650">
                <a:moveTo>
                  <a:pt x="6350" y="122300"/>
                </a:moveTo>
                <a:lnTo>
                  <a:pt x="2502534" y="122300"/>
                </a:lnTo>
                <a:lnTo>
                  <a:pt x="261835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5006085" y="3314191"/>
            <a:ext cx="22225" cy="360299"/>
          </a:xfrm>
          <a:custGeom>
            <a:avLst/>
            <a:gdLst>
              <a:gd name="connsiteX0" fmla="*/ 6350 w 22225"/>
              <a:gd name="connsiteY0" fmla="*/ 6350 h 360299"/>
              <a:gd name="connsiteX1" fmla="*/ 6350 w 22225"/>
              <a:gd name="connsiteY1" fmla="*/ 353948 h 360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60299">
                <a:moveTo>
                  <a:pt x="6350" y="6350"/>
                </a:moveTo>
                <a:lnTo>
                  <a:pt x="6350" y="35394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2532252" y="2405252"/>
            <a:ext cx="2380233" cy="342900"/>
          </a:xfrm>
          <a:custGeom>
            <a:avLst/>
            <a:gdLst>
              <a:gd name="connsiteX0" fmla="*/ 0 w 2380233"/>
              <a:gd name="connsiteY0" fmla="*/ 342900 h 342900"/>
              <a:gd name="connsiteX1" fmla="*/ 2380233 w 2380233"/>
              <a:gd name="connsiteY1" fmla="*/ 342900 h 342900"/>
              <a:gd name="connsiteX2" fmla="*/ 2380233 w 2380233"/>
              <a:gd name="connsiteY2" fmla="*/ 0 h 342900"/>
              <a:gd name="connsiteX3" fmla="*/ 0 w 2380233"/>
              <a:gd name="connsiteY3" fmla="*/ 0 h 342900"/>
              <a:gd name="connsiteX4" fmla="*/ 0 w 2380233"/>
              <a:gd name="connsiteY4" fmla="*/ 34290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0233" h="342900">
                <a:moveTo>
                  <a:pt x="0" y="342900"/>
                </a:moveTo>
                <a:lnTo>
                  <a:pt x="2380233" y="342900"/>
                </a:lnTo>
                <a:lnTo>
                  <a:pt x="2380233" y="0"/>
                </a:lnTo>
                <a:lnTo>
                  <a:pt x="0" y="0"/>
                </a:lnTo>
                <a:lnTo>
                  <a:pt x="0" y="34290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912486" y="2290952"/>
            <a:ext cx="114300" cy="457200"/>
          </a:xfrm>
          <a:custGeom>
            <a:avLst/>
            <a:gdLst>
              <a:gd name="connsiteX0" fmla="*/ 0 w 114300"/>
              <a:gd name="connsiteY0" fmla="*/ 114300 h 457200"/>
              <a:gd name="connsiteX1" fmla="*/ 114300 w 114300"/>
              <a:gd name="connsiteY1" fmla="*/ 0 h 457200"/>
              <a:gd name="connsiteX2" fmla="*/ 114300 w 114300"/>
              <a:gd name="connsiteY2" fmla="*/ 342900 h 457200"/>
              <a:gd name="connsiteX3" fmla="*/ 0 w 114300"/>
              <a:gd name="connsiteY3" fmla="*/ 457200 h 457200"/>
              <a:gd name="connsiteX4" fmla="*/ 0 w 114300"/>
              <a:gd name="connsiteY4" fmla="*/ 1143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" h="457200">
                <a:moveTo>
                  <a:pt x="0" y="114300"/>
                </a:moveTo>
                <a:lnTo>
                  <a:pt x="114300" y="0"/>
                </a:lnTo>
                <a:lnTo>
                  <a:pt x="114300" y="342900"/>
                </a:lnTo>
                <a:lnTo>
                  <a:pt x="0" y="457200"/>
                </a:lnTo>
                <a:lnTo>
                  <a:pt x="0" y="114300"/>
                </a:lnTo>
              </a:path>
            </a:pathLst>
          </a:custGeom>
          <a:solidFill>
            <a:srgbClr val="BF4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532252" y="2290952"/>
            <a:ext cx="2494533" cy="114300"/>
          </a:xfrm>
          <a:custGeom>
            <a:avLst/>
            <a:gdLst>
              <a:gd name="connsiteX0" fmla="*/ 0 w 2494533"/>
              <a:gd name="connsiteY0" fmla="*/ 114300 h 114300"/>
              <a:gd name="connsiteX1" fmla="*/ 114300 w 2494533"/>
              <a:gd name="connsiteY1" fmla="*/ 0 h 114300"/>
              <a:gd name="connsiteX2" fmla="*/ 2494533 w 2494533"/>
              <a:gd name="connsiteY2" fmla="*/ 0 h 114300"/>
              <a:gd name="connsiteX3" fmla="*/ 2380233 w 2494533"/>
              <a:gd name="connsiteY3" fmla="*/ 114300 h 114300"/>
              <a:gd name="connsiteX4" fmla="*/ 0 w 2494533"/>
              <a:gd name="connsiteY4" fmla="*/ 11430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4533" h="114300">
                <a:moveTo>
                  <a:pt x="0" y="114300"/>
                </a:moveTo>
                <a:lnTo>
                  <a:pt x="114300" y="0"/>
                </a:lnTo>
                <a:lnTo>
                  <a:pt x="2494533" y="0"/>
                </a:lnTo>
                <a:lnTo>
                  <a:pt x="2380233" y="114300"/>
                </a:lnTo>
                <a:lnTo>
                  <a:pt x="0" y="114300"/>
                </a:lnTo>
              </a:path>
            </a:pathLst>
          </a:custGeom>
          <a:solidFill>
            <a:srgbClr val="F17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525902" y="2284602"/>
            <a:ext cx="2507233" cy="469900"/>
          </a:xfrm>
          <a:custGeom>
            <a:avLst/>
            <a:gdLst>
              <a:gd name="connsiteX0" fmla="*/ 6350 w 2507233"/>
              <a:gd name="connsiteY0" fmla="*/ 120650 h 469900"/>
              <a:gd name="connsiteX1" fmla="*/ 120650 w 2507233"/>
              <a:gd name="connsiteY1" fmla="*/ 6350 h 469900"/>
              <a:gd name="connsiteX2" fmla="*/ 2500883 w 2507233"/>
              <a:gd name="connsiteY2" fmla="*/ 6350 h 469900"/>
              <a:gd name="connsiteX3" fmla="*/ 2500883 w 2507233"/>
              <a:gd name="connsiteY3" fmla="*/ 349250 h 469900"/>
              <a:gd name="connsiteX4" fmla="*/ 2386583 w 2507233"/>
              <a:gd name="connsiteY4" fmla="*/ 463550 h 469900"/>
              <a:gd name="connsiteX5" fmla="*/ 6350 w 2507233"/>
              <a:gd name="connsiteY5" fmla="*/ 463550 h 469900"/>
              <a:gd name="connsiteX6" fmla="*/ 6350 w 2507233"/>
              <a:gd name="connsiteY6" fmla="*/ 1206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07233" h="469900">
                <a:moveTo>
                  <a:pt x="6350" y="120650"/>
                </a:moveTo>
                <a:lnTo>
                  <a:pt x="120650" y="6350"/>
                </a:lnTo>
                <a:lnTo>
                  <a:pt x="2500883" y="6350"/>
                </a:lnTo>
                <a:lnTo>
                  <a:pt x="2500883" y="349250"/>
                </a:lnTo>
                <a:lnTo>
                  <a:pt x="2386583" y="463550"/>
                </a:lnTo>
                <a:lnTo>
                  <a:pt x="6350" y="463550"/>
                </a:lnTo>
                <a:lnTo>
                  <a:pt x="6350" y="120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525902" y="2284602"/>
            <a:ext cx="2507233" cy="127000"/>
          </a:xfrm>
          <a:custGeom>
            <a:avLst/>
            <a:gdLst>
              <a:gd name="connsiteX0" fmla="*/ 6350 w 2507233"/>
              <a:gd name="connsiteY0" fmla="*/ 120650 h 127000"/>
              <a:gd name="connsiteX1" fmla="*/ 2386583 w 2507233"/>
              <a:gd name="connsiteY1" fmla="*/ 120650 h 127000"/>
              <a:gd name="connsiteX2" fmla="*/ 2500883 w 2507233"/>
              <a:gd name="connsiteY2" fmla="*/ 6350 h 1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507233" h="127000">
                <a:moveTo>
                  <a:pt x="6350" y="120650"/>
                </a:moveTo>
                <a:lnTo>
                  <a:pt x="2386583" y="120650"/>
                </a:lnTo>
                <a:lnTo>
                  <a:pt x="2500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906136" y="2398902"/>
            <a:ext cx="22225" cy="355600"/>
          </a:xfrm>
          <a:custGeom>
            <a:avLst/>
            <a:gdLst>
              <a:gd name="connsiteX0" fmla="*/ 6350 w 22225"/>
              <a:gd name="connsiteY0" fmla="*/ 6350 h 355600"/>
              <a:gd name="connsiteX1" fmla="*/ 6350 w 22225"/>
              <a:gd name="connsiteY1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5600">
                <a:moveTo>
                  <a:pt x="6350" y="6350"/>
                </a:moveTo>
                <a:lnTo>
                  <a:pt x="6350" y="3492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5598159" y="3299688"/>
            <a:ext cx="364502" cy="368452"/>
          </a:xfrm>
          <a:custGeom>
            <a:avLst/>
            <a:gdLst>
              <a:gd name="connsiteX0" fmla="*/ 0 w 364502"/>
              <a:gd name="connsiteY0" fmla="*/ 368452 h 368452"/>
              <a:gd name="connsiteX1" fmla="*/ 364502 w 364502"/>
              <a:gd name="connsiteY1" fmla="*/ 368452 h 368452"/>
              <a:gd name="connsiteX2" fmla="*/ 364502 w 364502"/>
              <a:gd name="connsiteY2" fmla="*/ 0 h 368452"/>
              <a:gd name="connsiteX3" fmla="*/ 0 w 364502"/>
              <a:gd name="connsiteY3" fmla="*/ 0 h 368452"/>
              <a:gd name="connsiteX4" fmla="*/ 0 w 364502"/>
              <a:gd name="connsiteY4" fmla="*/ 368452 h 368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4502" h="368452">
                <a:moveTo>
                  <a:pt x="0" y="368452"/>
                </a:moveTo>
                <a:lnTo>
                  <a:pt x="364502" y="368452"/>
                </a:lnTo>
                <a:lnTo>
                  <a:pt x="364502" y="0"/>
                </a:lnTo>
                <a:lnTo>
                  <a:pt x="0" y="0"/>
                </a:lnTo>
                <a:lnTo>
                  <a:pt x="0" y="368452"/>
                </a:lnTo>
              </a:path>
            </a:pathLst>
          </a:custGeom>
          <a:solidFill>
            <a:srgbClr val="00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5962650" y="3204591"/>
            <a:ext cx="95122" cy="463550"/>
          </a:xfrm>
          <a:custGeom>
            <a:avLst/>
            <a:gdLst>
              <a:gd name="connsiteX0" fmla="*/ 0 w 95122"/>
              <a:gd name="connsiteY0" fmla="*/ 95123 h 463550"/>
              <a:gd name="connsiteX1" fmla="*/ 95122 w 95122"/>
              <a:gd name="connsiteY1" fmla="*/ 0 h 463550"/>
              <a:gd name="connsiteX2" fmla="*/ 95122 w 95122"/>
              <a:gd name="connsiteY2" fmla="*/ 368554 h 463550"/>
              <a:gd name="connsiteX3" fmla="*/ 0 w 95122"/>
              <a:gd name="connsiteY3" fmla="*/ 463549 h 463550"/>
              <a:gd name="connsiteX4" fmla="*/ 0 w 95122"/>
              <a:gd name="connsiteY4" fmla="*/ 95123 h 46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22" h="463550">
                <a:moveTo>
                  <a:pt x="0" y="95123"/>
                </a:moveTo>
                <a:lnTo>
                  <a:pt x="95122" y="0"/>
                </a:lnTo>
                <a:lnTo>
                  <a:pt x="95122" y="368554"/>
                </a:lnTo>
                <a:lnTo>
                  <a:pt x="0" y="463549"/>
                </a:lnTo>
                <a:lnTo>
                  <a:pt x="0" y="95123"/>
                </a:lnTo>
              </a:path>
            </a:pathLst>
          </a:custGeom>
          <a:solidFill>
            <a:srgbClr val="00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5598159" y="3204591"/>
            <a:ext cx="459613" cy="95123"/>
          </a:xfrm>
          <a:custGeom>
            <a:avLst/>
            <a:gdLst>
              <a:gd name="connsiteX0" fmla="*/ 0 w 459613"/>
              <a:gd name="connsiteY0" fmla="*/ 95123 h 95123"/>
              <a:gd name="connsiteX1" fmla="*/ 95123 w 459613"/>
              <a:gd name="connsiteY1" fmla="*/ 0 h 95123"/>
              <a:gd name="connsiteX2" fmla="*/ 459613 w 459613"/>
              <a:gd name="connsiteY2" fmla="*/ 0 h 95123"/>
              <a:gd name="connsiteX3" fmla="*/ 364490 w 459613"/>
              <a:gd name="connsiteY3" fmla="*/ 95123 h 95123"/>
              <a:gd name="connsiteX4" fmla="*/ 0 w 459613"/>
              <a:gd name="connsiteY4" fmla="*/ 95123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9613" h="95123">
                <a:moveTo>
                  <a:pt x="0" y="95123"/>
                </a:moveTo>
                <a:lnTo>
                  <a:pt x="95123" y="0"/>
                </a:lnTo>
                <a:lnTo>
                  <a:pt x="459613" y="0"/>
                </a:lnTo>
                <a:lnTo>
                  <a:pt x="364490" y="95123"/>
                </a:lnTo>
                <a:lnTo>
                  <a:pt x="0" y="95123"/>
                </a:lnTo>
              </a:path>
            </a:pathLst>
          </a:custGeom>
          <a:solidFill>
            <a:srgbClr val="32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5591809" y="3198241"/>
            <a:ext cx="472313" cy="476250"/>
          </a:xfrm>
          <a:custGeom>
            <a:avLst/>
            <a:gdLst>
              <a:gd name="connsiteX0" fmla="*/ 6350 w 472313"/>
              <a:gd name="connsiteY0" fmla="*/ 101473 h 476250"/>
              <a:gd name="connsiteX1" fmla="*/ 101473 w 472313"/>
              <a:gd name="connsiteY1" fmla="*/ 6350 h 476250"/>
              <a:gd name="connsiteX2" fmla="*/ 465963 w 472313"/>
              <a:gd name="connsiteY2" fmla="*/ 6350 h 476250"/>
              <a:gd name="connsiteX3" fmla="*/ 465963 w 472313"/>
              <a:gd name="connsiteY3" fmla="*/ 374904 h 476250"/>
              <a:gd name="connsiteX4" fmla="*/ 370840 w 472313"/>
              <a:gd name="connsiteY4" fmla="*/ 469899 h 476250"/>
              <a:gd name="connsiteX5" fmla="*/ 6350 w 472313"/>
              <a:gd name="connsiteY5" fmla="*/ 469899 h 476250"/>
              <a:gd name="connsiteX6" fmla="*/ 6350 w 472313"/>
              <a:gd name="connsiteY6" fmla="*/ 101473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72313" h="476250">
                <a:moveTo>
                  <a:pt x="6350" y="101473"/>
                </a:moveTo>
                <a:lnTo>
                  <a:pt x="101473" y="6350"/>
                </a:lnTo>
                <a:lnTo>
                  <a:pt x="465963" y="6350"/>
                </a:lnTo>
                <a:lnTo>
                  <a:pt x="465963" y="374904"/>
                </a:lnTo>
                <a:lnTo>
                  <a:pt x="370840" y="469899"/>
                </a:lnTo>
                <a:lnTo>
                  <a:pt x="6350" y="469899"/>
                </a:lnTo>
                <a:lnTo>
                  <a:pt x="6350" y="1014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5591809" y="3198241"/>
            <a:ext cx="472313" cy="107823"/>
          </a:xfrm>
          <a:custGeom>
            <a:avLst/>
            <a:gdLst>
              <a:gd name="connsiteX0" fmla="*/ 6350 w 472313"/>
              <a:gd name="connsiteY0" fmla="*/ 101473 h 107823"/>
              <a:gd name="connsiteX1" fmla="*/ 370840 w 472313"/>
              <a:gd name="connsiteY1" fmla="*/ 101473 h 107823"/>
              <a:gd name="connsiteX2" fmla="*/ 465963 w 472313"/>
              <a:gd name="connsiteY2" fmla="*/ 6350 h 107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2313" h="107823">
                <a:moveTo>
                  <a:pt x="6350" y="101473"/>
                </a:moveTo>
                <a:lnTo>
                  <a:pt x="370840" y="101473"/>
                </a:lnTo>
                <a:lnTo>
                  <a:pt x="46596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5956300" y="3293364"/>
            <a:ext cx="22225" cy="381127"/>
          </a:xfrm>
          <a:custGeom>
            <a:avLst/>
            <a:gdLst>
              <a:gd name="connsiteX0" fmla="*/ 6350 w 22225"/>
              <a:gd name="connsiteY0" fmla="*/ 6350 h 381127"/>
              <a:gd name="connsiteX1" fmla="*/ 6350 w 22225"/>
              <a:gd name="connsiteY1" fmla="*/ 374776 h 381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81127">
                <a:moveTo>
                  <a:pt x="6350" y="6350"/>
                </a:moveTo>
                <a:lnTo>
                  <a:pt x="6350" y="37477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5480684" y="2774442"/>
            <a:ext cx="452120" cy="346709"/>
          </a:xfrm>
          <a:custGeom>
            <a:avLst/>
            <a:gdLst>
              <a:gd name="connsiteX0" fmla="*/ 16129 w 452120"/>
              <a:gd name="connsiteY0" fmla="*/ 272160 h 346709"/>
              <a:gd name="connsiteX1" fmla="*/ 35686 w 452120"/>
              <a:gd name="connsiteY1" fmla="*/ 298322 h 346709"/>
              <a:gd name="connsiteX2" fmla="*/ 435610 w 452120"/>
              <a:gd name="connsiteY2" fmla="*/ 0 h 346709"/>
              <a:gd name="connsiteX3" fmla="*/ 452120 w 452120"/>
              <a:gd name="connsiteY3" fmla="*/ 22097 h 346709"/>
              <a:gd name="connsiteX4" fmla="*/ 52197 w 452120"/>
              <a:gd name="connsiteY4" fmla="*/ 320547 h 346709"/>
              <a:gd name="connsiteX5" fmla="*/ 71755 w 452120"/>
              <a:gd name="connsiteY5" fmla="*/ 346709 h 346709"/>
              <a:gd name="connsiteX6" fmla="*/ 0 w 452120"/>
              <a:gd name="connsiteY6" fmla="*/ 342137 h 346709"/>
              <a:gd name="connsiteX7" fmla="*/ 16129 w 452120"/>
              <a:gd name="connsiteY7" fmla="*/ 272160 h 3467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2120" h="346709">
                <a:moveTo>
                  <a:pt x="16129" y="272160"/>
                </a:moveTo>
                <a:lnTo>
                  <a:pt x="35686" y="298322"/>
                </a:lnTo>
                <a:lnTo>
                  <a:pt x="435610" y="0"/>
                </a:lnTo>
                <a:lnTo>
                  <a:pt x="452120" y="22097"/>
                </a:lnTo>
                <a:lnTo>
                  <a:pt x="52197" y="320547"/>
                </a:lnTo>
                <a:lnTo>
                  <a:pt x="71755" y="346709"/>
                </a:lnTo>
                <a:lnTo>
                  <a:pt x="0" y="342137"/>
                </a:lnTo>
                <a:lnTo>
                  <a:pt x="16129" y="272160"/>
                </a:lnTo>
              </a:path>
            </a:pathLst>
          </a:custGeom>
          <a:solidFill>
            <a:srgbClr val="00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474334" y="2768092"/>
            <a:ext cx="464820" cy="359409"/>
          </a:xfrm>
          <a:custGeom>
            <a:avLst/>
            <a:gdLst>
              <a:gd name="connsiteX0" fmla="*/ 22479 w 464820"/>
              <a:gd name="connsiteY0" fmla="*/ 278510 h 359409"/>
              <a:gd name="connsiteX1" fmla="*/ 42036 w 464820"/>
              <a:gd name="connsiteY1" fmla="*/ 304672 h 359409"/>
              <a:gd name="connsiteX2" fmla="*/ 441960 w 464820"/>
              <a:gd name="connsiteY2" fmla="*/ 6350 h 359409"/>
              <a:gd name="connsiteX3" fmla="*/ 458470 w 464820"/>
              <a:gd name="connsiteY3" fmla="*/ 28447 h 359409"/>
              <a:gd name="connsiteX4" fmla="*/ 58547 w 464820"/>
              <a:gd name="connsiteY4" fmla="*/ 326897 h 359409"/>
              <a:gd name="connsiteX5" fmla="*/ 78105 w 464820"/>
              <a:gd name="connsiteY5" fmla="*/ 353059 h 359409"/>
              <a:gd name="connsiteX6" fmla="*/ 6350 w 464820"/>
              <a:gd name="connsiteY6" fmla="*/ 348487 h 359409"/>
              <a:gd name="connsiteX7" fmla="*/ 22479 w 464820"/>
              <a:gd name="connsiteY7" fmla="*/ 278510 h 35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64820" h="359409">
                <a:moveTo>
                  <a:pt x="22479" y="278510"/>
                </a:moveTo>
                <a:lnTo>
                  <a:pt x="42036" y="304672"/>
                </a:lnTo>
                <a:lnTo>
                  <a:pt x="441960" y="6350"/>
                </a:lnTo>
                <a:lnTo>
                  <a:pt x="458470" y="28447"/>
                </a:lnTo>
                <a:lnTo>
                  <a:pt x="58547" y="326897"/>
                </a:lnTo>
                <a:lnTo>
                  <a:pt x="78105" y="353059"/>
                </a:lnTo>
                <a:lnTo>
                  <a:pt x="6350" y="348487"/>
                </a:lnTo>
                <a:lnTo>
                  <a:pt x="22479" y="2785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6134353" y="2842005"/>
            <a:ext cx="215011" cy="368426"/>
          </a:xfrm>
          <a:custGeom>
            <a:avLst/>
            <a:gdLst>
              <a:gd name="connsiteX0" fmla="*/ 0 w 215011"/>
              <a:gd name="connsiteY0" fmla="*/ 298450 h 368426"/>
              <a:gd name="connsiteX1" fmla="*/ 29083 w 215011"/>
              <a:gd name="connsiteY1" fmla="*/ 313436 h 368426"/>
              <a:gd name="connsiteX2" fmla="*/ 190373 w 215011"/>
              <a:gd name="connsiteY2" fmla="*/ 0 h 368426"/>
              <a:gd name="connsiteX3" fmla="*/ 215011 w 215011"/>
              <a:gd name="connsiteY3" fmla="*/ 12700 h 368426"/>
              <a:gd name="connsiteX4" fmla="*/ 53594 w 215011"/>
              <a:gd name="connsiteY4" fmla="*/ 326136 h 368426"/>
              <a:gd name="connsiteX5" fmla="*/ 82677 w 215011"/>
              <a:gd name="connsiteY5" fmla="*/ 341122 h 368426"/>
              <a:gd name="connsiteX6" fmla="*/ 16255 w 215011"/>
              <a:gd name="connsiteY6" fmla="*/ 368426 h 368426"/>
              <a:gd name="connsiteX7" fmla="*/ 0 w 215011"/>
              <a:gd name="connsiteY7" fmla="*/ 298450 h 368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15011" h="368426">
                <a:moveTo>
                  <a:pt x="0" y="298450"/>
                </a:moveTo>
                <a:lnTo>
                  <a:pt x="29083" y="313436"/>
                </a:lnTo>
                <a:lnTo>
                  <a:pt x="190373" y="0"/>
                </a:lnTo>
                <a:lnTo>
                  <a:pt x="215011" y="12700"/>
                </a:lnTo>
                <a:lnTo>
                  <a:pt x="53594" y="326136"/>
                </a:lnTo>
                <a:lnTo>
                  <a:pt x="82677" y="341122"/>
                </a:lnTo>
                <a:lnTo>
                  <a:pt x="16255" y="368426"/>
                </a:lnTo>
                <a:lnTo>
                  <a:pt x="0" y="298450"/>
                </a:lnTo>
              </a:path>
            </a:pathLst>
          </a:custGeom>
          <a:solidFill>
            <a:srgbClr val="00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6128003" y="2835655"/>
            <a:ext cx="227711" cy="381126"/>
          </a:xfrm>
          <a:custGeom>
            <a:avLst/>
            <a:gdLst>
              <a:gd name="connsiteX0" fmla="*/ 6350 w 227711"/>
              <a:gd name="connsiteY0" fmla="*/ 304800 h 381126"/>
              <a:gd name="connsiteX1" fmla="*/ 35433 w 227711"/>
              <a:gd name="connsiteY1" fmla="*/ 319786 h 381126"/>
              <a:gd name="connsiteX2" fmla="*/ 196723 w 227711"/>
              <a:gd name="connsiteY2" fmla="*/ 6350 h 381126"/>
              <a:gd name="connsiteX3" fmla="*/ 221361 w 227711"/>
              <a:gd name="connsiteY3" fmla="*/ 19050 h 381126"/>
              <a:gd name="connsiteX4" fmla="*/ 59944 w 227711"/>
              <a:gd name="connsiteY4" fmla="*/ 332486 h 381126"/>
              <a:gd name="connsiteX5" fmla="*/ 89027 w 227711"/>
              <a:gd name="connsiteY5" fmla="*/ 347472 h 381126"/>
              <a:gd name="connsiteX6" fmla="*/ 22605 w 227711"/>
              <a:gd name="connsiteY6" fmla="*/ 374776 h 381126"/>
              <a:gd name="connsiteX7" fmla="*/ 6350 w 227711"/>
              <a:gd name="connsiteY7" fmla="*/ 304800 h 381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27711" h="381126">
                <a:moveTo>
                  <a:pt x="6350" y="304800"/>
                </a:moveTo>
                <a:lnTo>
                  <a:pt x="35433" y="319786"/>
                </a:lnTo>
                <a:lnTo>
                  <a:pt x="196723" y="6350"/>
                </a:lnTo>
                <a:lnTo>
                  <a:pt x="221361" y="19050"/>
                </a:lnTo>
                <a:lnTo>
                  <a:pt x="59944" y="332486"/>
                </a:lnTo>
                <a:lnTo>
                  <a:pt x="89027" y="347472"/>
                </a:lnTo>
                <a:lnTo>
                  <a:pt x="22605" y="374776"/>
                </a:lnTo>
                <a:lnTo>
                  <a:pt x="6350" y="3048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CC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3571747" y="4163695"/>
            <a:ext cx="84454" cy="326263"/>
          </a:xfrm>
          <a:custGeom>
            <a:avLst/>
            <a:gdLst>
              <a:gd name="connsiteX0" fmla="*/ 0 w 84454"/>
              <a:gd name="connsiteY0" fmla="*/ 264159 h 326263"/>
              <a:gd name="connsiteX1" fmla="*/ 29717 w 84454"/>
              <a:gd name="connsiteY1" fmla="*/ 264159 h 326263"/>
              <a:gd name="connsiteX2" fmla="*/ 29717 w 84454"/>
              <a:gd name="connsiteY2" fmla="*/ 0 h 326263"/>
              <a:gd name="connsiteX3" fmla="*/ 54736 w 84454"/>
              <a:gd name="connsiteY3" fmla="*/ 0 h 326263"/>
              <a:gd name="connsiteX4" fmla="*/ 54736 w 84454"/>
              <a:gd name="connsiteY4" fmla="*/ 264159 h 326263"/>
              <a:gd name="connsiteX5" fmla="*/ 84455 w 84454"/>
              <a:gd name="connsiteY5" fmla="*/ 264159 h 326263"/>
              <a:gd name="connsiteX6" fmla="*/ 42164 w 84454"/>
              <a:gd name="connsiteY6" fmla="*/ 326263 h 326263"/>
              <a:gd name="connsiteX7" fmla="*/ 0 w 84454"/>
              <a:gd name="connsiteY7" fmla="*/ 264159 h 326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4454" h="326263">
                <a:moveTo>
                  <a:pt x="0" y="264159"/>
                </a:moveTo>
                <a:lnTo>
                  <a:pt x="29717" y="264159"/>
                </a:lnTo>
                <a:lnTo>
                  <a:pt x="29717" y="0"/>
                </a:lnTo>
                <a:lnTo>
                  <a:pt x="54736" y="0"/>
                </a:lnTo>
                <a:lnTo>
                  <a:pt x="54736" y="264159"/>
                </a:lnTo>
                <a:lnTo>
                  <a:pt x="84455" y="264159"/>
                </a:lnTo>
                <a:lnTo>
                  <a:pt x="42164" y="326263"/>
                </a:lnTo>
                <a:lnTo>
                  <a:pt x="0" y="264159"/>
                </a:lnTo>
              </a:path>
            </a:pathLst>
          </a:custGeom>
          <a:solidFill>
            <a:srgbClr val="D84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565397" y="4157345"/>
            <a:ext cx="97154" cy="338963"/>
          </a:xfrm>
          <a:custGeom>
            <a:avLst/>
            <a:gdLst>
              <a:gd name="connsiteX0" fmla="*/ 6350 w 97154"/>
              <a:gd name="connsiteY0" fmla="*/ 270509 h 338963"/>
              <a:gd name="connsiteX1" fmla="*/ 36067 w 97154"/>
              <a:gd name="connsiteY1" fmla="*/ 270509 h 338963"/>
              <a:gd name="connsiteX2" fmla="*/ 36067 w 97154"/>
              <a:gd name="connsiteY2" fmla="*/ 6350 h 338963"/>
              <a:gd name="connsiteX3" fmla="*/ 61086 w 97154"/>
              <a:gd name="connsiteY3" fmla="*/ 6350 h 338963"/>
              <a:gd name="connsiteX4" fmla="*/ 61086 w 97154"/>
              <a:gd name="connsiteY4" fmla="*/ 270509 h 338963"/>
              <a:gd name="connsiteX5" fmla="*/ 90805 w 97154"/>
              <a:gd name="connsiteY5" fmla="*/ 270509 h 338963"/>
              <a:gd name="connsiteX6" fmla="*/ 48514 w 97154"/>
              <a:gd name="connsiteY6" fmla="*/ 332613 h 338963"/>
              <a:gd name="connsiteX7" fmla="*/ 6350 w 97154"/>
              <a:gd name="connsiteY7" fmla="*/ 270509 h 3389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7154" h="338963">
                <a:moveTo>
                  <a:pt x="6350" y="270509"/>
                </a:moveTo>
                <a:lnTo>
                  <a:pt x="36067" y="270509"/>
                </a:lnTo>
                <a:lnTo>
                  <a:pt x="36067" y="6350"/>
                </a:lnTo>
                <a:lnTo>
                  <a:pt x="61086" y="6350"/>
                </a:lnTo>
                <a:lnTo>
                  <a:pt x="61086" y="270509"/>
                </a:lnTo>
                <a:lnTo>
                  <a:pt x="90805" y="270509"/>
                </a:lnTo>
                <a:lnTo>
                  <a:pt x="48514" y="332613"/>
                </a:lnTo>
                <a:lnTo>
                  <a:pt x="6350" y="270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17500" y="533400"/>
            <a:ext cx="7531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895600" y="2514600"/>
            <a:ext cx="19812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381000" algn="l"/>
                <a:tab pos="787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791200" y="2603500"/>
            <a:ext cx="1955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406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80518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731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neutral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Favours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shell-style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6731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Python-MEL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743200" y="2616200"/>
            <a:ext cx="3352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80645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  <a:tab pos="4572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42900" algn="l"/>
                <a:tab pos="4572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doIt()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6962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creator()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uniformity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7772400" cy="298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457200" algn="l"/>
                <a:tab pos="977900" algn="l"/>
                <a:tab pos="182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creator()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28600" algn="l"/>
                <a:tab pos="457200" algn="l"/>
                <a:tab pos="9779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>
              <a:lnSpc>
                <a:spcPts val="3300"/>
              </a:lnSpc>
              <a:tabLst>
                <a:tab pos="228600" algn="l"/>
                <a:tab pos="457200" algn="l"/>
                <a:tab pos="977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28600" algn="l"/>
                <a:tab pos="457200" algn="l"/>
                <a:tab pos="9779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cmdCreator():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  <a:tab pos="457200" algn="l"/>
                <a:tab pos="977900" algn="l"/>
                <a:tab pos="1828800" algn="l"/>
              </a:tabLst>
            </a:pPr>
            <a:r>
              <a:rPr lang="en-US" altLang="zh-CN" dirty="0" smtClean="0"/>
              <a:t>				</a:t>
            </a:r>
            <a:r>
              <a:rPr lang="en-US" altLang="zh-CN" sz="24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OpenMayaMPx.asMPxPtr(myFirstCmd()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812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950200" cy="396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doIt()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“args”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user-</a:t>
            </a:r>
          </a:p>
          <a:p>
            <a:pPr>
              <a:lnSpc>
                <a:spcPts val="33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Office PowerPoint</Application>
  <PresentationFormat>On-screen Show (4:3)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4</cp:revision>
  <dcterms:created xsi:type="dcterms:W3CDTF">2006-08-16T00:00:00Z</dcterms:created>
  <dcterms:modified xsi:type="dcterms:W3CDTF">2013-03-18T09:08:01Z</dcterms:modified>
</cp:coreProperties>
</file>