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111500"/>
            <a:ext cx="57785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Helper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28800" y="2616200"/>
            <a:ext cx="5168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Debugging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8013700" cy="304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checking: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removed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(try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except)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cases: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37465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3797300"/>
            <a:ext cx="64897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  <a:tab pos="5715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Hardcoded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286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OpenMaya.MStatus.kSuccess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successful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OpenMaya.MStatus.kFailure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failed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OpenMaya.MStatus.kUnknownParameter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Returned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100"/>
              </a:lnSpc>
              <a:tabLst>
                <a:tab pos="2286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MPxNode::compute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unrecognized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" y="0"/>
            <a:ext cx="84328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09600"/>
            <a:ext cx="75946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non-success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raise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natural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7500" y="4178300"/>
            <a:ext cx="13970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except: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                <a:tab pos="660400" algn="l"/>
              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92300" y="4445000"/>
            <a:ext cx="6045200" cy="237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14400" algn="l"/>
                <a:tab pos="26797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mplugin.registerNode(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kPluginNodeTypeName,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sineNodeId,</a:t>
            </a:r>
          </a:p>
          <a:p>
            <a:pPr>
              <a:lnSpc>
                <a:spcPts val="2100"/>
              </a:lnSpc>
              <a:tabLst>
                <a:tab pos="914400" algn="l"/>
                <a:tab pos="267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nodeCreator,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nodeInitializer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914400" algn="l"/>
                <a:tab pos="26797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sys.stderr.write(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"Failed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%s"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pPr>
              <a:lnSpc>
                <a:spcPts val="2100"/>
              </a:lnSpc>
              <a:tabLst>
                <a:tab pos="914400" algn="l"/>
                <a:tab pos="2679700" algn="l"/>
              </a:tabLst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kPluginNodeTypeName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914400" algn="l"/>
                <a:tab pos="26797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914400" algn="l"/>
                <a:tab pos="2679700" algn="l"/>
              </a:tabLst>
            </a:pPr>
            <a:r>
              <a:rPr lang="en-US" altLang="zh-CN" dirty="0" smtClean="0"/>
              <a:t>	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62300" y="2616200"/>
            <a:ext cx="2527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6997700" cy="485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1485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(Directed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Acyclic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1485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1485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Parenting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1485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>
              <a:lnSpc>
                <a:spcPts val="3100"/>
              </a:lnSpc>
              <a:tabLst>
                <a:tab pos="4572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info:</a:t>
            </a:r>
          </a:p>
          <a:p>
            <a:pPr>
              <a:lnSpc>
                <a:spcPts val="3000"/>
              </a:lnSpc>
              <a:tabLst>
                <a:tab pos="4572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joints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(MFn::kJoint)</a:t>
            </a:r>
          </a:p>
          <a:p>
            <a:pPr>
              <a:lnSpc>
                <a:spcPts val="2800"/>
              </a:lnSpc>
              <a:tabLst>
                <a:tab pos="4572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(MFn::kTransform)</a:t>
            </a:r>
          </a:p>
          <a:p>
            <a:pPr>
              <a:lnSpc>
                <a:spcPts val="3000"/>
              </a:lnSpc>
              <a:tabLst>
                <a:tab pos="4572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typical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skeletal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hierarchy:</a:t>
            </a:r>
          </a:p>
          <a:p>
            <a:pPr>
              <a:lnSpc>
                <a:spcPts val="3000"/>
              </a:lnSpc>
              <a:tabLst>
                <a:tab pos="4572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shapes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(nurbs,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polys,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</a:p>
          <a:p>
            <a:pPr>
              <a:lnSpc>
                <a:spcPts val="2800"/>
              </a:lnSpc>
              <a:tabLst>
                <a:tab pos="4572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(MFn::kLocator)</a:t>
            </a:r>
          </a:p>
          <a:p>
            <a:pPr>
              <a:lnSpc>
                <a:spcPts val="2800"/>
              </a:lnSpc>
              <a:tabLst>
                <a:tab pos="4572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(MFn::ikHandle,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MFn::ikEffector)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2120900"/>
            <a:ext cx="6413500" cy="3378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58800"/>
            <a:ext cx="3403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sphere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78100"/>
            <a:ext cx="3759200" cy="2692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3300" y="0"/>
            <a:ext cx="43307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58800"/>
            <a:ext cx="6413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skeleton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791200" y="5638800"/>
            <a:ext cx="1600200" cy="533400"/>
          </a:xfrm>
          <a:custGeom>
            <a:avLst/>
            <a:gdLst>
              <a:gd name="connsiteX0" fmla="*/ 0 w 1600200"/>
              <a:gd name="connsiteY0" fmla="*/ 88900 h 533400"/>
              <a:gd name="connsiteX1" fmla="*/ 88900 w 1600200"/>
              <a:gd name="connsiteY1" fmla="*/ 0 h 533400"/>
              <a:gd name="connsiteX2" fmla="*/ 1511300 w 1600200"/>
              <a:gd name="connsiteY2" fmla="*/ 0 h 533400"/>
              <a:gd name="connsiteX3" fmla="*/ 1600200 w 1600200"/>
              <a:gd name="connsiteY3" fmla="*/ 88900 h 533400"/>
              <a:gd name="connsiteX4" fmla="*/ 1600200 w 1600200"/>
              <a:gd name="connsiteY4" fmla="*/ 444500 h 533400"/>
              <a:gd name="connsiteX5" fmla="*/ 1511300 w 1600200"/>
              <a:gd name="connsiteY5" fmla="*/ 533400 h 533400"/>
              <a:gd name="connsiteX6" fmla="*/ 88900 w 1600200"/>
              <a:gd name="connsiteY6" fmla="*/ 533400 h 533400"/>
              <a:gd name="connsiteX7" fmla="*/ 0 w 1600200"/>
              <a:gd name="connsiteY7" fmla="*/ 444500 h 533400"/>
              <a:gd name="connsiteX8" fmla="*/ 0 w 1600200"/>
              <a:gd name="connsiteY8" fmla="*/ 889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00200" h="533400">
                <a:moveTo>
                  <a:pt x="0" y="88900"/>
                </a:moveTo>
                <a:cubicBezTo>
                  <a:pt x="0" y="39801"/>
                  <a:pt x="39751" y="0"/>
                  <a:pt x="88900" y="0"/>
                </a:cubicBezTo>
                <a:lnTo>
                  <a:pt x="1511300" y="0"/>
                </a:lnTo>
                <a:cubicBezTo>
                  <a:pt x="1560448" y="0"/>
                  <a:pt x="1600200" y="39801"/>
                  <a:pt x="1600200" y="88900"/>
                </a:cubicBezTo>
                <a:lnTo>
                  <a:pt x="1600200" y="444500"/>
                </a:lnTo>
                <a:cubicBezTo>
                  <a:pt x="1600200" y="493598"/>
                  <a:pt x="1560448" y="533400"/>
                  <a:pt x="1511300" y="533400"/>
                </a:cubicBezTo>
                <a:lnTo>
                  <a:pt x="88900" y="533400"/>
                </a:lnTo>
                <a:cubicBezTo>
                  <a:pt x="39751" y="533400"/>
                  <a:pt x="0" y="493598"/>
                  <a:pt x="0" y="444500"/>
                </a:cubicBezTo>
                <a:lnTo>
                  <a:pt x="0" y="8890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778500" y="5626100"/>
            <a:ext cx="1625600" cy="558800"/>
          </a:xfrm>
          <a:custGeom>
            <a:avLst/>
            <a:gdLst>
              <a:gd name="connsiteX0" fmla="*/ 12700 w 1625600"/>
              <a:gd name="connsiteY0" fmla="*/ 101600 h 558800"/>
              <a:gd name="connsiteX1" fmla="*/ 101600 w 1625600"/>
              <a:gd name="connsiteY1" fmla="*/ 12700 h 558800"/>
              <a:gd name="connsiteX2" fmla="*/ 1524000 w 1625600"/>
              <a:gd name="connsiteY2" fmla="*/ 12700 h 558800"/>
              <a:gd name="connsiteX3" fmla="*/ 1612900 w 1625600"/>
              <a:gd name="connsiteY3" fmla="*/ 101600 h 558800"/>
              <a:gd name="connsiteX4" fmla="*/ 1612900 w 1625600"/>
              <a:gd name="connsiteY4" fmla="*/ 457200 h 558800"/>
              <a:gd name="connsiteX5" fmla="*/ 1524000 w 1625600"/>
              <a:gd name="connsiteY5" fmla="*/ 546100 h 558800"/>
              <a:gd name="connsiteX6" fmla="*/ 101600 w 1625600"/>
              <a:gd name="connsiteY6" fmla="*/ 546100 h 558800"/>
              <a:gd name="connsiteX7" fmla="*/ 12700 w 1625600"/>
              <a:gd name="connsiteY7" fmla="*/ 457200 h 558800"/>
              <a:gd name="connsiteX8" fmla="*/ 12700 w 1625600"/>
              <a:gd name="connsiteY8" fmla="*/ 1016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5600" h="558800">
                <a:moveTo>
                  <a:pt x="12700" y="101600"/>
                </a:moveTo>
                <a:cubicBezTo>
                  <a:pt x="12700" y="52501"/>
                  <a:pt x="52451" y="12700"/>
                  <a:pt x="101600" y="12700"/>
                </a:cubicBezTo>
                <a:lnTo>
                  <a:pt x="1524000" y="12700"/>
                </a:lnTo>
                <a:cubicBezTo>
                  <a:pt x="1573148" y="12700"/>
                  <a:pt x="1612900" y="52501"/>
                  <a:pt x="1612900" y="101600"/>
                </a:cubicBezTo>
                <a:lnTo>
                  <a:pt x="1612900" y="457200"/>
                </a:lnTo>
                <a:cubicBezTo>
                  <a:pt x="1612900" y="506298"/>
                  <a:pt x="1573148" y="546100"/>
                  <a:pt x="1524000" y="546100"/>
                </a:cubicBezTo>
                <a:lnTo>
                  <a:pt x="101600" y="546100"/>
                </a:lnTo>
                <a:cubicBezTo>
                  <a:pt x="52451" y="546100"/>
                  <a:pt x="12700" y="506298"/>
                  <a:pt x="12700" y="457200"/>
                </a:cubicBezTo>
                <a:lnTo>
                  <a:pt x="12700" y="101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791200" y="4953000"/>
            <a:ext cx="1600200" cy="533400"/>
          </a:xfrm>
          <a:custGeom>
            <a:avLst/>
            <a:gdLst>
              <a:gd name="connsiteX0" fmla="*/ 0 w 1600200"/>
              <a:gd name="connsiteY0" fmla="*/ 88900 h 533400"/>
              <a:gd name="connsiteX1" fmla="*/ 88900 w 1600200"/>
              <a:gd name="connsiteY1" fmla="*/ 0 h 533400"/>
              <a:gd name="connsiteX2" fmla="*/ 1511300 w 1600200"/>
              <a:gd name="connsiteY2" fmla="*/ 0 h 533400"/>
              <a:gd name="connsiteX3" fmla="*/ 1600200 w 1600200"/>
              <a:gd name="connsiteY3" fmla="*/ 88900 h 533400"/>
              <a:gd name="connsiteX4" fmla="*/ 1600200 w 1600200"/>
              <a:gd name="connsiteY4" fmla="*/ 444500 h 533400"/>
              <a:gd name="connsiteX5" fmla="*/ 1511300 w 1600200"/>
              <a:gd name="connsiteY5" fmla="*/ 533400 h 533400"/>
              <a:gd name="connsiteX6" fmla="*/ 88900 w 1600200"/>
              <a:gd name="connsiteY6" fmla="*/ 533400 h 533400"/>
              <a:gd name="connsiteX7" fmla="*/ 0 w 1600200"/>
              <a:gd name="connsiteY7" fmla="*/ 444500 h 533400"/>
              <a:gd name="connsiteX8" fmla="*/ 0 w 1600200"/>
              <a:gd name="connsiteY8" fmla="*/ 889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00200" h="533400">
                <a:moveTo>
                  <a:pt x="0" y="88900"/>
                </a:moveTo>
                <a:cubicBezTo>
                  <a:pt x="0" y="39751"/>
                  <a:pt x="39751" y="0"/>
                  <a:pt x="88900" y="0"/>
                </a:cubicBezTo>
                <a:lnTo>
                  <a:pt x="1511300" y="0"/>
                </a:lnTo>
                <a:cubicBezTo>
                  <a:pt x="1560448" y="0"/>
                  <a:pt x="1600200" y="39751"/>
                  <a:pt x="1600200" y="88900"/>
                </a:cubicBezTo>
                <a:lnTo>
                  <a:pt x="1600200" y="444500"/>
                </a:lnTo>
                <a:cubicBezTo>
                  <a:pt x="1600200" y="493648"/>
                  <a:pt x="1560448" y="533400"/>
                  <a:pt x="1511300" y="533400"/>
                </a:cubicBezTo>
                <a:lnTo>
                  <a:pt x="88900" y="533400"/>
                </a:lnTo>
                <a:cubicBezTo>
                  <a:pt x="39751" y="533400"/>
                  <a:pt x="0" y="493648"/>
                  <a:pt x="0" y="444500"/>
                </a:cubicBezTo>
                <a:lnTo>
                  <a:pt x="0" y="8890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778500" y="4940300"/>
            <a:ext cx="1625600" cy="558800"/>
          </a:xfrm>
          <a:custGeom>
            <a:avLst/>
            <a:gdLst>
              <a:gd name="connsiteX0" fmla="*/ 12700 w 1625600"/>
              <a:gd name="connsiteY0" fmla="*/ 101600 h 558800"/>
              <a:gd name="connsiteX1" fmla="*/ 101600 w 1625600"/>
              <a:gd name="connsiteY1" fmla="*/ 12700 h 558800"/>
              <a:gd name="connsiteX2" fmla="*/ 1524000 w 1625600"/>
              <a:gd name="connsiteY2" fmla="*/ 12700 h 558800"/>
              <a:gd name="connsiteX3" fmla="*/ 1612900 w 1625600"/>
              <a:gd name="connsiteY3" fmla="*/ 101600 h 558800"/>
              <a:gd name="connsiteX4" fmla="*/ 1612900 w 1625600"/>
              <a:gd name="connsiteY4" fmla="*/ 457200 h 558800"/>
              <a:gd name="connsiteX5" fmla="*/ 1524000 w 1625600"/>
              <a:gd name="connsiteY5" fmla="*/ 546100 h 558800"/>
              <a:gd name="connsiteX6" fmla="*/ 101600 w 1625600"/>
              <a:gd name="connsiteY6" fmla="*/ 546100 h 558800"/>
              <a:gd name="connsiteX7" fmla="*/ 12700 w 1625600"/>
              <a:gd name="connsiteY7" fmla="*/ 457200 h 558800"/>
              <a:gd name="connsiteX8" fmla="*/ 12700 w 1625600"/>
              <a:gd name="connsiteY8" fmla="*/ 1016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5600" h="558800">
                <a:moveTo>
                  <a:pt x="12700" y="101600"/>
                </a:moveTo>
                <a:cubicBezTo>
                  <a:pt x="12700" y="52451"/>
                  <a:pt x="52451" y="12700"/>
                  <a:pt x="101600" y="12700"/>
                </a:cubicBezTo>
                <a:lnTo>
                  <a:pt x="1524000" y="12700"/>
                </a:lnTo>
                <a:cubicBezTo>
                  <a:pt x="1573148" y="12700"/>
                  <a:pt x="1612900" y="52451"/>
                  <a:pt x="1612900" y="101600"/>
                </a:cubicBezTo>
                <a:lnTo>
                  <a:pt x="1612900" y="457200"/>
                </a:lnTo>
                <a:cubicBezTo>
                  <a:pt x="1612900" y="506348"/>
                  <a:pt x="1573148" y="546100"/>
                  <a:pt x="1524000" y="546100"/>
                </a:cubicBezTo>
                <a:lnTo>
                  <a:pt x="101600" y="546100"/>
                </a:lnTo>
                <a:cubicBezTo>
                  <a:pt x="52451" y="546100"/>
                  <a:pt x="12700" y="506348"/>
                  <a:pt x="12700" y="457200"/>
                </a:cubicBezTo>
                <a:lnTo>
                  <a:pt x="12700" y="101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791200" y="4191000"/>
            <a:ext cx="1600200" cy="533400"/>
          </a:xfrm>
          <a:custGeom>
            <a:avLst/>
            <a:gdLst>
              <a:gd name="connsiteX0" fmla="*/ 0 w 1600200"/>
              <a:gd name="connsiteY0" fmla="*/ 88900 h 533400"/>
              <a:gd name="connsiteX1" fmla="*/ 88900 w 1600200"/>
              <a:gd name="connsiteY1" fmla="*/ 0 h 533400"/>
              <a:gd name="connsiteX2" fmla="*/ 1511300 w 1600200"/>
              <a:gd name="connsiteY2" fmla="*/ 0 h 533400"/>
              <a:gd name="connsiteX3" fmla="*/ 1600200 w 1600200"/>
              <a:gd name="connsiteY3" fmla="*/ 88900 h 533400"/>
              <a:gd name="connsiteX4" fmla="*/ 1600200 w 1600200"/>
              <a:gd name="connsiteY4" fmla="*/ 444500 h 533400"/>
              <a:gd name="connsiteX5" fmla="*/ 1511300 w 1600200"/>
              <a:gd name="connsiteY5" fmla="*/ 533400 h 533400"/>
              <a:gd name="connsiteX6" fmla="*/ 88900 w 1600200"/>
              <a:gd name="connsiteY6" fmla="*/ 533400 h 533400"/>
              <a:gd name="connsiteX7" fmla="*/ 0 w 1600200"/>
              <a:gd name="connsiteY7" fmla="*/ 444500 h 533400"/>
              <a:gd name="connsiteX8" fmla="*/ 0 w 1600200"/>
              <a:gd name="connsiteY8" fmla="*/ 889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00200" h="533400">
                <a:moveTo>
                  <a:pt x="0" y="88900"/>
                </a:moveTo>
                <a:cubicBezTo>
                  <a:pt x="0" y="39751"/>
                  <a:pt x="39751" y="0"/>
                  <a:pt x="88900" y="0"/>
                </a:cubicBezTo>
                <a:lnTo>
                  <a:pt x="1511300" y="0"/>
                </a:lnTo>
                <a:cubicBezTo>
                  <a:pt x="1560448" y="0"/>
                  <a:pt x="1600200" y="39751"/>
                  <a:pt x="1600200" y="88900"/>
                </a:cubicBezTo>
                <a:lnTo>
                  <a:pt x="1600200" y="444500"/>
                </a:lnTo>
                <a:cubicBezTo>
                  <a:pt x="1600200" y="493648"/>
                  <a:pt x="1560448" y="533400"/>
                  <a:pt x="1511300" y="533400"/>
                </a:cubicBezTo>
                <a:lnTo>
                  <a:pt x="88900" y="533400"/>
                </a:lnTo>
                <a:cubicBezTo>
                  <a:pt x="39751" y="533400"/>
                  <a:pt x="0" y="493648"/>
                  <a:pt x="0" y="444500"/>
                </a:cubicBezTo>
                <a:lnTo>
                  <a:pt x="0" y="8890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778500" y="4178300"/>
            <a:ext cx="1625600" cy="558800"/>
          </a:xfrm>
          <a:custGeom>
            <a:avLst/>
            <a:gdLst>
              <a:gd name="connsiteX0" fmla="*/ 12700 w 1625600"/>
              <a:gd name="connsiteY0" fmla="*/ 101600 h 558800"/>
              <a:gd name="connsiteX1" fmla="*/ 101600 w 1625600"/>
              <a:gd name="connsiteY1" fmla="*/ 12700 h 558800"/>
              <a:gd name="connsiteX2" fmla="*/ 1524000 w 1625600"/>
              <a:gd name="connsiteY2" fmla="*/ 12700 h 558800"/>
              <a:gd name="connsiteX3" fmla="*/ 1612900 w 1625600"/>
              <a:gd name="connsiteY3" fmla="*/ 101600 h 558800"/>
              <a:gd name="connsiteX4" fmla="*/ 1612900 w 1625600"/>
              <a:gd name="connsiteY4" fmla="*/ 457200 h 558800"/>
              <a:gd name="connsiteX5" fmla="*/ 1524000 w 1625600"/>
              <a:gd name="connsiteY5" fmla="*/ 546100 h 558800"/>
              <a:gd name="connsiteX6" fmla="*/ 101600 w 1625600"/>
              <a:gd name="connsiteY6" fmla="*/ 546100 h 558800"/>
              <a:gd name="connsiteX7" fmla="*/ 12700 w 1625600"/>
              <a:gd name="connsiteY7" fmla="*/ 457200 h 558800"/>
              <a:gd name="connsiteX8" fmla="*/ 12700 w 1625600"/>
              <a:gd name="connsiteY8" fmla="*/ 1016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5600" h="558800">
                <a:moveTo>
                  <a:pt x="12700" y="101600"/>
                </a:moveTo>
                <a:cubicBezTo>
                  <a:pt x="12700" y="52451"/>
                  <a:pt x="52451" y="12700"/>
                  <a:pt x="101600" y="12700"/>
                </a:cubicBezTo>
                <a:lnTo>
                  <a:pt x="1524000" y="12700"/>
                </a:lnTo>
                <a:cubicBezTo>
                  <a:pt x="1573148" y="12700"/>
                  <a:pt x="1612900" y="52451"/>
                  <a:pt x="1612900" y="101600"/>
                </a:cubicBezTo>
                <a:lnTo>
                  <a:pt x="1612900" y="457200"/>
                </a:lnTo>
                <a:cubicBezTo>
                  <a:pt x="1612900" y="506348"/>
                  <a:pt x="1573148" y="546100"/>
                  <a:pt x="1524000" y="546100"/>
                </a:cubicBezTo>
                <a:lnTo>
                  <a:pt x="101600" y="546100"/>
                </a:lnTo>
                <a:cubicBezTo>
                  <a:pt x="52451" y="546100"/>
                  <a:pt x="12700" y="506348"/>
                  <a:pt x="12700" y="457200"/>
                </a:cubicBezTo>
                <a:lnTo>
                  <a:pt x="12700" y="101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791200" y="3429000"/>
            <a:ext cx="1600200" cy="533400"/>
          </a:xfrm>
          <a:custGeom>
            <a:avLst/>
            <a:gdLst>
              <a:gd name="connsiteX0" fmla="*/ 0 w 1600200"/>
              <a:gd name="connsiteY0" fmla="*/ 88900 h 533400"/>
              <a:gd name="connsiteX1" fmla="*/ 88900 w 1600200"/>
              <a:gd name="connsiteY1" fmla="*/ 0 h 533400"/>
              <a:gd name="connsiteX2" fmla="*/ 1511300 w 1600200"/>
              <a:gd name="connsiteY2" fmla="*/ 0 h 533400"/>
              <a:gd name="connsiteX3" fmla="*/ 1600200 w 1600200"/>
              <a:gd name="connsiteY3" fmla="*/ 88900 h 533400"/>
              <a:gd name="connsiteX4" fmla="*/ 1600200 w 1600200"/>
              <a:gd name="connsiteY4" fmla="*/ 444500 h 533400"/>
              <a:gd name="connsiteX5" fmla="*/ 1511300 w 1600200"/>
              <a:gd name="connsiteY5" fmla="*/ 533400 h 533400"/>
              <a:gd name="connsiteX6" fmla="*/ 88900 w 1600200"/>
              <a:gd name="connsiteY6" fmla="*/ 533400 h 533400"/>
              <a:gd name="connsiteX7" fmla="*/ 0 w 1600200"/>
              <a:gd name="connsiteY7" fmla="*/ 444500 h 533400"/>
              <a:gd name="connsiteX8" fmla="*/ 0 w 1600200"/>
              <a:gd name="connsiteY8" fmla="*/ 889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00200" h="533400">
                <a:moveTo>
                  <a:pt x="0" y="88900"/>
                </a:moveTo>
                <a:cubicBezTo>
                  <a:pt x="0" y="39751"/>
                  <a:pt x="39751" y="0"/>
                  <a:pt x="88900" y="0"/>
                </a:cubicBezTo>
                <a:lnTo>
                  <a:pt x="1511300" y="0"/>
                </a:lnTo>
                <a:cubicBezTo>
                  <a:pt x="1560448" y="0"/>
                  <a:pt x="1600200" y="39751"/>
                  <a:pt x="1600200" y="88900"/>
                </a:cubicBezTo>
                <a:lnTo>
                  <a:pt x="1600200" y="444500"/>
                </a:lnTo>
                <a:cubicBezTo>
                  <a:pt x="1600200" y="493648"/>
                  <a:pt x="1560448" y="533400"/>
                  <a:pt x="1511300" y="533400"/>
                </a:cubicBezTo>
                <a:lnTo>
                  <a:pt x="88900" y="533400"/>
                </a:lnTo>
                <a:cubicBezTo>
                  <a:pt x="39751" y="533400"/>
                  <a:pt x="0" y="493648"/>
                  <a:pt x="0" y="444500"/>
                </a:cubicBezTo>
                <a:lnTo>
                  <a:pt x="0" y="8890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778500" y="3416300"/>
            <a:ext cx="1625600" cy="558800"/>
          </a:xfrm>
          <a:custGeom>
            <a:avLst/>
            <a:gdLst>
              <a:gd name="connsiteX0" fmla="*/ 12700 w 1625600"/>
              <a:gd name="connsiteY0" fmla="*/ 101600 h 558800"/>
              <a:gd name="connsiteX1" fmla="*/ 101600 w 1625600"/>
              <a:gd name="connsiteY1" fmla="*/ 12700 h 558800"/>
              <a:gd name="connsiteX2" fmla="*/ 1524000 w 1625600"/>
              <a:gd name="connsiteY2" fmla="*/ 12700 h 558800"/>
              <a:gd name="connsiteX3" fmla="*/ 1612900 w 1625600"/>
              <a:gd name="connsiteY3" fmla="*/ 101600 h 558800"/>
              <a:gd name="connsiteX4" fmla="*/ 1612900 w 1625600"/>
              <a:gd name="connsiteY4" fmla="*/ 457200 h 558800"/>
              <a:gd name="connsiteX5" fmla="*/ 1524000 w 1625600"/>
              <a:gd name="connsiteY5" fmla="*/ 546100 h 558800"/>
              <a:gd name="connsiteX6" fmla="*/ 101600 w 1625600"/>
              <a:gd name="connsiteY6" fmla="*/ 546100 h 558800"/>
              <a:gd name="connsiteX7" fmla="*/ 12700 w 1625600"/>
              <a:gd name="connsiteY7" fmla="*/ 457200 h 558800"/>
              <a:gd name="connsiteX8" fmla="*/ 12700 w 1625600"/>
              <a:gd name="connsiteY8" fmla="*/ 1016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5600" h="558800">
                <a:moveTo>
                  <a:pt x="12700" y="101600"/>
                </a:moveTo>
                <a:cubicBezTo>
                  <a:pt x="12700" y="52451"/>
                  <a:pt x="52451" y="12700"/>
                  <a:pt x="101600" y="12700"/>
                </a:cubicBezTo>
                <a:lnTo>
                  <a:pt x="1524000" y="12700"/>
                </a:lnTo>
                <a:cubicBezTo>
                  <a:pt x="1573148" y="12700"/>
                  <a:pt x="1612900" y="52451"/>
                  <a:pt x="1612900" y="101600"/>
                </a:cubicBezTo>
                <a:lnTo>
                  <a:pt x="1612900" y="457200"/>
                </a:lnTo>
                <a:cubicBezTo>
                  <a:pt x="1612900" y="506348"/>
                  <a:pt x="1573148" y="546100"/>
                  <a:pt x="1524000" y="546100"/>
                </a:cubicBezTo>
                <a:lnTo>
                  <a:pt x="101600" y="546100"/>
                </a:lnTo>
                <a:cubicBezTo>
                  <a:pt x="52451" y="546100"/>
                  <a:pt x="12700" y="506348"/>
                  <a:pt x="12700" y="457200"/>
                </a:cubicBezTo>
                <a:lnTo>
                  <a:pt x="12700" y="101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791200" y="2590800"/>
            <a:ext cx="1600200" cy="533400"/>
          </a:xfrm>
          <a:custGeom>
            <a:avLst/>
            <a:gdLst>
              <a:gd name="connsiteX0" fmla="*/ 0 w 1600200"/>
              <a:gd name="connsiteY0" fmla="*/ 88900 h 533400"/>
              <a:gd name="connsiteX1" fmla="*/ 88900 w 1600200"/>
              <a:gd name="connsiteY1" fmla="*/ 0 h 533400"/>
              <a:gd name="connsiteX2" fmla="*/ 1511300 w 1600200"/>
              <a:gd name="connsiteY2" fmla="*/ 0 h 533400"/>
              <a:gd name="connsiteX3" fmla="*/ 1600200 w 1600200"/>
              <a:gd name="connsiteY3" fmla="*/ 88900 h 533400"/>
              <a:gd name="connsiteX4" fmla="*/ 1600200 w 1600200"/>
              <a:gd name="connsiteY4" fmla="*/ 444500 h 533400"/>
              <a:gd name="connsiteX5" fmla="*/ 1511300 w 1600200"/>
              <a:gd name="connsiteY5" fmla="*/ 533400 h 533400"/>
              <a:gd name="connsiteX6" fmla="*/ 88900 w 1600200"/>
              <a:gd name="connsiteY6" fmla="*/ 533400 h 533400"/>
              <a:gd name="connsiteX7" fmla="*/ 0 w 1600200"/>
              <a:gd name="connsiteY7" fmla="*/ 444500 h 533400"/>
              <a:gd name="connsiteX8" fmla="*/ 0 w 1600200"/>
              <a:gd name="connsiteY8" fmla="*/ 889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00200" h="533400">
                <a:moveTo>
                  <a:pt x="0" y="88900"/>
                </a:moveTo>
                <a:cubicBezTo>
                  <a:pt x="0" y="39751"/>
                  <a:pt x="39751" y="0"/>
                  <a:pt x="88900" y="0"/>
                </a:cubicBezTo>
                <a:lnTo>
                  <a:pt x="1511300" y="0"/>
                </a:lnTo>
                <a:cubicBezTo>
                  <a:pt x="1560448" y="0"/>
                  <a:pt x="1600200" y="39751"/>
                  <a:pt x="1600200" y="88900"/>
                </a:cubicBezTo>
                <a:lnTo>
                  <a:pt x="1600200" y="444500"/>
                </a:lnTo>
                <a:cubicBezTo>
                  <a:pt x="1600200" y="493648"/>
                  <a:pt x="1560448" y="533400"/>
                  <a:pt x="1511300" y="533400"/>
                </a:cubicBezTo>
                <a:lnTo>
                  <a:pt x="88900" y="533400"/>
                </a:lnTo>
                <a:cubicBezTo>
                  <a:pt x="39751" y="533400"/>
                  <a:pt x="0" y="493648"/>
                  <a:pt x="0" y="444500"/>
                </a:cubicBezTo>
                <a:lnTo>
                  <a:pt x="0" y="8890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778500" y="2578100"/>
            <a:ext cx="1625600" cy="558800"/>
          </a:xfrm>
          <a:custGeom>
            <a:avLst/>
            <a:gdLst>
              <a:gd name="connsiteX0" fmla="*/ 12700 w 1625600"/>
              <a:gd name="connsiteY0" fmla="*/ 101600 h 558800"/>
              <a:gd name="connsiteX1" fmla="*/ 101600 w 1625600"/>
              <a:gd name="connsiteY1" fmla="*/ 12700 h 558800"/>
              <a:gd name="connsiteX2" fmla="*/ 1524000 w 1625600"/>
              <a:gd name="connsiteY2" fmla="*/ 12700 h 558800"/>
              <a:gd name="connsiteX3" fmla="*/ 1612900 w 1625600"/>
              <a:gd name="connsiteY3" fmla="*/ 101600 h 558800"/>
              <a:gd name="connsiteX4" fmla="*/ 1612900 w 1625600"/>
              <a:gd name="connsiteY4" fmla="*/ 457200 h 558800"/>
              <a:gd name="connsiteX5" fmla="*/ 1524000 w 1625600"/>
              <a:gd name="connsiteY5" fmla="*/ 546100 h 558800"/>
              <a:gd name="connsiteX6" fmla="*/ 101600 w 1625600"/>
              <a:gd name="connsiteY6" fmla="*/ 546100 h 558800"/>
              <a:gd name="connsiteX7" fmla="*/ 12700 w 1625600"/>
              <a:gd name="connsiteY7" fmla="*/ 457200 h 558800"/>
              <a:gd name="connsiteX8" fmla="*/ 12700 w 1625600"/>
              <a:gd name="connsiteY8" fmla="*/ 1016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5600" h="558800">
                <a:moveTo>
                  <a:pt x="12700" y="101600"/>
                </a:moveTo>
                <a:cubicBezTo>
                  <a:pt x="12700" y="52451"/>
                  <a:pt x="52451" y="12700"/>
                  <a:pt x="101600" y="12700"/>
                </a:cubicBezTo>
                <a:lnTo>
                  <a:pt x="1524000" y="12700"/>
                </a:lnTo>
                <a:cubicBezTo>
                  <a:pt x="1573148" y="12700"/>
                  <a:pt x="1612900" y="52451"/>
                  <a:pt x="1612900" y="101600"/>
                </a:cubicBezTo>
                <a:lnTo>
                  <a:pt x="1612900" y="457200"/>
                </a:lnTo>
                <a:cubicBezTo>
                  <a:pt x="1612900" y="506348"/>
                  <a:pt x="1573148" y="546100"/>
                  <a:pt x="1524000" y="546100"/>
                </a:cubicBezTo>
                <a:lnTo>
                  <a:pt x="101600" y="546100"/>
                </a:lnTo>
                <a:cubicBezTo>
                  <a:pt x="52451" y="546100"/>
                  <a:pt x="12700" y="506348"/>
                  <a:pt x="12700" y="457200"/>
                </a:cubicBezTo>
                <a:lnTo>
                  <a:pt x="12700" y="101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100" y="2197100"/>
            <a:ext cx="3073400" cy="41402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58800"/>
            <a:ext cx="6413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skeleton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146800" y="2882900"/>
            <a:ext cx="863600" cy="325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65100" algn="l"/>
                <a:tab pos="190500" algn="l"/>
                <a:tab pos="241300" algn="l"/>
                <a:tab pos="2921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65100" algn="l"/>
                <a:tab pos="190500" algn="l"/>
                <a:tab pos="2413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5100" algn="l"/>
                <a:tab pos="190500" algn="l"/>
                <a:tab pos="241300" algn="l"/>
                <a:tab pos="2921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shoulder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5100" algn="l"/>
                <a:tab pos="190500" algn="l"/>
                <a:tab pos="241300" algn="l"/>
                <a:tab pos="2921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65100" algn="l"/>
                <a:tab pos="190500" algn="l"/>
                <a:tab pos="2413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36600" y="3568700"/>
            <a:ext cx="4283075" cy="2844800"/>
          </a:xfrm>
          <a:custGeom>
            <a:avLst/>
            <a:gdLst>
              <a:gd name="connsiteX0" fmla="*/ 6350 w 4283075"/>
              <a:gd name="connsiteY0" fmla="*/ 2838450 h 2844800"/>
              <a:gd name="connsiteX1" fmla="*/ 4276725 w 4283075"/>
              <a:gd name="connsiteY1" fmla="*/ 2838450 h 2844800"/>
              <a:gd name="connsiteX2" fmla="*/ 4276725 w 4283075"/>
              <a:gd name="connsiteY2" fmla="*/ 6350 h 2844800"/>
              <a:gd name="connsiteX3" fmla="*/ 6350 w 4283075"/>
              <a:gd name="connsiteY3" fmla="*/ 6350 h 2844800"/>
              <a:gd name="connsiteX4" fmla="*/ 6350 w 4283075"/>
              <a:gd name="connsiteY4" fmla="*/ 2838450 h 284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83075" h="2844800">
                <a:moveTo>
                  <a:pt x="6350" y="2838450"/>
                </a:moveTo>
                <a:lnTo>
                  <a:pt x="4276725" y="2838450"/>
                </a:lnTo>
                <a:lnTo>
                  <a:pt x="4276725" y="6350"/>
                </a:lnTo>
                <a:lnTo>
                  <a:pt x="6350" y="6350"/>
                </a:lnTo>
                <a:lnTo>
                  <a:pt x="6350" y="28384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321300" y="3873500"/>
            <a:ext cx="2311400" cy="2149475"/>
          </a:xfrm>
          <a:custGeom>
            <a:avLst/>
            <a:gdLst>
              <a:gd name="connsiteX0" fmla="*/ 6350 w 2311400"/>
              <a:gd name="connsiteY0" fmla="*/ 2143125 h 2149475"/>
              <a:gd name="connsiteX1" fmla="*/ 2305050 w 2311400"/>
              <a:gd name="connsiteY1" fmla="*/ 2143125 h 2149475"/>
              <a:gd name="connsiteX2" fmla="*/ 2305050 w 2311400"/>
              <a:gd name="connsiteY2" fmla="*/ 6350 h 2149475"/>
              <a:gd name="connsiteX3" fmla="*/ 6350 w 2311400"/>
              <a:gd name="connsiteY3" fmla="*/ 6350 h 2149475"/>
              <a:gd name="connsiteX4" fmla="*/ 6350 w 2311400"/>
              <a:gd name="connsiteY4" fmla="*/ 2143125 h 2149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11400" h="2149475">
                <a:moveTo>
                  <a:pt x="6350" y="2143125"/>
                </a:moveTo>
                <a:lnTo>
                  <a:pt x="2305050" y="2143125"/>
                </a:lnTo>
                <a:lnTo>
                  <a:pt x="2305050" y="6350"/>
                </a:lnTo>
                <a:lnTo>
                  <a:pt x="6350" y="6350"/>
                </a:lnTo>
                <a:lnTo>
                  <a:pt x="6350" y="21431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3568700"/>
            <a:ext cx="4305300" cy="2882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1300" y="3873500"/>
            <a:ext cx="2336800" cy="2184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609600"/>
            <a:ext cx="57912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dagPath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group1|pCube1|pCubeShape1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group1|pCube2|pCubeShape1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61937" y="3546411"/>
            <a:ext cx="7651750" cy="2548001"/>
          </a:xfrm>
          <a:custGeom>
            <a:avLst/>
            <a:gdLst>
              <a:gd name="connsiteX0" fmla="*/ 6350 w 7651750"/>
              <a:gd name="connsiteY0" fmla="*/ 2541651 h 2548001"/>
              <a:gd name="connsiteX1" fmla="*/ 7645400 w 7651750"/>
              <a:gd name="connsiteY1" fmla="*/ 2541651 h 2548001"/>
              <a:gd name="connsiteX2" fmla="*/ 7645400 w 7651750"/>
              <a:gd name="connsiteY2" fmla="*/ 6350 h 2548001"/>
              <a:gd name="connsiteX3" fmla="*/ 6350 w 7651750"/>
              <a:gd name="connsiteY3" fmla="*/ 6350 h 2548001"/>
              <a:gd name="connsiteX4" fmla="*/ 6350 w 7651750"/>
              <a:gd name="connsiteY4" fmla="*/ 2541651 h 25480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51750" h="2548001">
                <a:moveTo>
                  <a:pt x="6350" y="2541651"/>
                </a:moveTo>
                <a:lnTo>
                  <a:pt x="7645400" y="2541651"/>
                </a:lnTo>
                <a:lnTo>
                  <a:pt x="7645400" y="6350"/>
                </a:lnTo>
                <a:lnTo>
                  <a:pt x="6350" y="6350"/>
                </a:lnTo>
                <a:lnTo>
                  <a:pt x="6350" y="25416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3543300"/>
            <a:ext cx="7683500" cy="2590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96900"/>
            <a:ext cx="8039100" cy="251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dagPaths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(MDagPath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fullPathName,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partialPathName)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84200"/>
            <a:ext cx="44577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Utilities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Debugging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8178800" cy="510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MDagPath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accept/return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MDagPath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MDagPath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describing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wrapper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lnSpc>
                <a:spcPts val="31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Generic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(represents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attribute)</a:t>
            </a:r>
          </a:p>
          <a:p>
            <a:pPr>
              <a:lnSpc>
                <a:spcPts val="31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apiType()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hasFn()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>
              <a:lnSpc>
                <a:spcPts val="23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31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isNull()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  <a:p>
            <a:pPr>
              <a:lnSpc>
                <a:spcPts val="31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479925" y="4611687"/>
            <a:ext cx="2597150" cy="1825625"/>
          </a:xfrm>
          <a:custGeom>
            <a:avLst/>
            <a:gdLst>
              <a:gd name="connsiteX0" fmla="*/ 6350 w 2597150"/>
              <a:gd name="connsiteY0" fmla="*/ 1819275 h 1825625"/>
              <a:gd name="connsiteX1" fmla="*/ 2590800 w 2597150"/>
              <a:gd name="connsiteY1" fmla="*/ 1819275 h 1825625"/>
              <a:gd name="connsiteX2" fmla="*/ 2590800 w 2597150"/>
              <a:gd name="connsiteY2" fmla="*/ 6350 h 1825625"/>
              <a:gd name="connsiteX3" fmla="*/ 6350 w 2597150"/>
              <a:gd name="connsiteY3" fmla="*/ 6350 h 1825625"/>
              <a:gd name="connsiteX4" fmla="*/ 6350 w 2597150"/>
              <a:gd name="connsiteY4" fmla="*/ 1819275 h 1825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97150" h="1825625">
                <a:moveTo>
                  <a:pt x="6350" y="1819275"/>
                </a:moveTo>
                <a:lnTo>
                  <a:pt x="2590800" y="1819275"/>
                </a:lnTo>
                <a:lnTo>
                  <a:pt x="2590800" y="6350"/>
                </a:lnTo>
                <a:lnTo>
                  <a:pt x="6350" y="6350"/>
                </a:lnTo>
                <a:lnTo>
                  <a:pt x="6350" y="18192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3100" y="4610100"/>
            <a:ext cx="2616200" cy="1866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35000"/>
            <a:ext cx="75057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Traversal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MItDag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hierarchy: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MDagPath::length,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MItDag::depth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parent: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MDagPath::pop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matrix: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MFnTransform::transformation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matrix: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MDagPath::inclusiveMatrix,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MDagPath::exclusiveMatrix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19400" y="2616200"/>
            <a:ext cx="318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7861300" cy="318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dagInfo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exercise,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dagInfo.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inclusive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exclusive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matrix.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MFnDagNode,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MMatrix,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MItSelectionList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514600" y="2616200"/>
            <a:ext cx="3810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Utilities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531100" cy="345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Utilities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(time,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z-up,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</a:p>
          <a:p>
            <a:pPr>
              <a:lnSpc>
                <a:spcPts val="28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masks,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etc..)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highlighted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warnings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Interaction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71500"/>
            <a:ext cx="82296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Utilities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(time,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z-up,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masks,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etc..)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33500" y="2781300"/>
            <a:ext cx="889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76400" y="2832100"/>
            <a:ext cx="71628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MGlobal::mayaState(MStatus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returnStatus)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MGlobal::viewFrame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MTime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MGlobal::setSelectionMode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MGlobal::MSelectionMode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MGlobal::setYAxisUp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(bool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rotateView)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8115300" cy="566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457200" algn="l"/>
                <a:tab pos="558800" algn="l"/>
                <a:tab pos="800100" algn="l"/>
                <a:tab pos="901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457200" algn="l"/>
                <a:tab pos="558800" algn="l"/>
                <a:tab pos="800100" algn="l"/>
                <a:tab pos="901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MSelectionList: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representing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MObjects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558800" algn="l"/>
                <a:tab pos="8001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selected,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558800" algn="l"/>
                <a:tab pos="800100" algn="l"/>
                <a:tab pos="9017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Highlight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558800" algn="l"/>
                <a:tab pos="800100" algn="l"/>
                <a:tab pos="9017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membership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558800" algn="l"/>
                <a:tab pos="800100" algn="l"/>
                <a:tab pos="901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MItSelectionList:class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iterating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558800" algn="l"/>
                <a:tab pos="8001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MSelectionList.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558800" algn="l"/>
                <a:tab pos="8001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obtained.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558800" algn="l"/>
                <a:tab pos="800100" algn="l"/>
                <a:tab pos="9017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MGlobal::getActiveSelectionList(MSelectionList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&amp;dest);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42900" algn="l"/>
                <a:tab pos="457200" algn="l"/>
                <a:tab pos="558800" algn="l"/>
                <a:tab pos="800100" algn="l"/>
                <a:tab pos="9017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MGlobal::getSelectionListByName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name,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MSelectionList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42900" algn="l"/>
                <a:tab pos="457200" algn="l"/>
                <a:tab pos="558800" algn="l"/>
                <a:tab pos="800100" algn="l"/>
                <a:tab pos="9017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MGlobal::setActiveSelectionList(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MSelectionList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src,</a:t>
            </a:r>
          </a:p>
          <a:p>
            <a:pPr>
              <a:lnSpc>
                <a:spcPts val="1900"/>
              </a:lnSpc>
              <a:tabLst>
                <a:tab pos="342900" algn="l"/>
                <a:tab pos="457200" algn="l"/>
                <a:tab pos="558800" algn="l"/>
                <a:tab pos="800100" algn="l"/>
                <a:tab pos="9017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MGlobal::ListAdjustment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5313" y="4572000"/>
            <a:ext cx="2376488" cy="427228"/>
          </a:xfrm>
          <a:custGeom>
            <a:avLst/>
            <a:gdLst>
              <a:gd name="connsiteX0" fmla="*/ 14287 w 2466975"/>
              <a:gd name="connsiteY0" fmla="*/ 80708 h 427228"/>
              <a:gd name="connsiteX1" fmla="*/ 80733 w 2466975"/>
              <a:gd name="connsiteY1" fmla="*/ 14287 h 427228"/>
              <a:gd name="connsiteX2" fmla="*/ 2386266 w 2466975"/>
              <a:gd name="connsiteY2" fmla="*/ 14287 h 427228"/>
              <a:gd name="connsiteX3" fmla="*/ 2452687 w 2466975"/>
              <a:gd name="connsiteY3" fmla="*/ 80708 h 427228"/>
              <a:gd name="connsiteX4" fmla="*/ 2452687 w 2466975"/>
              <a:gd name="connsiteY4" fmla="*/ 346519 h 427228"/>
              <a:gd name="connsiteX5" fmla="*/ 2386266 w 2466975"/>
              <a:gd name="connsiteY5" fmla="*/ 412940 h 427228"/>
              <a:gd name="connsiteX6" fmla="*/ 80733 w 2466975"/>
              <a:gd name="connsiteY6" fmla="*/ 412940 h 427228"/>
              <a:gd name="connsiteX7" fmla="*/ 14287 w 2466975"/>
              <a:gd name="connsiteY7" fmla="*/ 346519 h 427228"/>
              <a:gd name="connsiteX8" fmla="*/ 14287 w 2466975"/>
              <a:gd name="connsiteY8" fmla="*/ 80708 h 427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66975" h="427228">
                <a:moveTo>
                  <a:pt x="14287" y="80708"/>
                </a:moveTo>
                <a:cubicBezTo>
                  <a:pt x="14287" y="44005"/>
                  <a:pt x="44043" y="14287"/>
                  <a:pt x="80733" y="14287"/>
                </a:cubicBezTo>
                <a:lnTo>
                  <a:pt x="2386266" y="14287"/>
                </a:lnTo>
                <a:cubicBezTo>
                  <a:pt x="2422969" y="14287"/>
                  <a:pt x="2452687" y="44005"/>
                  <a:pt x="2452687" y="80708"/>
                </a:cubicBezTo>
                <a:lnTo>
                  <a:pt x="2452687" y="346519"/>
                </a:lnTo>
                <a:cubicBezTo>
                  <a:pt x="2452687" y="383222"/>
                  <a:pt x="2422969" y="412940"/>
                  <a:pt x="2386266" y="412940"/>
                </a:cubicBezTo>
                <a:lnTo>
                  <a:pt x="80733" y="412940"/>
                </a:lnTo>
                <a:cubicBezTo>
                  <a:pt x="44043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95313" y="3352800"/>
            <a:ext cx="2909888" cy="427228"/>
          </a:xfrm>
          <a:custGeom>
            <a:avLst/>
            <a:gdLst>
              <a:gd name="connsiteX0" fmla="*/ 14287 w 3076575"/>
              <a:gd name="connsiteY0" fmla="*/ 80708 h 427228"/>
              <a:gd name="connsiteX1" fmla="*/ 80733 w 3076575"/>
              <a:gd name="connsiteY1" fmla="*/ 14287 h 427228"/>
              <a:gd name="connsiteX2" fmla="*/ 2995866 w 3076575"/>
              <a:gd name="connsiteY2" fmla="*/ 14287 h 427228"/>
              <a:gd name="connsiteX3" fmla="*/ 3062287 w 3076575"/>
              <a:gd name="connsiteY3" fmla="*/ 80708 h 427228"/>
              <a:gd name="connsiteX4" fmla="*/ 3062287 w 3076575"/>
              <a:gd name="connsiteY4" fmla="*/ 346519 h 427228"/>
              <a:gd name="connsiteX5" fmla="*/ 2995866 w 3076575"/>
              <a:gd name="connsiteY5" fmla="*/ 412940 h 427228"/>
              <a:gd name="connsiteX6" fmla="*/ 80733 w 3076575"/>
              <a:gd name="connsiteY6" fmla="*/ 412940 h 427228"/>
              <a:gd name="connsiteX7" fmla="*/ 14287 w 3076575"/>
              <a:gd name="connsiteY7" fmla="*/ 346519 h 427228"/>
              <a:gd name="connsiteX8" fmla="*/ 14287 w 3076575"/>
              <a:gd name="connsiteY8" fmla="*/ 80708 h 427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076575" h="427228">
                <a:moveTo>
                  <a:pt x="14287" y="80708"/>
                </a:moveTo>
                <a:cubicBezTo>
                  <a:pt x="14287" y="44005"/>
                  <a:pt x="44043" y="14287"/>
                  <a:pt x="80733" y="14287"/>
                </a:cubicBezTo>
                <a:lnTo>
                  <a:pt x="2995866" y="14287"/>
                </a:lnTo>
                <a:cubicBezTo>
                  <a:pt x="3032569" y="14287"/>
                  <a:pt x="3062287" y="44005"/>
                  <a:pt x="3062287" y="80708"/>
                </a:cubicBezTo>
                <a:lnTo>
                  <a:pt x="3062287" y="346519"/>
                </a:lnTo>
                <a:cubicBezTo>
                  <a:pt x="3062287" y="383222"/>
                  <a:pt x="3032569" y="412940"/>
                  <a:pt x="2995866" y="412940"/>
                </a:cubicBezTo>
                <a:lnTo>
                  <a:pt x="80733" y="412940"/>
                </a:lnTo>
                <a:cubicBezTo>
                  <a:pt x="44043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33400"/>
            <a:ext cx="4114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1574800"/>
            <a:ext cx="63500" cy="434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1638300"/>
            <a:ext cx="8458200" cy="486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71500" algn="l"/>
                <a:tab pos="6223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MGlobal::select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MDagPath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MGlobal::ListAdjustment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listAdjustment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5715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MSelectionList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71500" algn="l"/>
                <a:tab pos="6223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MGlobal::selectByName(const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MGlobal::ListAdjustment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listAdjustment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5715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finds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71500" algn="l"/>
                <a:tab pos="6223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MGlobal::setActiveSelectionList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MSelectionList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src,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MGlobal::ListAdjustment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5715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list.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5715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indicated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listAdjustment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parameter.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71500" algn="l"/>
                <a:tab pos="6223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MGlobal::selectCommand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MSelectionList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src,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MGlobal::ListAdjustment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5715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71500" algn="l"/>
                <a:tab pos="6223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MGlobal::selectFromScreen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x_pos,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y_pos,</a:t>
            </a:r>
          </a:p>
          <a:p>
            <a:pPr>
              <a:lnSpc>
                <a:spcPts val="1900"/>
              </a:lnSpc>
              <a:tabLst>
                <a:tab pos="571500" algn="l"/>
                <a:tab pos="6223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MGlobal::ListAdjustment,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MGlobal::SelectionMethod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5715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click-pick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selection.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intersects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click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31900" y="6464300"/>
            <a:ext cx="3289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according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listAdjustment.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71500"/>
            <a:ext cx="80899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Utilities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error/warning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general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3035300"/>
            <a:ext cx="63119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MGlobal::displayInfo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theMessage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MGlobal::displayWarning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theWarning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MGlobal::displayError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theError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7988300" cy="542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334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Utilities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334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334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MGlobal::executeCommand(const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&amp;command)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334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MGlobal::sourceFile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5334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334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MGlobal::executePythonCommand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&amp;command)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5334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nurbs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sphere</a:t>
            </a:r>
          </a:p>
          <a:p>
            <a:pPr>
              <a:lnSpc>
                <a:spcPts val="1600"/>
              </a:lnSpc>
              <a:tabLst>
                <a:tab pos="5334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OpenMaya.Mglobal.executeCommand(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"sphere"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334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</a:p>
          <a:p>
            <a:pPr>
              <a:lnSpc>
                <a:spcPts val="1600"/>
              </a:lnSpc>
              <a:tabLst>
                <a:tab pos="5334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OpenMaya.MGlobal.sourceFile(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"C:\\MyScripts\\testScript.mel"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334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#execute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poly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</a:p>
          <a:p>
            <a:pPr>
              <a:lnSpc>
                <a:spcPts val="1600"/>
              </a:lnSpc>
              <a:tabLst>
                <a:tab pos="5334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OpenMaya.MGlobal.executePythonCommand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(“polyCube(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sx=10,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sy=15,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sz=5,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h=20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526</Words>
  <Application>Microsoft Office PowerPoint</Application>
  <PresentationFormat>On-screen Show (4:3)</PresentationFormat>
  <Paragraphs>412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 fauvel</cp:lastModifiedBy>
  <cp:revision>4</cp:revision>
  <dcterms:created xsi:type="dcterms:W3CDTF">2006-08-16T00:00:00Z</dcterms:created>
  <dcterms:modified xsi:type="dcterms:W3CDTF">2013-03-18T09:07:23Z</dcterms:modified>
</cp:coreProperties>
</file>