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22600"/>
            <a:ext cx="84455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61214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>
              <a:lnSpc>
                <a:spcPts val="28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myCmd;</a:t>
            </a:r>
          </a:p>
          <a:p>
            <a:pPr>
              <a:lnSpc>
                <a:spcPts val="34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>
              <a:lnSpc>
                <a:spcPts val="22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helpFlagShort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“-h”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helpFlagLong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“-help”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helpText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“\nThe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myCmd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…..”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syntaxCreator():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OpenMaya.MSyntax()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syntax.addFlag(helpFlagShort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helpFlagLong)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OpenMaya.MArgDatabase(self.syntax(),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argData.isFlagSet(helpFlagShort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self.setResult(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helpText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228600" algn="l"/>
                <a:tab pos="1003300" algn="l"/>
                <a:tab pos="1143000" algn="l"/>
                <a:tab pos="20574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6819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166100" cy="355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optional.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ways: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Example: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cmds.headsUpDisplay(“myHUD”,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b=0,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label=“myHUD”)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4127500"/>
            <a:ext cx="101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73300" y="4127500"/>
            <a:ext cx="3632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headsUpDisplay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–b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–label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“myHUD”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myHUD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6228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36600" y="4673600"/>
            <a:ext cx="3517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080000"/>
            <a:ext cx="82042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–myFlag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&lt;optionalFlagArg&gt;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&lt;optionalCmdArg&gt;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8001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747000" cy="575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MArgDatabase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MArgParser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MArgParser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42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533400"/>
            <a:ext cx="535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1447800"/>
            <a:ext cx="160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905000"/>
            <a:ext cx="6883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717800"/>
            <a:ext cx="2451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MArgDatabase: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3175000"/>
            <a:ext cx="7302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MArgDatabase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3517900"/>
            <a:ext cx="688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(MArgParser)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267200"/>
            <a:ext cx="1765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MArgParser: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0400" y="4660900"/>
            <a:ext cx="7391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5016500"/>
            <a:ext cx="3721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5765800"/>
            <a:ext cx="140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MArgList: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6159500"/>
            <a:ext cx="7696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6515100"/>
            <a:ext cx="650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5301" y="2667000"/>
            <a:ext cx="1400175" cy="427354"/>
          </a:xfrm>
          <a:custGeom>
            <a:avLst/>
            <a:gdLst>
              <a:gd name="connsiteX0" fmla="*/ 14287 w 1400175"/>
              <a:gd name="connsiteY0" fmla="*/ 80835 h 427354"/>
              <a:gd name="connsiteX1" fmla="*/ 80835 w 1400175"/>
              <a:gd name="connsiteY1" fmla="*/ 14287 h 427354"/>
              <a:gd name="connsiteX2" fmla="*/ 1319466 w 1400175"/>
              <a:gd name="connsiteY2" fmla="*/ 14287 h 427354"/>
              <a:gd name="connsiteX3" fmla="*/ 1385887 w 1400175"/>
              <a:gd name="connsiteY3" fmla="*/ 80835 h 427354"/>
              <a:gd name="connsiteX4" fmla="*/ 1385887 w 1400175"/>
              <a:gd name="connsiteY4" fmla="*/ 346646 h 427354"/>
              <a:gd name="connsiteX5" fmla="*/ 1319466 w 1400175"/>
              <a:gd name="connsiteY5" fmla="*/ 413067 h 427354"/>
              <a:gd name="connsiteX6" fmla="*/ 80835 w 1400175"/>
              <a:gd name="connsiteY6" fmla="*/ 413067 h 427354"/>
              <a:gd name="connsiteX7" fmla="*/ 14287 w 1400175"/>
              <a:gd name="connsiteY7" fmla="*/ 346646 h 427354"/>
              <a:gd name="connsiteX8" fmla="*/ 14287 w 1400175"/>
              <a:gd name="connsiteY8" fmla="*/ 80835 h 4273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00175" h="427354">
                <a:moveTo>
                  <a:pt x="14287" y="80835"/>
                </a:moveTo>
                <a:cubicBezTo>
                  <a:pt x="14287" y="44132"/>
                  <a:pt x="44132" y="14287"/>
                  <a:pt x="80835" y="14287"/>
                </a:cubicBezTo>
                <a:lnTo>
                  <a:pt x="1319466" y="14287"/>
                </a:lnTo>
                <a:cubicBezTo>
                  <a:pt x="1356169" y="14287"/>
                  <a:pt x="1385887" y="44132"/>
                  <a:pt x="1385887" y="80835"/>
                </a:cubicBezTo>
                <a:lnTo>
                  <a:pt x="1385887" y="346646"/>
                </a:lnTo>
                <a:cubicBezTo>
                  <a:pt x="1385887" y="383222"/>
                  <a:pt x="1356169" y="413067"/>
                  <a:pt x="1319466" y="413067"/>
                </a:cubicBezTo>
                <a:lnTo>
                  <a:pt x="80835" y="413067"/>
                </a:lnTo>
                <a:cubicBezTo>
                  <a:pt x="44132" y="413067"/>
                  <a:pt x="14287" y="383222"/>
                  <a:pt x="14287" y="346646"/>
                </a:cubicBezTo>
                <a:lnTo>
                  <a:pt x="14287" y="8083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66912" y="5638800"/>
            <a:ext cx="3000375" cy="308089"/>
          </a:xfrm>
          <a:custGeom>
            <a:avLst/>
            <a:gdLst>
              <a:gd name="connsiteX0" fmla="*/ 14287 w 3000375"/>
              <a:gd name="connsiteY0" fmla="*/ 60871 h 308089"/>
              <a:gd name="connsiteX1" fmla="*/ 60896 w 3000375"/>
              <a:gd name="connsiteY1" fmla="*/ 14287 h 308089"/>
              <a:gd name="connsiteX2" fmla="*/ 2939478 w 3000375"/>
              <a:gd name="connsiteY2" fmla="*/ 14287 h 308089"/>
              <a:gd name="connsiteX3" fmla="*/ 2986087 w 3000375"/>
              <a:gd name="connsiteY3" fmla="*/ 60871 h 308089"/>
              <a:gd name="connsiteX4" fmla="*/ 2986087 w 3000375"/>
              <a:gd name="connsiteY4" fmla="*/ 247205 h 308089"/>
              <a:gd name="connsiteX5" fmla="*/ 2939478 w 3000375"/>
              <a:gd name="connsiteY5" fmla="*/ 293801 h 308089"/>
              <a:gd name="connsiteX6" fmla="*/ 60896 w 3000375"/>
              <a:gd name="connsiteY6" fmla="*/ 293801 h 308089"/>
              <a:gd name="connsiteX7" fmla="*/ 14287 w 3000375"/>
              <a:gd name="connsiteY7" fmla="*/ 247205 h 308089"/>
              <a:gd name="connsiteX8" fmla="*/ 14287 w 3000375"/>
              <a:gd name="connsiteY8" fmla="*/ 60871 h 308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000375" h="308089">
                <a:moveTo>
                  <a:pt x="14287" y="60871"/>
                </a:moveTo>
                <a:cubicBezTo>
                  <a:pt x="14287" y="35115"/>
                  <a:pt x="35115" y="14287"/>
                  <a:pt x="60896" y="14287"/>
                </a:cubicBezTo>
                <a:lnTo>
                  <a:pt x="2939478" y="14287"/>
                </a:lnTo>
                <a:cubicBezTo>
                  <a:pt x="2965259" y="14287"/>
                  <a:pt x="2986087" y="35115"/>
                  <a:pt x="2986087" y="60871"/>
                </a:cubicBezTo>
                <a:lnTo>
                  <a:pt x="2986087" y="247205"/>
                </a:lnTo>
                <a:cubicBezTo>
                  <a:pt x="2986087" y="272935"/>
                  <a:pt x="2965259" y="293801"/>
                  <a:pt x="2939478" y="293801"/>
                </a:cubicBezTo>
                <a:lnTo>
                  <a:pt x="60896" y="293801"/>
                </a:lnTo>
                <a:cubicBezTo>
                  <a:pt x="35115" y="293801"/>
                  <a:pt x="14287" y="272935"/>
                  <a:pt x="14287" y="247205"/>
                </a:cubicBezTo>
                <a:lnTo>
                  <a:pt x="14287" y="6087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723900"/>
            <a:ext cx="73660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newSyntax()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mplugin.registerCommand(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kPluginCmdName,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syntaxCreator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cFlagShort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“-str”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cFlagLong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“-string”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syntaxCreator():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OpenMaya.MSyntax()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syntax.addFlag(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cFlagShort,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cFlagLong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syntax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252912" y="2262822"/>
            <a:ext cx="1171575" cy="427227"/>
          </a:xfrm>
          <a:custGeom>
            <a:avLst/>
            <a:gdLst>
              <a:gd name="connsiteX0" fmla="*/ 14287 w 1171575"/>
              <a:gd name="connsiteY0" fmla="*/ 80708 h 427227"/>
              <a:gd name="connsiteX1" fmla="*/ 80708 w 1171575"/>
              <a:gd name="connsiteY1" fmla="*/ 14287 h 427227"/>
              <a:gd name="connsiteX2" fmla="*/ 1090866 w 1171575"/>
              <a:gd name="connsiteY2" fmla="*/ 14287 h 427227"/>
              <a:gd name="connsiteX3" fmla="*/ 1157287 w 1171575"/>
              <a:gd name="connsiteY3" fmla="*/ 80708 h 427227"/>
              <a:gd name="connsiteX4" fmla="*/ 1157287 w 1171575"/>
              <a:gd name="connsiteY4" fmla="*/ 346519 h 427227"/>
              <a:gd name="connsiteX5" fmla="*/ 1090866 w 1171575"/>
              <a:gd name="connsiteY5" fmla="*/ 412940 h 427227"/>
              <a:gd name="connsiteX6" fmla="*/ 80708 w 1171575"/>
              <a:gd name="connsiteY6" fmla="*/ 412940 h 427227"/>
              <a:gd name="connsiteX7" fmla="*/ 14287 w 1171575"/>
              <a:gd name="connsiteY7" fmla="*/ 346519 h 427227"/>
              <a:gd name="connsiteX8" fmla="*/ 14287 w 11715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15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1090866" y="14287"/>
                </a:lnTo>
                <a:cubicBezTo>
                  <a:pt x="1127569" y="14287"/>
                  <a:pt x="1157287" y="44005"/>
                  <a:pt x="1157287" y="80708"/>
                </a:cubicBezTo>
                <a:lnTo>
                  <a:pt x="1157287" y="346519"/>
                </a:lnTo>
                <a:cubicBezTo>
                  <a:pt x="1157287" y="383222"/>
                  <a:pt x="1127569" y="412940"/>
                  <a:pt x="10908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89398" y="1821307"/>
            <a:ext cx="793877" cy="397891"/>
          </a:xfrm>
          <a:custGeom>
            <a:avLst/>
            <a:gdLst>
              <a:gd name="connsiteX0" fmla="*/ 734695 w 793877"/>
              <a:gd name="connsiteY0" fmla="*/ 116839 h 397891"/>
              <a:gd name="connsiteX1" fmla="*/ 715772 w 793877"/>
              <a:gd name="connsiteY1" fmla="*/ 75819 h 397891"/>
              <a:gd name="connsiteX2" fmla="*/ 16002 w 793877"/>
              <a:gd name="connsiteY2" fmla="*/ 397891 h 397891"/>
              <a:gd name="connsiteX3" fmla="*/ 0 w 793877"/>
              <a:gd name="connsiteY3" fmla="*/ 363219 h 397891"/>
              <a:gd name="connsiteX4" fmla="*/ 699770 w 793877"/>
              <a:gd name="connsiteY4" fmla="*/ 41020 h 397891"/>
              <a:gd name="connsiteX5" fmla="*/ 680847 w 793877"/>
              <a:gd name="connsiteY5" fmla="*/ 0 h 397891"/>
              <a:gd name="connsiteX6" fmla="*/ 793877 w 793877"/>
              <a:gd name="connsiteY6" fmla="*/ 18795 h 397891"/>
              <a:gd name="connsiteX7" fmla="*/ 734695 w 793877"/>
              <a:gd name="connsiteY7" fmla="*/ 116839 h 397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93877" h="397891">
                <a:moveTo>
                  <a:pt x="734695" y="116839"/>
                </a:moveTo>
                <a:lnTo>
                  <a:pt x="715772" y="75819"/>
                </a:lnTo>
                <a:lnTo>
                  <a:pt x="16002" y="397891"/>
                </a:lnTo>
                <a:lnTo>
                  <a:pt x="0" y="363219"/>
                </a:lnTo>
                <a:lnTo>
                  <a:pt x="699770" y="41020"/>
                </a:lnTo>
                <a:lnTo>
                  <a:pt x="680847" y="0"/>
                </a:lnTo>
                <a:lnTo>
                  <a:pt x="793877" y="18795"/>
                </a:lnTo>
                <a:lnTo>
                  <a:pt x="734695" y="1168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83048" y="1814957"/>
            <a:ext cx="806577" cy="410591"/>
          </a:xfrm>
          <a:custGeom>
            <a:avLst/>
            <a:gdLst>
              <a:gd name="connsiteX0" fmla="*/ 741045 w 806577"/>
              <a:gd name="connsiteY0" fmla="*/ 123189 h 410591"/>
              <a:gd name="connsiteX1" fmla="*/ 722122 w 806577"/>
              <a:gd name="connsiteY1" fmla="*/ 82169 h 410591"/>
              <a:gd name="connsiteX2" fmla="*/ 22352 w 806577"/>
              <a:gd name="connsiteY2" fmla="*/ 404241 h 410591"/>
              <a:gd name="connsiteX3" fmla="*/ 6350 w 806577"/>
              <a:gd name="connsiteY3" fmla="*/ 369569 h 410591"/>
              <a:gd name="connsiteX4" fmla="*/ 706120 w 806577"/>
              <a:gd name="connsiteY4" fmla="*/ 47370 h 410591"/>
              <a:gd name="connsiteX5" fmla="*/ 687197 w 806577"/>
              <a:gd name="connsiteY5" fmla="*/ 6350 h 410591"/>
              <a:gd name="connsiteX6" fmla="*/ 800227 w 806577"/>
              <a:gd name="connsiteY6" fmla="*/ 25145 h 410591"/>
              <a:gd name="connsiteX7" fmla="*/ 741045 w 806577"/>
              <a:gd name="connsiteY7" fmla="*/ 123189 h 410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06577" h="410591">
                <a:moveTo>
                  <a:pt x="741045" y="123189"/>
                </a:moveTo>
                <a:lnTo>
                  <a:pt x="722122" y="82169"/>
                </a:lnTo>
                <a:lnTo>
                  <a:pt x="22352" y="404241"/>
                </a:lnTo>
                <a:lnTo>
                  <a:pt x="6350" y="369569"/>
                </a:lnTo>
                <a:lnTo>
                  <a:pt x="706120" y="47370"/>
                </a:lnTo>
                <a:lnTo>
                  <a:pt x="687197" y="6350"/>
                </a:lnTo>
                <a:lnTo>
                  <a:pt x="800227" y="25145"/>
                </a:lnTo>
                <a:lnTo>
                  <a:pt x="741045" y="1231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535676" y="1714284"/>
            <a:ext cx="2389123" cy="495515"/>
          </a:xfrm>
          <a:custGeom>
            <a:avLst/>
            <a:gdLst>
              <a:gd name="connsiteX0" fmla="*/ 0 w 2389123"/>
              <a:gd name="connsiteY0" fmla="*/ 495515 h 495515"/>
              <a:gd name="connsiteX1" fmla="*/ 2389123 w 2389123"/>
              <a:gd name="connsiteY1" fmla="*/ 495515 h 495515"/>
              <a:gd name="connsiteX2" fmla="*/ 2389123 w 2389123"/>
              <a:gd name="connsiteY2" fmla="*/ 0 h 495515"/>
              <a:gd name="connsiteX3" fmla="*/ 0 w 2389123"/>
              <a:gd name="connsiteY3" fmla="*/ 0 h 495515"/>
              <a:gd name="connsiteX4" fmla="*/ 0 w 2389123"/>
              <a:gd name="connsiteY4" fmla="*/ 495515 h 495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9123" h="495515">
                <a:moveTo>
                  <a:pt x="0" y="495515"/>
                </a:moveTo>
                <a:lnTo>
                  <a:pt x="2389123" y="495515"/>
                </a:lnTo>
                <a:lnTo>
                  <a:pt x="2389123" y="0"/>
                </a:lnTo>
                <a:lnTo>
                  <a:pt x="0" y="0"/>
                </a:lnTo>
                <a:lnTo>
                  <a:pt x="0" y="4955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46100"/>
            <a:ext cx="7924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MSyntax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6400" y="19177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20800" y="2438400"/>
            <a:ext cx="5372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OpenMaya.MArgDatabase(self.syntax(),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argData.isFlagSet(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cFlagLong)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1900"/>
              </a:lnSpc>
              <a:tabLst>
                <a:tab pos="914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argData.flagArgumentString(cFlagLong,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0)</a:t>
            </a:r>
          </a:p>
          <a:p>
            <a:pPr>
              <a:lnSpc>
                <a:spcPts val="1900"/>
              </a:lnSpc>
              <a:tabLst>
                <a:tab pos="914400" algn="l"/>
                <a:tab pos="952500" algn="l"/>
              </a:tabLst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(argData.isFlagSet(cFlagShort)):</a:t>
            </a:r>
          </a:p>
          <a:p>
            <a:pPr>
              <a:lnSpc>
                <a:spcPts val="1900"/>
              </a:lnSpc>
              <a:tabLst>
                <a:tab pos="914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argData.flagArgumentString(cFlagShort,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638800" y="1752600"/>
            <a:ext cx="171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MPxCommand::syntax()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85912" y="4176712"/>
            <a:ext cx="714375" cy="427228"/>
          </a:xfrm>
          <a:custGeom>
            <a:avLst/>
            <a:gdLst>
              <a:gd name="connsiteX0" fmla="*/ 14287 w 714375"/>
              <a:gd name="connsiteY0" fmla="*/ 80708 h 427228"/>
              <a:gd name="connsiteX1" fmla="*/ 80708 w 714375"/>
              <a:gd name="connsiteY1" fmla="*/ 14287 h 427228"/>
              <a:gd name="connsiteX2" fmla="*/ 633666 w 714375"/>
              <a:gd name="connsiteY2" fmla="*/ 14287 h 427228"/>
              <a:gd name="connsiteX3" fmla="*/ 700087 w 714375"/>
              <a:gd name="connsiteY3" fmla="*/ 80708 h 427228"/>
              <a:gd name="connsiteX4" fmla="*/ 700087 w 714375"/>
              <a:gd name="connsiteY4" fmla="*/ 346519 h 427228"/>
              <a:gd name="connsiteX5" fmla="*/ 633666 w 714375"/>
              <a:gd name="connsiteY5" fmla="*/ 412940 h 427228"/>
              <a:gd name="connsiteX6" fmla="*/ 80708 w 714375"/>
              <a:gd name="connsiteY6" fmla="*/ 412940 h 427228"/>
              <a:gd name="connsiteX7" fmla="*/ 14287 w 714375"/>
              <a:gd name="connsiteY7" fmla="*/ 346519 h 427228"/>
              <a:gd name="connsiteX8" fmla="*/ 14287 w 7143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3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633666" y="14287"/>
                </a:lnTo>
                <a:cubicBezTo>
                  <a:pt x="670369" y="14287"/>
                  <a:pt x="700087" y="44005"/>
                  <a:pt x="700087" y="80708"/>
                </a:cubicBezTo>
                <a:lnTo>
                  <a:pt x="700087" y="346519"/>
                </a:lnTo>
                <a:cubicBezTo>
                  <a:pt x="700087" y="383222"/>
                  <a:pt x="670369" y="412940"/>
                  <a:pt x="6336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60400"/>
            <a:ext cx="59817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MArgList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cmds.myCmd(q=True)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#-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method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method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#-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arguments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call.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parseArgs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OpenMaya.MArgDatabase(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self.syntax(),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argData.isFlagSet(kQuietFlag):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self.quiet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doIt(self,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args):</a:t>
            </a:r>
          </a:p>
          <a:p>
            <a:pPr>
              <a:lnSpc>
                <a:spcPts val="1600"/>
              </a:lnSpc>
              <a:tabLst>
                <a:tab pos="457200" algn="l"/>
                <a:tab pos="13716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self.parseArgs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args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296</Words>
  <Application>Microsoft Office PowerPoint</Application>
  <PresentationFormat>On-screen Show (4:3)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2013-03-18T09:09:09Z</dcterms:modified>
</cp:coreProperties>
</file>