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	<Relationship Id="rId3" Type="http://schemas.openxmlformats.org/officeDocument/2006/relationships/image" Target="../media/image2.jpeg" />
	<Relationship Id="rId4" Type="http://schemas.openxmlformats.org/officeDocument/2006/relationships/image" Target="../media/image3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2.jpeg" />
	<Relationship Id="rId3" Type="http://schemas.openxmlformats.org/officeDocument/2006/relationships/image" Target="../media/image23.jpeg" />
	<Relationship Id="rId4" Type="http://schemas.openxmlformats.org/officeDocument/2006/relationships/image" Target="../media/image24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5.jpeg" />
	<Relationship Id="rId3" Type="http://schemas.openxmlformats.org/officeDocument/2006/relationships/image" Target="../media/image26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7.jpeg" />
	<Relationship Id="rId3" Type="http://schemas.openxmlformats.org/officeDocument/2006/relationships/image" Target="../media/image28.jpeg" />
	<Relationship Id="rId4" Type="http://schemas.openxmlformats.org/officeDocument/2006/relationships/image" Target="../media/image29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0.jpeg" />
	<Relationship Id="rId3" Type="http://schemas.openxmlformats.org/officeDocument/2006/relationships/image" Target="../media/image31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2.jpeg" />
	<Relationship Id="rId3" Type="http://schemas.openxmlformats.org/officeDocument/2006/relationships/image" Target="../media/image33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	<Relationship Id="rId3" Type="http://schemas.openxmlformats.org/officeDocument/2006/relationships/image" Target="../media/image5.jpeg" />
	<Relationship Id="rId4" Type="http://schemas.openxmlformats.org/officeDocument/2006/relationships/image" Target="../media/image6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	<Relationship Id="rId3" Type="http://schemas.openxmlformats.org/officeDocument/2006/relationships/image" Target="../media/image8.jpeg" />
	<Relationship Id="rId4" Type="http://schemas.openxmlformats.org/officeDocument/2006/relationships/image" Target="../media/image9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	<Relationship Id="rId3" Type="http://schemas.openxmlformats.org/officeDocument/2006/relationships/image" Target="../media/image11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2.jpeg" />
	<Relationship Id="rId3" Type="http://schemas.openxmlformats.org/officeDocument/2006/relationships/image" Target="../media/image13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.jpeg" />
	<Relationship Id="rId3" Type="http://schemas.openxmlformats.org/officeDocument/2006/relationships/image" Target="../media/image15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6.jpeg" />
	<Relationship Id="rId3" Type="http://schemas.openxmlformats.org/officeDocument/2006/relationships/image" Target="../media/image17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8.jpeg" />
	<Relationship Id="rId3" Type="http://schemas.openxmlformats.org/officeDocument/2006/relationships/image" Target="../media/image19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0.jpeg" />
	<Relationship Id="rId3" Type="http://schemas.openxmlformats.org/officeDocument/2006/relationships/image" Target="../media/image21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" y="3111500"/>
            <a:ext cx="57785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Kristine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Middlemiss,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Senior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Consultant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(ADN)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25600" y="2616200"/>
            <a:ext cx="5575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Implementing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" y="723900"/>
            <a:ext cx="7950200" cy="603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14300" algn="l"/>
                <a:tab pos="342900" algn="l"/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14300" algn="l"/>
                <a:tab pos="342900" algn="l"/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built-in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ability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previously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</a:p>
          <a:p>
            <a:pPr>
              <a:lnSpc>
                <a:spcPts val="2800"/>
              </a:lnSpc>
              <a:tabLst>
                <a:tab pos="114300" algn="l"/>
                <a:tab pos="3429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114300" algn="l"/>
                <a:tab pos="342900" algn="l"/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built-in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are:</a:t>
            </a:r>
          </a:p>
          <a:p>
            <a:pPr>
              <a:lnSpc>
                <a:spcPts val="3100"/>
              </a:lnSpc>
              <a:tabLst>
                <a:tab pos="114300" algn="l"/>
                <a:tab pos="3429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-q/query</a:t>
            </a:r>
          </a:p>
          <a:p>
            <a:pPr>
              <a:lnSpc>
                <a:spcPts val="3100"/>
              </a:lnSpc>
              <a:tabLst>
                <a:tab pos="114300" algn="l"/>
                <a:tab pos="3429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-e/edit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14300" algn="l"/>
                <a:tab pos="3429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parameters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time.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14300" algn="l"/>
                <a:tab pos="3429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parameters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time.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114300" algn="l"/>
                <a:tab pos="3429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accepts</a:t>
            </a:r>
          </a:p>
          <a:p>
            <a:pPr>
              <a:lnSpc>
                <a:spcPts val="2800"/>
              </a:lnSpc>
              <a:tabLst>
                <a:tab pos="114300" algn="l"/>
                <a:tab pos="3429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enableQuery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enableEdit.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19400" y="2616200"/>
            <a:ext cx="3187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Workshop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" y="647700"/>
            <a:ext cx="7924800" cy="403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instanceRotate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instances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selected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mesh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shape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rotating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quarter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angle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time.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axis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around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sending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Practice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handle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complex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compound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Msyntax,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MArgParser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MArgDatabase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32000" y="2921000"/>
            <a:ext cx="51308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900"/>
              </a:lnSpc>
              <a:tabLst>
							</a:tabLst>
            </a:pPr>
            <a:r>
              <a:rPr lang="en-US" altLang="zh-CN" sz="96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" y="571500"/>
            <a:ext cx="51181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Implementing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47900" y="2616200"/>
            <a:ext cx="4343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Undo/Redo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" y="685800"/>
            <a:ext cx="7962900" cy="505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Undo/Redo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42900" algn="l"/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undo/redo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framework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  <a:tab pos="4572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undo/redo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be:</a:t>
            </a:r>
          </a:p>
          <a:p>
            <a:pPr>
              <a:lnSpc>
                <a:spcPts val="29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Turned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off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limited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infinite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„Settings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Preferences‟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undo/redo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queue,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retains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parameters,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lifetime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associated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settings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queue.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" y="533400"/>
            <a:ext cx="6426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Undo/Redo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6300" y="2032000"/>
            <a:ext cx="2438400" cy="306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431800" algn="l"/>
                <a:tab pos="508000" algn="l"/>
                <a:tab pos="584200" algn="l"/>
                <a:tab pos="990600" algn="l"/>
                <a:tab pos="10033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History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431800" algn="l"/>
                <a:tab pos="508000" algn="l"/>
                <a:tab pos="584200" algn="l"/>
                <a:tab pos="990600" algn="l"/>
                <a:tab pos="10033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sphere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431800" algn="l"/>
                <a:tab pos="508000" algn="l"/>
                <a:tab pos="584200" algn="l"/>
                <a:tab pos="990600" algn="l"/>
                <a:tab pos="1003300" algn="l"/>
              </a:tabLst>
            </a:pPr>
            <a:r>
              <a:rPr lang="en-US" altLang="zh-CN" dirty="0" smtClean="0"/>
              <a:t>			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scale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axis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431800" algn="l"/>
                <a:tab pos="508000" algn="l"/>
                <a:tab pos="584200" algn="l"/>
                <a:tab pos="990600" algn="l"/>
                <a:tab pos="10033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translate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axis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431800" algn="l"/>
                <a:tab pos="508000" algn="l"/>
                <a:tab pos="584200" algn="l"/>
                <a:tab pos="990600" algn="l"/>
                <a:tab pos="10033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431800" algn="l"/>
                <a:tab pos="508000" algn="l"/>
                <a:tab pos="584200" algn="l"/>
                <a:tab pos="990600" algn="l"/>
                <a:tab pos="10033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431800" algn="l"/>
                <a:tab pos="508000" algn="l"/>
                <a:tab pos="584200" algn="l"/>
                <a:tab pos="990600" algn="l"/>
                <a:tab pos="1003300" algn="l"/>
              </a:tabLst>
            </a:pPr>
            <a:r>
              <a:rPr lang="en-US" altLang="zh-CN" dirty="0" smtClean="0"/>
              <a:t>					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redo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51300" y="1981200"/>
            <a:ext cx="1562100" cy="168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76200" algn="l"/>
                <a:tab pos="139700" algn="l"/>
                <a:tab pos="152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Undo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Queue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76200" algn="l"/>
                <a:tab pos="1397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sphere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76200" algn="l"/>
                <a:tab pos="139700" algn="l"/>
                <a:tab pos="152400" algn="l"/>
              </a:tabLst>
            </a:pPr>
            <a:r>
              <a:rPr lang="en-US" altLang="zh-CN" dirty="0" smtClean="0"/>
              <a:t>			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scale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axis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76200" algn="l"/>
                <a:tab pos="139700" algn="l"/>
                <a:tab pos="152400" algn="l"/>
              </a:tabLst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translate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axis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94500" y="1968500"/>
            <a:ext cx="15621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635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Redo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Queue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3500" algn="l"/>
                <a:tab pos="152400" algn="l"/>
              </a:tabLst>
            </a:pP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translate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axis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63500" algn="l"/>
                <a:tab pos="1524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scale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axis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" y="698500"/>
            <a:ext cx="8013700" cy="520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Undo/Redo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Rules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alters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scene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implemented.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causes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limbo.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reverse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changes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inflicted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scene,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executed.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exists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session,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saved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scene.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" y="660400"/>
            <a:ext cx="8115300" cy="440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Undo/Redo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MPxCommand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writing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are:</a:t>
            </a:r>
          </a:p>
          <a:p>
            <a:pPr>
              <a:lnSpc>
                <a:spcPts val="32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isUndoable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undoIt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redoIt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isUndoable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false,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default,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redoIt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" y="698500"/>
            <a:ext cx="7658100" cy="519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14300" algn="l"/>
                <a:tab pos="457200" algn="l"/>
                <a:tab pos="685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Undo/Redo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14300" algn="l"/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isUndoable()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14300" algn="l"/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Override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true/false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denote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</a:p>
          <a:p>
            <a:pPr>
              <a:lnSpc>
                <a:spcPts val="2800"/>
              </a:lnSpc>
              <a:tabLst>
                <a:tab pos="114300" algn="l"/>
                <a:tab pos="457200" algn="l"/>
                <a:tab pos="6858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supports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undo/redo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14300" algn="l"/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undoIt()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14300" algn="l"/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“undo”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14300" algn="l"/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redoIt()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14300" algn="l"/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“redo”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" y="698500"/>
            <a:ext cx="7848600" cy="539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14300" algn="l"/>
                <a:tab pos="457200" algn="l"/>
                <a:tab pos="571500" algn="l"/>
                <a:tab pos="800100" algn="l"/>
                <a:tab pos="1485900" algn="l"/>
                <a:tab pos="17145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14300" algn="l"/>
                <a:tab pos="457200" algn="l"/>
                <a:tab pos="571500" algn="l"/>
                <a:tab pos="800100" algn="l"/>
                <a:tab pos="1485900" algn="l"/>
                <a:tab pos="1714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called,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2400"/>
              </a:lnSpc>
              <a:tabLst>
                <a:tab pos="114300" algn="l"/>
                <a:tab pos="457200" algn="l"/>
                <a:tab pos="571500" algn="l"/>
                <a:tab pos="800100" algn="l"/>
                <a:tab pos="1485900" algn="l"/>
                <a:tab pos="17145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14300" algn="l"/>
                <a:tab pos="457200" algn="l"/>
                <a:tab pos="571500" algn="l"/>
                <a:tab pos="800100" algn="l"/>
                <a:tab pos="1485900" algn="l"/>
                <a:tab pos="1714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doIt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called.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14300" algn="l"/>
                <a:tab pos="457200" algn="l"/>
                <a:tab pos="571500" algn="l"/>
                <a:tab pos="800100" algn="l"/>
                <a:tab pos="1485900" algn="l"/>
                <a:tab pos="17145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isUndoable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called:</a:t>
            </a:r>
          </a:p>
          <a:p>
            <a:pPr>
              <a:lnSpc>
                <a:spcPts val="3100"/>
              </a:lnSpc>
              <a:tabLst>
                <a:tab pos="114300" algn="l"/>
                <a:tab pos="457200" algn="l"/>
                <a:tab pos="571500" algn="l"/>
                <a:tab pos="800100" algn="l"/>
                <a:tab pos="1485900" algn="l"/>
                <a:tab pos="17145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isUndoable()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>
              <a:lnSpc>
                <a:spcPts val="2700"/>
              </a:lnSpc>
              <a:tabLst>
                <a:tab pos="114300" algn="l"/>
                <a:tab pos="457200" algn="l"/>
                <a:tab pos="571500" algn="l"/>
                <a:tab pos="800100" algn="l"/>
                <a:tab pos="1485900" algn="l"/>
                <a:tab pos="17145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placed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queue,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deleted.</a:t>
            </a:r>
          </a:p>
          <a:p>
            <a:pPr>
              <a:lnSpc>
                <a:spcPts val="2500"/>
              </a:lnSpc>
              <a:tabLst>
                <a:tab pos="114300" algn="l"/>
                <a:tab pos="457200" algn="l"/>
                <a:tab pos="571500" algn="l"/>
                <a:tab pos="800100" algn="l"/>
                <a:tab pos="1485900" algn="l"/>
                <a:tab pos="1714500" algn="l"/>
              </a:tabLst>
            </a:pPr>
            <a:r>
              <a:rPr lang="en-US" altLang="zh-CN" dirty="0" smtClean="0"/>
              <a:t>			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deconstructor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called.</a:t>
            </a:r>
          </a:p>
          <a:p>
            <a:pPr>
              <a:lnSpc>
                <a:spcPts val="2700"/>
              </a:lnSpc>
              <a:tabLst>
                <a:tab pos="114300" algn="l"/>
                <a:tab pos="457200" algn="l"/>
                <a:tab pos="571500" algn="l"/>
                <a:tab pos="800100" algn="l"/>
                <a:tab pos="1485900" algn="l"/>
                <a:tab pos="17145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cannot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reversed,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keeping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</a:p>
          <a:p>
            <a:pPr>
              <a:lnSpc>
                <a:spcPts val="2300"/>
              </a:lnSpc>
              <a:tabLst>
                <a:tab pos="114300" algn="l"/>
                <a:tab pos="457200" algn="l"/>
                <a:tab pos="571500" algn="l"/>
                <a:tab pos="800100" algn="l"/>
                <a:tab pos="1485900" algn="l"/>
                <a:tab pos="1714500" algn="l"/>
              </a:tabLst>
            </a:pPr>
            <a:r>
              <a:rPr lang="en-US" altLang="zh-CN" dirty="0" smtClean="0"/>
              <a:t>		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around</a:t>
            </a:r>
          </a:p>
          <a:p>
            <a:pPr>
              <a:lnSpc>
                <a:spcPts val="3000"/>
              </a:lnSpc>
              <a:tabLst>
                <a:tab pos="114300" algn="l"/>
                <a:tab pos="457200" algn="l"/>
                <a:tab pos="571500" algn="l"/>
                <a:tab pos="800100" algn="l"/>
                <a:tab pos="1485900" algn="l"/>
                <a:tab pos="17145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isUndoable()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>
              <a:lnSpc>
                <a:spcPts val="2700"/>
              </a:lnSpc>
              <a:tabLst>
                <a:tab pos="114300" algn="l"/>
                <a:tab pos="457200" algn="l"/>
                <a:tab pos="571500" algn="l"/>
                <a:tab pos="800100" algn="l"/>
                <a:tab pos="1485900" algn="l"/>
                <a:tab pos="1714500" algn="l"/>
              </a:tabLst>
            </a:pPr>
            <a:r>
              <a:rPr lang="en-US" altLang="zh-CN" dirty="0" smtClean="0"/>
              <a:t>			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Placed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queue,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deleted.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