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2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2984500"/>
            <a:ext cx="8890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4051300"/>
            <a:ext cx="57785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482721" y="3569970"/>
            <a:ext cx="35559" cy="35559"/>
          </a:xfrm>
          <a:custGeom>
            <a:avLst/>
            <a:gdLst>
              <a:gd name="connsiteX0" fmla="*/ 24638 w 35559"/>
              <a:gd name="connsiteY0" fmla="*/ 35559 h 35559"/>
              <a:gd name="connsiteX1" fmla="*/ 24638 w 35559"/>
              <a:gd name="connsiteY1" fmla="*/ 35559 h 35559"/>
              <a:gd name="connsiteX2" fmla="*/ 35559 w 35559"/>
              <a:gd name="connsiteY2" fmla="*/ 10921 h 35559"/>
              <a:gd name="connsiteX3" fmla="*/ 10921 w 35559"/>
              <a:gd name="connsiteY3" fmla="*/ 0 h 35559"/>
              <a:gd name="connsiteX4" fmla="*/ 10921 w 35559"/>
              <a:gd name="connsiteY4" fmla="*/ 0 h 35559"/>
              <a:gd name="connsiteX5" fmla="*/ 10794 w 35559"/>
              <a:gd name="connsiteY5" fmla="*/ 0 h 35559"/>
              <a:gd name="connsiteX6" fmla="*/ 10794 w 35559"/>
              <a:gd name="connsiteY6" fmla="*/ 0 h 35559"/>
              <a:gd name="connsiteX7" fmla="*/ 0 w 35559"/>
              <a:gd name="connsiteY7" fmla="*/ 24638 h 35559"/>
              <a:gd name="connsiteX8" fmla="*/ 24638 w 35559"/>
              <a:gd name="connsiteY8" fmla="*/ 35559 h 35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5559" h="35559">
                <a:moveTo>
                  <a:pt x="24638" y="35559"/>
                </a:moveTo>
                <a:lnTo>
                  <a:pt x="24638" y="35559"/>
                </a:lnTo>
                <a:cubicBezTo>
                  <a:pt x="34416" y="31750"/>
                  <a:pt x="39369" y="20701"/>
                  <a:pt x="35559" y="10921"/>
                </a:cubicBezTo>
                <a:cubicBezTo>
                  <a:pt x="31750" y="1142"/>
                  <a:pt x="20700" y="-3810"/>
                  <a:pt x="10921" y="0"/>
                </a:cubicBezTo>
                <a:lnTo>
                  <a:pt x="10921" y="0"/>
                </a:lnTo>
                <a:lnTo>
                  <a:pt x="10794" y="0"/>
                </a:lnTo>
                <a:lnTo>
                  <a:pt x="10794" y="0"/>
                </a:lnTo>
                <a:cubicBezTo>
                  <a:pt x="1015" y="3809"/>
                  <a:pt x="-3810" y="14858"/>
                  <a:pt x="0" y="24638"/>
                </a:cubicBezTo>
                <a:cubicBezTo>
                  <a:pt x="3682" y="34416"/>
                  <a:pt x="14732" y="39370"/>
                  <a:pt x="24638" y="3555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553840" y="3542538"/>
            <a:ext cx="35560" cy="35559"/>
          </a:xfrm>
          <a:custGeom>
            <a:avLst/>
            <a:gdLst>
              <a:gd name="connsiteX0" fmla="*/ 24638 w 35560"/>
              <a:gd name="connsiteY0" fmla="*/ 35559 h 35559"/>
              <a:gd name="connsiteX1" fmla="*/ 24638 w 35560"/>
              <a:gd name="connsiteY1" fmla="*/ 35559 h 35559"/>
              <a:gd name="connsiteX2" fmla="*/ 35560 w 35560"/>
              <a:gd name="connsiteY2" fmla="*/ 10921 h 35559"/>
              <a:gd name="connsiteX3" fmla="*/ 10922 w 35560"/>
              <a:gd name="connsiteY3" fmla="*/ 0 h 35559"/>
              <a:gd name="connsiteX4" fmla="*/ 10795 w 35560"/>
              <a:gd name="connsiteY4" fmla="*/ 0 h 35559"/>
              <a:gd name="connsiteX5" fmla="*/ 0 w 35560"/>
              <a:gd name="connsiteY5" fmla="*/ 24638 h 35559"/>
              <a:gd name="connsiteX6" fmla="*/ 24638 w 35560"/>
              <a:gd name="connsiteY6" fmla="*/ 35559 h 35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560" h="35559">
                <a:moveTo>
                  <a:pt x="24638" y="35559"/>
                </a:moveTo>
                <a:lnTo>
                  <a:pt x="24638" y="35559"/>
                </a:lnTo>
                <a:cubicBezTo>
                  <a:pt x="34417" y="31750"/>
                  <a:pt x="39370" y="20701"/>
                  <a:pt x="35560" y="10921"/>
                </a:cubicBezTo>
                <a:cubicBezTo>
                  <a:pt x="31750" y="1015"/>
                  <a:pt x="20701" y="-3809"/>
                  <a:pt x="10922" y="0"/>
                </a:cubicBezTo>
                <a:lnTo>
                  <a:pt x="10795" y="0"/>
                </a:lnTo>
                <a:cubicBezTo>
                  <a:pt x="1016" y="3809"/>
                  <a:pt x="-3809" y="14732"/>
                  <a:pt x="0" y="24638"/>
                </a:cubicBezTo>
                <a:cubicBezTo>
                  <a:pt x="3683" y="34416"/>
                  <a:pt x="14732" y="39242"/>
                  <a:pt x="24638" y="3555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24960" y="3514978"/>
            <a:ext cx="35560" cy="35560"/>
          </a:xfrm>
          <a:custGeom>
            <a:avLst/>
            <a:gdLst>
              <a:gd name="connsiteX0" fmla="*/ 24638 w 35560"/>
              <a:gd name="connsiteY0" fmla="*/ 35560 h 35560"/>
              <a:gd name="connsiteX1" fmla="*/ 24638 w 35560"/>
              <a:gd name="connsiteY1" fmla="*/ 35560 h 35560"/>
              <a:gd name="connsiteX2" fmla="*/ 35560 w 35560"/>
              <a:gd name="connsiteY2" fmla="*/ 10922 h 35560"/>
              <a:gd name="connsiteX3" fmla="*/ 10922 w 35560"/>
              <a:gd name="connsiteY3" fmla="*/ 0 h 35560"/>
              <a:gd name="connsiteX4" fmla="*/ 10795 w 35560"/>
              <a:gd name="connsiteY4" fmla="*/ 0 h 35560"/>
              <a:gd name="connsiteX5" fmla="*/ 0 w 35560"/>
              <a:gd name="connsiteY5" fmla="*/ 24638 h 35560"/>
              <a:gd name="connsiteX6" fmla="*/ 24638 w 35560"/>
              <a:gd name="connsiteY6" fmla="*/ 35560 h 35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560" h="35560">
                <a:moveTo>
                  <a:pt x="24638" y="35560"/>
                </a:moveTo>
                <a:lnTo>
                  <a:pt x="24638" y="35560"/>
                </a:lnTo>
                <a:cubicBezTo>
                  <a:pt x="34417" y="31750"/>
                  <a:pt x="39370" y="20828"/>
                  <a:pt x="35560" y="10922"/>
                </a:cubicBezTo>
                <a:cubicBezTo>
                  <a:pt x="31750" y="1142"/>
                  <a:pt x="20701" y="-3682"/>
                  <a:pt x="10922" y="0"/>
                </a:cubicBezTo>
                <a:lnTo>
                  <a:pt x="10795" y="0"/>
                </a:lnTo>
                <a:cubicBezTo>
                  <a:pt x="1016" y="3810"/>
                  <a:pt x="-3809" y="14859"/>
                  <a:pt x="0" y="24638"/>
                </a:cubicBezTo>
                <a:cubicBezTo>
                  <a:pt x="3683" y="34544"/>
                  <a:pt x="14732" y="39370"/>
                  <a:pt x="24638" y="355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696080" y="3487546"/>
            <a:ext cx="35560" cy="35560"/>
          </a:xfrm>
          <a:custGeom>
            <a:avLst/>
            <a:gdLst>
              <a:gd name="connsiteX0" fmla="*/ 24510 w 35560"/>
              <a:gd name="connsiteY0" fmla="*/ 35560 h 35560"/>
              <a:gd name="connsiteX1" fmla="*/ 24638 w 35560"/>
              <a:gd name="connsiteY1" fmla="*/ 35560 h 35560"/>
              <a:gd name="connsiteX2" fmla="*/ 35559 w 35560"/>
              <a:gd name="connsiteY2" fmla="*/ 10922 h 35560"/>
              <a:gd name="connsiteX3" fmla="*/ 10922 w 35560"/>
              <a:gd name="connsiteY3" fmla="*/ 0 h 35560"/>
              <a:gd name="connsiteX4" fmla="*/ 10795 w 35560"/>
              <a:gd name="connsiteY4" fmla="*/ 0 h 35560"/>
              <a:gd name="connsiteX5" fmla="*/ 0 w 35560"/>
              <a:gd name="connsiteY5" fmla="*/ 24638 h 35560"/>
              <a:gd name="connsiteX6" fmla="*/ 24510 w 35560"/>
              <a:gd name="connsiteY6" fmla="*/ 35560 h 35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560" h="35560">
                <a:moveTo>
                  <a:pt x="24510" y="35560"/>
                </a:moveTo>
                <a:lnTo>
                  <a:pt x="24638" y="35560"/>
                </a:lnTo>
                <a:cubicBezTo>
                  <a:pt x="34416" y="31750"/>
                  <a:pt x="39242" y="20701"/>
                  <a:pt x="35559" y="10922"/>
                </a:cubicBezTo>
                <a:cubicBezTo>
                  <a:pt x="31750" y="1143"/>
                  <a:pt x="20701" y="-3809"/>
                  <a:pt x="10922" y="0"/>
                </a:cubicBezTo>
                <a:lnTo>
                  <a:pt x="10795" y="0"/>
                </a:lnTo>
                <a:cubicBezTo>
                  <a:pt x="1015" y="3810"/>
                  <a:pt x="-3809" y="14859"/>
                  <a:pt x="0" y="24638"/>
                </a:cubicBezTo>
                <a:cubicBezTo>
                  <a:pt x="3683" y="34417"/>
                  <a:pt x="14732" y="39370"/>
                  <a:pt x="24510" y="355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767073" y="3460115"/>
            <a:ext cx="35686" cy="35559"/>
          </a:xfrm>
          <a:custGeom>
            <a:avLst/>
            <a:gdLst>
              <a:gd name="connsiteX0" fmla="*/ 24638 w 35686"/>
              <a:gd name="connsiteY0" fmla="*/ 35559 h 35559"/>
              <a:gd name="connsiteX1" fmla="*/ 24765 w 35686"/>
              <a:gd name="connsiteY1" fmla="*/ 35559 h 35559"/>
              <a:gd name="connsiteX2" fmla="*/ 35686 w 35686"/>
              <a:gd name="connsiteY2" fmla="*/ 10921 h 35559"/>
              <a:gd name="connsiteX3" fmla="*/ 11048 w 35686"/>
              <a:gd name="connsiteY3" fmla="*/ 0 h 35559"/>
              <a:gd name="connsiteX4" fmla="*/ 10922 w 35686"/>
              <a:gd name="connsiteY4" fmla="*/ 0 h 35559"/>
              <a:gd name="connsiteX5" fmla="*/ 0 w 35686"/>
              <a:gd name="connsiteY5" fmla="*/ 24638 h 35559"/>
              <a:gd name="connsiteX6" fmla="*/ 24638 w 35686"/>
              <a:gd name="connsiteY6" fmla="*/ 35559 h 35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686" h="35559">
                <a:moveTo>
                  <a:pt x="24638" y="35559"/>
                </a:moveTo>
                <a:lnTo>
                  <a:pt x="24765" y="35559"/>
                </a:lnTo>
                <a:cubicBezTo>
                  <a:pt x="34544" y="31750"/>
                  <a:pt x="39370" y="20700"/>
                  <a:pt x="35686" y="10921"/>
                </a:cubicBezTo>
                <a:cubicBezTo>
                  <a:pt x="31877" y="1015"/>
                  <a:pt x="20828" y="-3810"/>
                  <a:pt x="11048" y="0"/>
                </a:cubicBezTo>
                <a:lnTo>
                  <a:pt x="10922" y="0"/>
                </a:lnTo>
                <a:cubicBezTo>
                  <a:pt x="1142" y="3809"/>
                  <a:pt x="-3683" y="14858"/>
                  <a:pt x="0" y="24638"/>
                </a:cubicBezTo>
                <a:cubicBezTo>
                  <a:pt x="3810" y="34416"/>
                  <a:pt x="14859" y="39369"/>
                  <a:pt x="24638" y="3555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838194" y="3432555"/>
            <a:ext cx="35686" cy="35560"/>
          </a:xfrm>
          <a:custGeom>
            <a:avLst/>
            <a:gdLst>
              <a:gd name="connsiteX0" fmla="*/ 24638 w 35686"/>
              <a:gd name="connsiteY0" fmla="*/ 35559 h 35560"/>
              <a:gd name="connsiteX1" fmla="*/ 24765 w 35686"/>
              <a:gd name="connsiteY1" fmla="*/ 35559 h 35560"/>
              <a:gd name="connsiteX2" fmla="*/ 35686 w 35686"/>
              <a:gd name="connsiteY2" fmla="*/ 10922 h 35560"/>
              <a:gd name="connsiteX3" fmla="*/ 11048 w 35686"/>
              <a:gd name="connsiteY3" fmla="*/ 0 h 35560"/>
              <a:gd name="connsiteX4" fmla="*/ 10921 w 35686"/>
              <a:gd name="connsiteY4" fmla="*/ 127 h 35560"/>
              <a:gd name="connsiteX5" fmla="*/ 0 w 35686"/>
              <a:gd name="connsiteY5" fmla="*/ 24765 h 35560"/>
              <a:gd name="connsiteX6" fmla="*/ 24638 w 35686"/>
              <a:gd name="connsiteY6" fmla="*/ 35559 h 35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686" h="35560">
                <a:moveTo>
                  <a:pt x="24638" y="35559"/>
                </a:moveTo>
                <a:lnTo>
                  <a:pt x="24765" y="35559"/>
                </a:lnTo>
                <a:cubicBezTo>
                  <a:pt x="34544" y="31877"/>
                  <a:pt x="39370" y="20828"/>
                  <a:pt x="35686" y="10922"/>
                </a:cubicBezTo>
                <a:cubicBezTo>
                  <a:pt x="31877" y="1142"/>
                  <a:pt x="20827" y="-3683"/>
                  <a:pt x="11048" y="0"/>
                </a:cubicBezTo>
                <a:lnTo>
                  <a:pt x="10921" y="127"/>
                </a:lnTo>
                <a:cubicBezTo>
                  <a:pt x="1142" y="3809"/>
                  <a:pt x="-3683" y="14859"/>
                  <a:pt x="0" y="24765"/>
                </a:cubicBezTo>
                <a:cubicBezTo>
                  <a:pt x="3809" y="34544"/>
                  <a:pt x="14859" y="39370"/>
                  <a:pt x="24638" y="3555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909314" y="3405123"/>
            <a:ext cx="35686" cy="35560"/>
          </a:xfrm>
          <a:custGeom>
            <a:avLst/>
            <a:gdLst>
              <a:gd name="connsiteX0" fmla="*/ 24638 w 35686"/>
              <a:gd name="connsiteY0" fmla="*/ 35560 h 35560"/>
              <a:gd name="connsiteX1" fmla="*/ 24764 w 35686"/>
              <a:gd name="connsiteY1" fmla="*/ 35560 h 35560"/>
              <a:gd name="connsiteX2" fmla="*/ 35686 w 35686"/>
              <a:gd name="connsiteY2" fmla="*/ 10922 h 35560"/>
              <a:gd name="connsiteX3" fmla="*/ 11048 w 35686"/>
              <a:gd name="connsiteY3" fmla="*/ 0 h 35560"/>
              <a:gd name="connsiteX4" fmla="*/ 10921 w 35686"/>
              <a:gd name="connsiteY4" fmla="*/ 0 h 35560"/>
              <a:gd name="connsiteX5" fmla="*/ 0 w 35686"/>
              <a:gd name="connsiteY5" fmla="*/ 24638 h 35560"/>
              <a:gd name="connsiteX6" fmla="*/ 24638 w 35686"/>
              <a:gd name="connsiteY6" fmla="*/ 35560 h 35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686" h="35560">
                <a:moveTo>
                  <a:pt x="24638" y="35560"/>
                </a:moveTo>
                <a:lnTo>
                  <a:pt x="24764" y="35560"/>
                </a:lnTo>
                <a:cubicBezTo>
                  <a:pt x="34544" y="31750"/>
                  <a:pt x="39370" y="20701"/>
                  <a:pt x="35686" y="10922"/>
                </a:cubicBezTo>
                <a:cubicBezTo>
                  <a:pt x="31876" y="1142"/>
                  <a:pt x="20827" y="-3809"/>
                  <a:pt x="11048" y="0"/>
                </a:cubicBezTo>
                <a:lnTo>
                  <a:pt x="10921" y="0"/>
                </a:lnTo>
                <a:cubicBezTo>
                  <a:pt x="1142" y="3810"/>
                  <a:pt x="-3683" y="14859"/>
                  <a:pt x="0" y="24638"/>
                </a:cubicBezTo>
                <a:cubicBezTo>
                  <a:pt x="3809" y="34544"/>
                  <a:pt x="14858" y="39370"/>
                  <a:pt x="24638" y="355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980434" y="3377691"/>
            <a:ext cx="35686" cy="35560"/>
          </a:xfrm>
          <a:custGeom>
            <a:avLst/>
            <a:gdLst>
              <a:gd name="connsiteX0" fmla="*/ 24637 w 35686"/>
              <a:gd name="connsiteY0" fmla="*/ 35560 h 35560"/>
              <a:gd name="connsiteX1" fmla="*/ 24764 w 35686"/>
              <a:gd name="connsiteY1" fmla="*/ 35560 h 35560"/>
              <a:gd name="connsiteX2" fmla="*/ 35686 w 35686"/>
              <a:gd name="connsiteY2" fmla="*/ 10922 h 35560"/>
              <a:gd name="connsiteX3" fmla="*/ 11048 w 35686"/>
              <a:gd name="connsiteY3" fmla="*/ 0 h 35560"/>
              <a:gd name="connsiteX4" fmla="*/ 10921 w 35686"/>
              <a:gd name="connsiteY4" fmla="*/ 0 h 35560"/>
              <a:gd name="connsiteX5" fmla="*/ 0 w 35686"/>
              <a:gd name="connsiteY5" fmla="*/ 24638 h 35560"/>
              <a:gd name="connsiteX6" fmla="*/ 24637 w 35686"/>
              <a:gd name="connsiteY6" fmla="*/ 35560 h 35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686" h="35560">
                <a:moveTo>
                  <a:pt x="24637" y="35560"/>
                </a:moveTo>
                <a:lnTo>
                  <a:pt x="24764" y="35560"/>
                </a:lnTo>
                <a:cubicBezTo>
                  <a:pt x="34544" y="31750"/>
                  <a:pt x="39369" y="20701"/>
                  <a:pt x="35686" y="10922"/>
                </a:cubicBezTo>
                <a:cubicBezTo>
                  <a:pt x="31876" y="1142"/>
                  <a:pt x="20827" y="-3809"/>
                  <a:pt x="11048" y="0"/>
                </a:cubicBezTo>
                <a:lnTo>
                  <a:pt x="10921" y="0"/>
                </a:lnTo>
                <a:cubicBezTo>
                  <a:pt x="1142" y="3810"/>
                  <a:pt x="-3683" y="14859"/>
                  <a:pt x="0" y="24638"/>
                </a:cubicBezTo>
                <a:cubicBezTo>
                  <a:pt x="3809" y="34417"/>
                  <a:pt x="14858" y="39370"/>
                  <a:pt x="24637" y="355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051553" y="3350259"/>
            <a:ext cx="35687" cy="35560"/>
          </a:xfrm>
          <a:custGeom>
            <a:avLst/>
            <a:gdLst>
              <a:gd name="connsiteX0" fmla="*/ 24638 w 35687"/>
              <a:gd name="connsiteY0" fmla="*/ 35560 h 35560"/>
              <a:gd name="connsiteX1" fmla="*/ 24765 w 35687"/>
              <a:gd name="connsiteY1" fmla="*/ 35433 h 35560"/>
              <a:gd name="connsiteX2" fmla="*/ 35686 w 35687"/>
              <a:gd name="connsiteY2" fmla="*/ 10795 h 35560"/>
              <a:gd name="connsiteX3" fmla="*/ 11049 w 35687"/>
              <a:gd name="connsiteY3" fmla="*/ 0 h 35560"/>
              <a:gd name="connsiteX4" fmla="*/ 11049 w 35687"/>
              <a:gd name="connsiteY4" fmla="*/ 0 h 35560"/>
              <a:gd name="connsiteX5" fmla="*/ 10922 w 35687"/>
              <a:gd name="connsiteY5" fmla="*/ 0 h 35560"/>
              <a:gd name="connsiteX6" fmla="*/ 0 w 35687"/>
              <a:gd name="connsiteY6" fmla="*/ 24638 h 35560"/>
              <a:gd name="connsiteX7" fmla="*/ 24638 w 35687"/>
              <a:gd name="connsiteY7" fmla="*/ 35560 h 35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5687" h="35560">
                <a:moveTo>
                  <a:pt x="24638" y="35560"/>
                </a:moveTo>
                <a:lnTo>
                  <a:pt x="24765" y="35433"/>
                </a:lnTo>
                <a:cubicBezTo>
                  <a:pt x="34544" y="31750"/>
                  <a:pt x="39370" y="20701"/>
                  <a:pt x="35686" y="10795"/>
                </a:cubicBezTo>
                <a:cubicBezTo>
                  <a:pt x="31877" y="1016"/>
                  <a:pt x="20828" y="-3809"/>
                  <a:pt x="11049" y="0"/>
                </a:cubicBezTo>
                <a:lnTo>
                  <a:pt x="11049" y="0"/>
                </a:lnTo>
                <a:lnTo>
                  <a:pt x="10922" y="0"/>
                </a:lnTo>
                <a:cubicBezTo>
                  <a:pt x="1142" y="3810"/>
                  <a:pt x="-3682" y="14732"/>
                  <a:pt x="0" y="24638"/>
                </a:cubicBezTo>
                <a:cubicBezTo>
                  <a:pt x="3810" y="34417"/>
                  <a:pt x="14859" y="39243"/>
                  <a:pt x="24638" y="355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122673" y="3322701"/>
            <a:ext cx="35686" cy="35559"/>
          </a:xfrm>
          <a:custGeom>
            <a:avLst/>
            <a:gdLst>
              <a:gd name="connsiteX0" fmla="*/ 24638 w 35686"/>
              <a:gd name="connsiteY0" fmla="*/ 35559 h 35559"/>
              <a:gd name="connsiteX1" fmla="*/ 24765 w 35686"/>
              <a:gd name="connsiteY1" fmla="*/ 35559 h 35559"/>
              <a:gd name="connsiteX2" fmla="*/ 35686 w 35686"/>
              <a:gd name="connsiteY2" fmla="*/ 10921 h 35559"/>
              <a:gd name="connsiteX3" fmla="*/ 11048 w 35686"/>
              <a:gd name="connsiteY3" fmla="*/ 0 h 35559"/>
              <a:gd name="connsiteX4" fmla="*/ 11048 w 35686"/>
              <a:gd name="connsiteY4" fmla="*/ 0 h 35559"/>
              <a:gd name="connsiteX5" fmla="*/ 10922 w 35686"/>
              <a:gd name="connsiteY5" fmla="*/ 0 h 35559"/>
              <a:gd name="connsiteX6" fmla="*/ 0 w 35686"/>
              <a:gd name="connsiteY6" fmla="*/ 24638 h 35559"/>
              <a:gd name="connsiteX7" fmla="*/ 24638 w 35686"/>
              <a:gd name="connsiteY7" fmla="*/ 35559 h 35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5686" h="35559">
                <a:moveTo>
                  <a:pt x="24638" y="35559"/>
                </a:moveTo>
                <a:lnTo>
                  <a:pt x="24765" y="35559"/>
                </a:lnTo>
                <a:cubicBezTo>
                  <a:pt x="34544" y="31750"/>
                  <a:pt x="39370" y="20701"/>
                  <a:pt x="35686" y="10921"/>
                </a:cubicBezTo>
                <a:cubicBezTo>
                  <a:pt x="31877" y="1142"/>
                  <a:pt x="20828" y="-3810"/>
                  <a:pt x="11048" y="0"/>
                </a:cubicBezTo>
                <a:lnTo>
                  <a:pt x="11048" y="0"/>
                </a:lnTo>
                <a:lnTo>
                  <a:pt x="10922" y="0"/>
                </a:lnTo>
                <a:cubicBezTo>
                  <a:pt x="1142" y="3809"/>
                  <a:pt x="-3683" y="14858"/>
                  <a:pt x="0" y="24638"/>
                </a:cubicBezTo>
                <a:cubicBezTo>
                  <a:pt x="3810" y="34544"/>
                  <a:pt x="14859" y="39370"/>
                  <a:pt x="24638" y="3555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193794" y="3295269"/>
            <a:ext cx="35560" cy="35559"/>
          </a:xfrm>
          <a:custGeom>
            <a:avLst/>
            <a:gdLst>
              <a:gd name="connsiteX0" fmla="*/ 24638 w 35560"/>
              <a:gd name="connsiteY0" fmla="*/ 35559 h 35559"/>
              <a:gd name="connsiteX1" fmla="*/ 24765 w 35560"/>
              <a:gd name="connsiteY1" fmla="*/ 35559 h 35559"/>
              <a:gd name="connsiteX2" fmla="*/ 35559 w 35560"/>
              <a:gd name="connsiteY2" fmla="*/ 10921 h 35559"/>
              <a:gd name="connsiteX3" fmla="*/ 10921 w 35560"/>
              <a:gd name="connsiteY3" fmla="*/ 0 h 35559"/>
              <a:gd name="connsiteX4" fmla="*/ 10921 w 35560"/>
              <a:gd name="connsiteY4" fmla="*/ 0 h 35559"/>
              <a:gd name="connsiteX5" fmla="*/ 0 w 35560"/>
              <a:gd name="connsiteY5" fmla="*/ 24638 h 35559"/>
              <a:gd name="connsiteX6" fmla="*/ 24638 w 35560"/>
              <a:gd name="connsiteY6" fmla="*/ 35559 h 35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560" h="35559">
                <a:moveTo>
                  <a:pt x="24638" y="35559"/>
                </a:moveTo>
                <a:lnTo>
                  <a:pt x="24765" y="35559"/>
                </a:lnTo>
                <a:cubicBezTo>
                  <a:pt x="34544" y="31750"/>
                  <a:pt x="39370" y="20701"/>
                  <a:pt x="35559" y="10921"/>
                </a:cubicBezTo>
                <a:cubicBezTo>
                  <a:pt x="31877" y="1142"/>
                  <a:pt x="20827" y="-3809"/>
                  <a:pt x="10921" y="0"/>
                </a:cubicBezTo>
                <a:lnTo>
                  <a:pt x="10921" y="0"/>
                </a:lnTo>
                <a:cubicBezTo>
                  <a:pt x="1142" y="3809"/>
                  <a:pt x="-3683" y="14859"/>
                  <a:pt x="0" y="24638"/>
                </a:cubicBezTo>
                <a:cubicBezTo>
                  <a:pt x="3809" y="34416"/>
                  <a:pt x="14859" y="39370"/>
                  <a:pt x="24638" y="3555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264914" y="3267836"/>
            <a:ext cx="35559" cy="35560"/>
          </a:xfrm>
          <a:custGeom>
            <a:avLst/>
            <a:gdLst>
              <a:gd name="connsiteX0" fmla="*/ 24638 w 35559"/>
              <a:gd name="connsiteY0" fmla="*/ 35559 h 35560"/>
              <a:gd name="connsiteX1" fmla="*/ 24764 w 35559"/>
              <a:gd name="connsiteY1" fmla="*/ 35559 h 35560"/>
              <a:gd name="connsiteX2" fmla="*/ 35559 w 35559"/>
              <a:gd name="connsiteY2" fmla="*/ 10922 h 35560"/>
              <a:gd name="connsiteX3" fmla="*/ 10921 w 35559"/>
              <a:gd name="connsiteY3" fmla="*/ 0 h 35560"/>
              <a:gd name="connsiteX4" fmla="*/ 10921 w 35559"/>
              <a:gd name="connsiteY4" fmla="*/ 0 h 35560"/>
              <a:gd name="connsiteX5" fmla="*/ 0 w 35559"/>
              <a:gd name="connsiteY5" fmla="*/ 24638 h 35560"/>
              <a:gd name="connsiteX6" fmla="*/ 24638 w 35559"/>
              <a:gd name="connsiteY6" fmla="*/ 35559 h 35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559" h="35560">
                <a:moveTo>
                  <a:pt x="24638" y="35559"/>
                </a:moveTo>
                <a:lnTo>
                  <a:pt x="24764" y="35559"/>
                </a:lnTo>
                <a:cubicBezTo>
                  <a:pt x="34544" y="31750"/>
                  <a:pt x="39370" y="20701"/>
                  <a:pt x="35559" y="10922"/>
                </a:cubicBezTo>
                <a:cubicBezTo>
                  <a:pt x="31876" y="1016"/>
                  <a:pt x="20827" y="-3809"/>
                  <a:pt x="10921" y="0"/>
                </a:cubicBezTo>
                <a:lnTo>
                  <a:pt x="10921" y="0"/>
                </a:lnTo>
                <a:cubicBezTo>
                  <a:pt x="1142" y="3809"/>
                  <a:pt x="-3810" y="14859"/>
                  <a:pt x="0" y="24638"/>
                </a:cubicBezTo>
                <a:cubicBezTo>
                  <a:pt x="3809" y="34416"/>
                  <a:pt x="14858" y="39370"/>
                  <a:pt x="24638" y="3555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336034" y="3240277"/>
            <a:ext cx="35559" cy="35560"/>
          </a:xfrm>
          <a:custGeom>
            <a:avLst/>
            <a:gdLst>
              <a:gd name="connsiteX0" fmla="*/ 24637 w 35559"/>
              <a:gd name="connsiteY0" fmla="*/ 35560 h 35560"/>
              <a:gd name="connsiteX1" fmla="*/ 24764 w 35559"/>
              <a:gd name="connsiteY1" fmla="*/ 35560 h 35560"/>
              <a:gd name="connsiteX2" fmla="*/ 35559 w 35559"/>
              <a:gd name="connsiteY2" fmla="*/ 10922 h 35560"/>
              <a:gd name="connsiteX3" fmla="*/ 10921 w 35559"/>
              <a:gd name="connsiteY3" fmla="*/ 0 h 35560"/>
              <a:gd name="connsiteX4" fmla="*/ 10921 w 35559"/>
              <a:gd name="connsiteY4" fmla="*/ 126 h 35560"/>
              <a:gd name="connsiteX5" fmla="*/ 0 w 35559"/>
              <a:gd name="connsiteY5" fmla="*/ 24764 h 35560"/>
              <a:gd name="connsiteX6" fmla="*/ 24637 w 35559"/>
              <a:gd name="connsiteY6" fmla="*/ 35560 h 35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559" h="35560">
                <a:moveTo>
                  <a:pt x="24637" y="35560"/>
                </a:moveTo>
                <a:lnTo>
                  <a:pt x="24764" y="35560"/>
                </a:lnTo>
                <a:cubicBezTo>
                  <a:pt x="34544" y="31750"/>
                  <a:pt x="39369" y="20827"/>
                  <a:pt x="35559" y="10922"/>
                </a:cubicBezTo>
                <a:cubicBezTo>
                  <a:pt x="31876" y="1142"/>
                  <a:pt x="20827" y="-3682"/>
                  <a:pt x="10921" y="0"/>
                </a:cubicBezTo>
                <a:lnTo>
                  <a:pt x="10921" y="126"/>
                </a:lnTo>
                <a:cubicBezTo>
                  <a:pt x="1142" y="3810"/>
                  <a:pt x="-3810" y="14858"/>
                  <a:pt x="0" y="24764"/>
                </a:cubicBezTo>
                <a:cubicBezTo>
                  <a:pt x="3809" y="34543"/>
                  <a:pt x="14858" y="39369"/>
                  <a:pt x="24637" y="355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407153" y="3212845"/>
            <a:ext cx="35560" cy="35560"/>
          </a:xfrm>
          <a:custGeom>
            <a:avLst/>
            <a:gdLst>
              <a:gd name="connsiteX0" fmla="*/ 24638 w 35560"/>
              <a:gd name="connsiteY0" fmla="*/ 35560 h 35560"/>
              <a:gd name="connsiteX1" fmla="*/ 24765 w 35560"/>
              <a:gd name="connsiteY1" fmla="*/ 35560 h 35560"/>
              <a:gd name="connsiteX2" fmla="*/ 35560 w 35560"/>
              <a:gd name="connsiteY2" fmla="*/ 10922 h 35560"/>
              <a:gd name="connsiteX3" fmla="*/ 10922 w 35560"/>
              <a:gd name="connsiteY3" fmla="*/ 0 h 35560"/>
              <a:gd name="connsiteX4" fmla="*/ 10922 w 35560"/>
              <a:gd name="connsiteY4" fmla="*/ 0 h 35560"/>
              <a:gd name="connsiteX5" fmla="*/ 0 w 35560"/>
              <a:gd name="connsiteY5" fmla="*/ 24638 h 35560"/>
              <a:gd name="connsiteX6" fmla="*/ 24638 w 35560"/>
              <a:gd name="connsiteY6" fmla="*/ 35560 h 35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560" h="35560">
                <a:moveTo>
                  <a:pt x="24638" y="35560"/>
                </a:moveTo>
                <a:lnTo>
                  <a:pt x="24765" y="35560"/>
                </a:lnTo>
                <a:cubicBezTo>
                  <a:pt x="34544" y="31750"/>
                  <a:pt x="39370" y="20701"/>
                  <a:pt x="35560" y="10922"/>
                </a:cubicBezTo>
                <a:cubicBezTo>
                  <a:pt x="31877" y="1143"/>
                  <a:pt x="20828" y="-3810"/>
                  <a:pt x="10922" y="0"/>
                </a:cubicBezTo>
                <a:lnTo>
                  <a:pt x="10922" y="0"/>
                </a:lnTo>
                <a:cubicBezTo>
                  <a:pt x="1142" y="3810"/>
                  <a:pt x="-3809" y="14858"/>
                  <a:pt x="0" y="24638"/>
                </a:cubicBezTo>
                <a:cubicBezTo>
                  <a:pt x="3810" y="34544"/>
                  <a:pt x="14859" y="39369"/>
                  <a:pt x="24638" y="355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478273" y="3185414"/>
            <a:ext cx="35560" cy="35559"/>
          </a:xfrm>
          <a:custGeom>
            <a:avLst/>
            <a:gdLst>
              <a:gd name="connsiteX0" fmla="*/ 24638 w 35560"/>
              <a:gd name="connsiteY0" fmla="*/ 35559 h 35559"/>
              <a:gd name="connsiteX1" fmla="*/ 24765 w 35560"/>
              <a:gd name="connsiteY1" fmla="*/ 35559 h 35559"/>
              <a:gd name="connsiteX2" fmla="*/ 35560 w 35560"/>
              <a:gd name="connsiteY2" fmla="*/ 10921 h 35559"/>
              <a:gd name="connsiteX3" fmla="*/ 10922 w 35560"/>
              <a:gd name="connsiteY3" fmla="*/ 0 h 35559"/>
              <a:gd name="connsiteX4" fmla="*/ 10922 w 35560"/>
              <a:gd name="connsiteY4" fmla="*/ 0 h 35559"/>
              <a:gd name="connsiteX5" fmla="*/ 0 w 35560"/>
              <a:gd name="connsiteY5" fmla="*/ 24637 h 35559"/>
              <a:gd name="connsiteX6" fmla="*/ 24638 w 35560"/>
              <a:gd name="connsiteY6" fmla="*/ 35559 h 35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560" h="35559">
                <a:moveTo>
                  <a:pt x="24638" y="35559"/>
                </a:moveTo>
                <a:lnTo>
                  <a:pt x="24765" y="35559"/>
                </a:lnTo>
                <a:cubicBezTo>
                  <a:pt x="34544" y="31750"/>
                  <a:pt x="39370" y="20700"/>
                  <a:pt x="35560" y="10921"/>
                </a:cubicBezTo>
                <a:cubicBezTo>
                  <a:pt x="31877" y="1015"/>
                  <a:pt x="20828" y="-3810"/>
                  <a:pt x="10922" y="0"/>
                </a:cubicBezTo>
                <a:lnTo>
                  <a:pt x="10922" y="0"/>
                </a:lnTo>
                <a:cubicBezTo>
                  <a:pt x="1142" y="3809"/>
                  <a:pt x="-3809" y="14858"/>
                  <a:pt x="0" y="24637"/>
                </a:cubicBezTo>
                <a:cubicBezTo>
                  <a:pt x="3810" y="34416"/>
                  <a:pt x="14859" y="39369"/>
                  <a:pt x="24638" y="3555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549394" y="3157982"/>
            <a:ext cx="35560" cy="35560"/>
          </a:xfrm>
          <a:custGeom>
            <a:avLst/>
            <a:gdLst>
              <a:gd name="connsiteX0" fmla="*/ 24638 w 35560"/>
              <a:gd name="connsiteY0" fmla="*/ 35560 h 35560"/>
              <a:gd name="connsiteX1" fmla="*/ 24765 w 35560"/>
              <a:gd name="connsiteY1" fmla="*/ 35432 h 35560"/>
              <a:gd name="connsiteX2" fmla="*/ 35559 w 35560"/>
              <a:gd name="connsiteY2" fmla="*/ 10794 h 35560"/>
              <a:gd name="connsiteX3" fmla="*/ 10921 w 35560"/>
              <a:gd name="connsiteY3" fmla="*/ 0 h 35560"/>
              <a:gd name="connsiteX4" fmla="*/ 10921 w 35560"/>
              <a:gd name="connsiteY4" fmla="*/ 0 h 35560"/>
              <a:gd name="connsiteX5" fmla="*/ 0 w 35560"/>
              <a:gd name="connsiteY5" fmla="*/ 24638 h 35560"/>
              <a:gd name="connsiteX6" fmla="*/ 24638 w 35560"/>
              <a:gd name="connsiteY6" fmla="*/ 35560 h 35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560" h="35560">
                <a:moveTo>
                  <a:pt x="24638" y="35560"/>
                </a:moveTo>
                <a:lnTo>
                  <a:pt x="24765" y="35432"/>
                </a:lnTo>
                <a:cubicBezTo>
                  <a:pt x="34544" y="31750"/>
                  <a:pt x="39370" y="20700"/>
                  <a:pt x="35559" y="10794"/>
                </a:cubicBezTo>
                <a:cubicBezTo>
                  <a:pt x="31877" y="1016"/>
                  <a:pt x="20827" y="-3810"/>
                  <a:pt x="10921" y="0"/>
                </a:cubicBezTo>
                <a:lnTo>
                  <a:pt x="10921" y="0"/>
                </a:lnTo>
                <a:cubicBezTo>
                  <a:pt x="1142" y="3810"/>
                  <a:pt x="-3809" y="14732"/>
                  <a:pt x="0" y="24638"/>
                </a:cubicBezTo>
                <a:cubicBezTo>
                  <a:pt x="3809" y="34416"/>
                  <a:pt x="14859" y="39242"/>
                  <a:pt x="24638" y="355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620514" y="3130423"/>
            <a:ext cx="35559" cy="35560"/>
          </a:xfrm>
          <a:custGeom>
            <a:avLst/>
            <a:gdLst>
              <a:gd name="connsiteX0" fmla="*/ 24638 w 35559"/>
              <a:gd name="connsiteY0" fmla="*/ 35559 h 35560"/>
              <a:gd name="connsiteX1" fmla="*/ 24764 w 35559"/>
              <a:gd name="connsiteY1" fmla="*/ 35559 h 35560"/>
              <a:gd name="connsiteX2" fmla="*/ 35559 w 35559"/>
              <a:gd name="connsiteY2" fmla="*/ 10922 h 35560"/>
              <a:gd name="connsiteX3" fmla="*/ 10921 w 35559"/>
              <a:gd name="connsiteY3" fmla="*/ 0 h 35560"/>
              <a:gd name="connsiteX4" fmla="*/ 10921 w 35559"/>
              <a:gd name="connsiteY4" fmla="*/ 0 h 35560"/>
              <a:gd name="connsiteX5" fmla="*/ 0 w 35559"/>
              <a:gd name="connsiteY5" fmla="*/ 24637 h 35560"/>
              <a:gd name="connsiteX6" fmla="*/ 24638 w 35559"/>
              <a:gd name="connsiteY6" fmla="*/ 35559 h 35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559" h="35560">
                <a:moveTo>
                  <a:pt x="24638" y="35559"/>
                </a:moveTo>
                <a:lnTo>
                  <a:pt x="24764" y="35559"/>
                </a:lnTo>
                <a:cubicBezTo>
                  <a:pt x="34544" y="31750"/>
                  <a:pt x="39370" y="20700"/>
                  <a:pt x="35559" y="10922"/>
                </a:cubicBezTo>
                <a:cubicBezTo>
                  <a:pt x="31750" y="1142"/>
                  <a:pt x="20827" y="-3810"/>
                  <a:pt x="10921" y="0"/>
                </a:cubicBezTo>
                <a:lnTo>
                  <a:pt x="10921" y="0"/>
                </a:lnTo>
                <a:cubicBezTo>
                  <a:pt x="1142" y="3809"/>
                  <a:pt x="-3810" y="14858"/>
                  <a:pt x="0" y="24637"/>
                </a:cubicBezTo>
                <a:cubicBezTo>
                  <a:pt x="3809" y="34544"/>
                  <a:pt x="14858" y="39369"/>
                  <a:pt x="24638" y="3555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691634" y="3102991"/>
            <a:ext cx="35559" cy="35560"/>
          </a:xfrm>
          <a:custGeom>
            <a:avLst/>
            <a:gdLst>
              <a:gd name="connsiteX0" fmla="*/ 24637 w 35559"/>
              <a:gd name="connsiteY0" fmla="*/ 35560 h 35560"/>
              <a:gd name="connsiteX1" fmla="*/ 24637 w 35559"/>
              <a:gd name="connsiteY1" fmla="*/ 35560 h 35560"/>
              <a:gd name="connsiteX2" fmla="*/ 35559 w 35559"/>
              <a:gd name="connsiteY2" fmla="*/ 10922 h 35560"/>
              <a:gd name="connsiteX3" fmla="*/ 10921 w 35559"/>
              <a:gd name="connsiteY3" fmla="*/ 0 h 35560"/>
              <a:gd name="connsiteX4" fmla="*/ 10921 w 35559"/>
              <a:gd name="connsiteY4" fmla="*/ 0 h 35560"/>
              <a:gd name="connsiteX5" fmla="*/ 0 w 35559"/>
              <a:gd name="connsiteY5" fmla="*/ 24638 h 35560"/>
              <a:gd name="connsiteX6" fmla="*/ 24637 w 35559"/>
              <a:gd name="connsiteY6" fmla="*/ 35560 h 35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559" h="35560">
                <a:moveTo>
                  <a:pt x="24637" y="35560"/>
                </a:moveTo>
                <a:lnTo>
                  <a:pt x="24637" y="35560"/>
                </a:lnTo>
                <a:cubicBezTo>
                  <a:pt x="34544" y="31750"/>
                  <a:pt x="39369" y="20701"/>
                  <a:pt x="35559" y="10922"/>
                </a:cubicBezTo>
                <a:cubicBezTo>
                  <a:pt x="31750" y="1142"/>
                  <a:pt x="20827" y="-3810"/>
                  <a:pt x="10921" y="0"/>
                </a:cubicBezTo>
                <a:lnTo>
                  <a:pt x="10921" y="0"/>
                </a:lnTo>
                <a:cubicBezTo>
                  <a:pt x="1142" y="3810"/>
                  <a:pt x="-3810" y="14858"/>
                  <a:pt x="0" y="24638"/>
                </a:cubicBezTo>
                <a:cubicBezTo>
                  <a:pt x="3809" y="34416"/>
                  <a:pt x="14858" y="39369"/>
                  <a:pt x="24637" y="355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762753" y="3075558"/>
            <a:ext cx="35560" cy="35560"/>
          </a:xfrm>
          <a:custGeom>
            <a:avLst/>
            <a:gdLst>
              <a:gd name="connsiteX0" fmla="*/ 24638 w 35560"/>
              <a:gd name="connsiteY0" fmla="*/ 35560 h 35560"/>
              <a:gd name="connsiteX1" fmla="*/ 24638 w 35560"/>
              <a:gd name="connsiteY1" fmla="*/ 35560 h 35560"/>
              <a:gd name="connsiteX2" fmla="*/ 35560 w 35560"/>
              <a:gd name="connsiteY2" fmla="*/ 10922 h 35560"/>
              <a:gd name="connsiteX3" fmla="*/ 10922 w 35560"/>
              <a:gd name="connsiteY3" fmla="*/ 0 h 35560"/>
              <a:gd name="connsiteX4" fmla="*/ 10922 w 35560"/>
              <a:gd name="connsiteY4" fmla="*/ 0 h 35560"/>
              <a:gd name="connsiteX5" fmla="*/ 0 w 35560"/>
              <a:gd name="connsiteY5" fmla="*/ 24638 h 35560"/>
              <a:gd name="connsiteX6" fmla="*/ 24638 w 35560"/>
              <a:gd name="connsiteY6" fmla="*/ 35560 h 35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560" h="35560">
                <a:moveTo>
                  <a:pt x="24638" y="35560"/>
                </a:moveTo>
                <a:lnTo>
                  <a:pt x="24638" y="35560"/>
                </a:lnTo>
                <a:cubicBezTo>
                  <a:pt x="34544" y="31750"/>
                  <a:pt x="39370" y="20701"/>
                  <a:pt x="35560" y="10922"/>
                </a:cubicBezTo>
                <a:cubicBezTo>
                  <a:pt x="31750" y="1016"/>
                  <a:pt x="20828" y="-3810"/>
                  <a:pt x="10922" y="0"/>
                </a:cubicBezTo>
                <a:lnTo>
                  <a:pt x="10922" y="0"/>
                </a:lnTo>
                <a:cubicBezTo>
                  <a:pt x="1142" y="3810"/>
                  <a:pt x="-3809" y="14732"/>
                  <a:pt x="0" y="24638"/>
                </a:cubicBezTo>
                <a:cubicBezTo>
                  <a:pt x="3810" y="34417"/>
                  <a:pt x="14859" y="39242"/>
                  <a:pt x="24638" y="355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4833873" y="3048000"/>
            <a:ext cx="35560" cy="35560"/>
          </a:xfrm>
          <a:custGeom>
            <a:avLst/>
            <a:gdLst>
              <a:gd name="connsiteX0" fmla="*/ 24638 w 35560"/>
              <a:gd name="connsiteY0" fmla="*/ 35560 h 35560"/>
              <a:gd name="connsiteX1" fmla="*/ 24638 w 35560"/>
              <a:gd name="connsiteY1" fmla="*/ 35560 h 35560"/>
              <a:gd name="connsiteX2" fmla="*/ 35560 w 35560"/>
              <a:gd name="connsiteY2" fmla="*/ 10922 h 35560"/>
              <a:gd name="connsiteX3" fmla="*/ 10922 w 35560"/>
              <a:gd name="connsiteY3" fmla="*/ 0 h 35560"/>
              <a:gd name="connsiteX4" fmla="*/ 10922 w 35560"/>
              <a:gd name="connsiteY4" fmla="*/ 0 h 35560"/>
              <a:gd name="connsiteX5" fmla="*/ 0 w 35560"/>
              <a:gd name="connsiteY5" fmla="*/ 24638 h 35560"/>
              <a:gd name="connsiteX6" fmla="*/ 24638 w 35560"/>
              <a:gd name="connsiteY6" fmla="*/ 35560 h 35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560" h="35560">
                <a:moveTo>
                  <a:pt x="24638" y="35560"/>
                </a:moveTo>
                <a:lnTo>
                  <a:pt x="24638" y="35560"/>
                </a:lnTo>
                <a:cubicBezTo>
                  <a:pt x="34544" y="31750"/>
                  <a:pt x="39370" y="20827"/>
                  <a:pt x="35560" y="10922"/>
                </a:cubicBezTo>
                <a:cubicBezTo>
                  <a:pt x="31750" y="1142"/>
                  <a:pt x="20828" y="-3682"/>
                  <a:pt x="10922" y="0"/>
                </a:cubicBezTo>
                <a:lnTo>
                  <a:pt x="10922" y="0"/>
                </a:lnTo>
                <a:cubicBezTo>
                  <a:pt x="1142" y="3810"/>
                  <a:pt x="-3809" y="14858"/>
                  <a:pt x="0" y="24638"/>
                </a:cubicBezTo>
                <a:cubicBezTo>
                  <a:pt x="3810" y="34544"/>
                  <a:pt x="14859" y="39370"/>
                  <a:pt x="24638" y="355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904994" y="3020567"/>
            <a:ext cx="35559" cy="35560"/>
          </a:xfrm>
          <a:custGeom>
            <a:avLst/>
            <a:gdLst>
              <a:gd name="connsiteX0" fmla="*/ 24638 w 35559"/>
              <a:gd name="connsiteY0" fmla="*/ 35560 h 35560"/>
              <a:gd name="connsiteX1" fmla="*/ 24638 w 35559"/>
              <a:gd name="connsiteY1" fmla="*/ 35560 h 35560"/>
              <a:gd name="connsiteX2" fmla="*/ 35559 w 35559"/>
              <a:gd name="connsiteY2" fmla="*/ 10922 h 35560"/>
              <a:gd name="connsiteX3" fmla="*/ 10921 w 35559"/>
              <a:gd name="connsiteY3" fmla="*/ 0 h 35560"/>
              <a:gd name="connsiteX4" fmla="*/ 10921 w 35559"/>
              <a:gd name="connsiteY4" fmla="*/ 0 h 35560"/>
              <a:gd name="connsiteX5" fmla="*/ 0 w 35559"/>
              <a:gd name="connsiteY5" fmla="*/ 24638 h 35560"/>
              <a:gd name="connsiteX6" fmla="*/ 24638 w 35559"/>
              <a:gd name="connsiteY6" fmla="*/ 35560 h 35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559" h="35560">
                <a:moveTo>
                  <a:pt x="24638" y="35560"/>
                </a:moveTo>
                <a:lnTo>
                  <a:pt x="24638" y="35560"/>
                </a:lnTo>
                <a:cubicBezTo>
                  <a:pt x="34544" y="31750"/>
                  <a:pt x="39370" y="20701"/>
                  <a:pt x="35559" y="10922"/>
                </a:cubicBezTo>
                <a:cubicBezTo>
                  <a:pt x="31877" y="1142"/>
                  <a:pt x="20827" y="-3810"/>
                  <a:pt x="10921" y="0"/>
                </a:cubicBezTo>
                <a:lnTo>
                  <a:pt x="10921" y="0"/>
                </a:lnTo>
                <a:cubicBezTo>
                  <a:pt x="1142" y="3810"/>
                  <a:pt x="-3809" y="14858"/>
                  <a:pt x="0" y="24638"/>
                </a:cubicBezTo>
                <a:cubicBezTo>
                  <a:pt x="3809" y="34417"/>
                  <a:pt x="14859" y="39370"/>
                  <a:pt x="24638" y="355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976114" y="2993135"/>
            <a:ext cx="35559" cy="35560"/>
          </a:xfrm>
          <a:custGeom>
            <a:avLst/>
            <a:gdLst>
              <a:gd name="connsiteX0" fmla="*/ 24638 w 35559"/>
              <a:gd name="connsiteY0" fmla="*/ 35560 h 35560"/>
              <a:gd name="connsiteX1" fmla="*/ 24638 w 35559"/>
              <a:gd name="connsiteY1" fmla="*/ 35560 h 35560"/>
              <a:gd name="connsiteX2" fmla="*/ 35559 w 35559"/>
              <a:gd name="connsiteY2" fmla="*/ 10922 h 35560"/>
              <a:gd name="connsiteX3" fmla="*/ 10921 w 35559"/>
              <a:gd name="connsiteY3" fmla="*/ 0 h 35560"/>
              <a:gd name="connsiteX4" fmla="*/ 10921 w 35559"/>
              <a:gd name="connsiteY4" fmla="*/ 0 h 35560"/>
              <a:gd name="connsiteX5" fmla="*/ 0 w 35559"/>
              <a:gd name="connsiteY5" fmla="*/ 24638 h 35560"/>
              <a:gd name="connsiteX6" fmla="*/ 24638 w 35559"/>
              <a:gd name="connsiteY6" fmla="*/ 35560 h 35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559" h="35560">
                <a:moveTo>
                  <a:pt x="24638" y="35560"/>
                </a:moveTo>
                <a:lnTo>
                  <a:pt x="24638" y="35560"/>
                </a:lnTo>
                <a:cubicBezTo>
                  <a:pt x="34544" y="31750"/>
                  <a:pt x="39370" y="20701"/>
                  <a:pt x="35559" y="10922"/>
                </a:cubicBezTo>
                <a:cubicBezTo>
                  <a:pt x="31750" y="1016"/>
                  <a:pt x="20827" y="-3809"/>
                  <a:pt x="10921" y="0"/>
                </a:cubicBezTo>
                <a:lnTo>
                  <a:pt x="10921" y="0"/>
                </a:lnTo>
                <a:cubicBezTo>
                  <a:pt x="1142" y="3810"/>
                  <a:pt x="-3810" y="14732"/>
                  <a:pt x="0" y="24638"/>
                </a:cubicBezTo>
                <a:cubicBezTo>
                  <a:pt x="3809" y="34417"/>
                  <a:pt x="14858" y="39370"/>
                  <a:pt x="24638" y="355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013071" y="2942208"/>
            <a:ext cx="127253" cy="106679"/>
          </a:xfrm>
          <a:custGeom>
            <a:avLst/>
            <a:gdLst>
              <a:gd name="connsiteX0" fmla="*/ 41275 w 127253"/>
              <a:gd name="connsiteY0" fmla="*/ 106680 h 106679"/>
              <a:gd name="connsiteX1" fmla="*/ 127253 w 127253"/>
              <a:gd name="connsiteY1" fmla="*/ 12064 h 106679"/>
              <a:gd name="connsiteX2" fmla="*/ 0 w 127253"/>
              <a:gd name="connsiteY2" fmla="*/ 0 h 106679"/>
              <a:gd name="connsiteX3" fmla="*/ 41275 w 127253"/>
              <a:gd name="connsiteY3" fmla="*/ 10668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7253" h="106679">
                <a:moveTo>
                  <a:pt x="41275" y="106680"/>
                </a:moveTo>
                <a:lnTo>
                  <a:pt x="127253" y="12064"/>
                </a:lnTo>
                <a:lnTo>
                  <a:pt x="0" y="0"/>
                </a:lnTo>
                <a:lnTo>
                  <a:pt x="41275" y="10668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214498" y="3432568"/>
            <a:ext cx="910831" cy="910831"/>
          </a:xfrm>
          <a:custGeom>
            <a:avLst/>
            <a:gdLst>
              <a:gd name="connsiteX0" fmla="*/ 0 w 910831"/>
              <a:gd name="connsiteY0" fmla="*/ 910831 h 910831"/>
              <a:gd name="connsiteX1" fmla="*/ 910831 w 910831"/>
              <a:gd name="connsiteY1" fmla="*/ 910831 h 910831"/>
              <a:gd name="connsiteX2" fmla="*/ 910831 w 910831"/>
              <a:gd name="connsiteY2" fmla="*/ 0 h 910831"/>
              <a:gd name="connsiteX3" fmla="*/ 0 w 910831"/>
              <a:gd name="connsiteY3" fmla="*/ 0 h 910831"/>
              <a:gd name="connsiteX4" fmla="*/ 0 w 910831"/>
              <a:gd name="connsiteY4" fmla="*/ 910831 h 9108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0831" h="910831">
                <a:moveTo>
                  <a:pt x="0" y="910831"/>
                </a:moveTo>
                <a:lnTo>
                  <a:pt x="910831" y="910831"/>
                </a:lnTo>
                <a:lnTo>
                  <a:pt x="910831" y="0"/>
                </a:lnTo>
                <a:lnTo>
                  <a:pt x="0" y="0"/>
                </a:lnTo>
                <a:lnTo>
                  <a:pt x="0" y="910831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3125342" y="3128898"/>
            <a:ext cx="303657" cy="1214501"/>
          </a:xfrm>
          <a:custGeom>
            <a:avLst/>
            <a:gdLst>
              <a:gd name="connsiteX0" fmla="*/ 0 w 303657"/>
              <a:gd name="connsiteY0" fmla="*/ 303657 h 1214501"/>
              <a:gd name="connsiteX1" fmla="*/ 303657 w 303657"/>
              <a:gd name="connsiteY1" fmla="*/ 0 h 1214501"/>
              <a:gd name="connsiteX2" fmla="*/ 303657 w 303657"/>
              <a:gd name="connsiteY2" fmla="*/ 910844 h 1214501"/>
              <a:gd name="connsiteX3" fmla="*/ 0 w 303657"/>
              <a:gd name="connsiteY3" fmla="*/ 1214501 h 1214501"/>
              <a:gd name="connsiteX4" fmla="*/ 0 w 303657"/>
              <a:gd name="connsiteY4" fmla="*/ 303657 h 12145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657" h="1214501">
                <a:moveTo>
                  <a:pt x="0" y="303657"/>
                </a:moveTo>
                <a:lnTo>
                  <a:pt x="303657" y="0"/>
                </a:lnTo>
                <a:lnTo>
                  <a:pt x="303657" y="910844"/>
                </a:lnTo>
                <a:lnTo>
                  <a:pt x="0" y="1214501"/>
                </a:lnTo>
                <a:lnTo>
                  <a:pt x="0" y="303657"/>
                </a:ln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2214498" y="3128898"/>
            <a:ext cx="1214501" cy="303657"/>
          </a:xfrm>
          <a:custGeom>
            <a:avLst/>
            <a:gdLst>
              <a:gd name="connsiteX0" fmla="*/ 0 w 1214501"/>
              <a:gd name="connsiteY0" fmla="*/ 303657 h 303657"/>
              <a:gd name="connsiteX1" fmla="*/ 303657 w 1214501"/>
              <a:gd name="connsiteY1" fmla="*/ 0 h 303657"/>
              <a:gd name="connsiteX2" fmla="*/ 1214501 w 1214501"/>
              <a:gd name="connsiteY2" fmla="*/ 0 h 303657"/>
              <a:gd name="connsiteX3" fmla="*/ 910844 w 1214501"/>
              <a:gd name="connsiteY3" fmla="*/ 303657 h 303657"/>
              <a:gd name="connsiteX4" fmla="*/ 0 w 1214501"/>
              <a:gd name="connsiteY4" fmla="*/ 303657 h 3036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4501" h="303657">
                <a:moveTo>
                  <a:pt x="0" y="303657"/>
                </a:moveTo>
                <a:lnTo>
                  <a:pt x="303657" y="0"/>
                </a:lnTo>
                <a:lnTo>
                  <a:pt x="1214501" y="0"/>
                </a:lnTo>
                <a:lnTo>
                  <a:pt x="910844" y="303657"/>
                </a:lnTo>
                <a:lnTo>
                  <a:pt x="0" y="303657"/>
                </a:lnTo>
              </a:path>
            </a:pathLst>
          </a:custGeom>
          <a:solidFill>
            <a:srgbClr val="ADD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2208148" y="3122548"/>
            <a:ext cx="1227201" cy="1227201"/>
          </a:xfrm>
          <a:custGeom>
            <a:avLst/>
            <a:gdLst>
              <a:gd name="connsiteX0" fmla="*/ 6350 w 1227201"/>
              <a:gd name="connsiteY0" fmla="*/ 310007 h 1227201"/>
              <a:gd name="connsiteX1" fmla="*/ 310007 w 1227201"/>
              <a:gd name="connsiteY1" fmla="*/ 6350 h 1227201"/>
              <a:gd name="connsiteX2" fmla="*/ 1220851 w 1227201"/>
              <a:gd name="connsiteY2" fmla="*/ 6350 h 1227201"/>
              <a:gd name="connsiteX3" fmla="*/ 1220851 w 1227201"/>
              <a:gd name="connsiteY3" fmla="*/ 917194 h 1227201"/>
              <a:gd name="connsiteX4" fmla="*/ 917194 w 1227201"/>
              <a:gd name="connsiteY4" fmla="*/ 1220851 h 1227201"/>
              <a:gd name="connsiteX5" fmla="*/ 6350 w 1227201"/>
              <a:gd name="connsiteY5" fmla="*/ 1220851 h 1227201"/>
              <a:gd name="connsiteX6" fmla="*/ 6350 w 1227201"/>
              <a:gd name="connsiteY6" fmla="*/ 310007 h 12272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27201" h="1227201">
                <a:moveTo>
                  <a:pt x="6350" y="310007"/>
                </a:moveTo>
                <a:lnTo>
                  <a:pt x="310007" y="6350"/>
                </a:lnTo>
                <a:lnTo>
                  <a:pt x="1220851" y="6350"/>
                </a:lnTo>
                <a:lnTo>
                  <a:pt x="1220851" y="917194"/>
                </a:lnTo>
                <a:lnTo>
                  <a:pt x="917194" y="1220851"/>
                </a:lnTo>
                <a:lnTo>
                  <a:pt x="6350" y="1220851"/>
                </a:lnTo>
                <a:lnTo>
                  <a:pt x="6350" y="3100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2208148" y="3122548"/>
            <a:ext cx="1227201" cy="316357"/>
          </a:xfrm>
          <a:custGeom>
            <a:avLst/>
            <a:gdLst>
              <a:gd name="connsiteX0" fmla="*/ 6350 w 1227201"/>
              <a:gd name="connsiteY0" fmla="*/ 310007 h 316357"/>
              <a:gd name="connsiteX1" fmla="*/ 917194 w 1227201"/>
              <a:gd name="connsiteY1" fmla="*/ 310007 h 316357"/>
              <a:gd name="connsiteX2" fmla="*/ 1220851 w 1227201"/>
              <a:gd name="connsiteY2" fmla="*/ 6350 h 3163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27201" h="316357">
                <a:moveTo>
                  <a:pt x="6350" y="310007"/>
                </a:moveTo>
                <a:lnTo>
                  <a:pt x="917194" y="310007"/>
                </a:lnTo>
                <a:lnTo>
                  <a:pt x="122085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3118992" y="3426205"/>
            <a:ext cx="22225" cy="923544"/>
          </a:xfrm>
          <a:custGeom>
            <a:avLst/>
            <a:gdLst>
              <a:gd name="connsiteX0" fmla="*/ 6350 w 22225"/>
              <a:gd name="connsiteY0" fmla="*/ 6350 h 923544"/>
              <a:gd name="connsiteX1" fmla="*/ 6350 w 22225"/>
              <a:gd name="connsiteY1" fmla="*/ 917194 h 923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923544">
                <a:moveTo>
                  <a:pt x="6350" y="6350"/>
                </a:moveTo>
                <a:lnTo>
                  <a:pt x="6350" y="91719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289175" y="3504438"/>
            <a:ext cx="773176" cy="762000"/>
          </a:xfrm>
          <a:custGeom>
            <a:avLst/>
            <a:gdLst>
              <a:gd name="connsiteX0" fmla="*/ 0 w 773176"/>
              <a:gd name="connsiteY0" fmla="*/ 381000 h 762000"/>
              <a:gd name="connsiteX1" fmla="*/ 386588 w 773176"/>
              <a:gd name="connsiteY1" fmla="*/ 0 h 762000"/>
              <a:gd name="connsiteX2" fmla="*/ 773176 w 773176"/>
              <a:gd name="connsiteY2" fmla="*/ 381000 h 762000"/>
              <a:gd name="connsiteX3" fmla="*/ 386588 w 773176"/>
              <a:gd name="connsiteY3" fmla="*/ 762000 h 762000"/>
              <a:gd name="connsiteX4" fmla="*/ 0 w 773176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3176" h="762000">
                <a:moveTo>
                  <a:pt x="0" y="381000"/>
                </a:moveTo>
                <a:cubicBezTo>
                  <a:pt x="0" y="170560"/>
                  <a:pt x="173101" y="0"/>
                  <a:pt x="386588" y="0"/>
                </a:cubicBezTo>
                <a:cubicBezTo>
                  <a:pt x="600075" y="0"/>
                  <a:pt x="773176" y="170560"/>
                  <a:pt x="773176" y="381000"/>
                </a:cubicBezTo>
                <a:cubicBezTo>
                  <a:pt x="773176" y="591439"/>
                  <a:pt x="600075" y="762000"/>
                  <a:pt x="386588" y="762000"/>
                </a:cubicBezTo>
                <a:cubicBezTo>
                  <a:pt x="173101" y="762000"/>
                  <a:pt x="0" y="591439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2511679" y="3731767"/>
            <a:ext cx="80517" cy="79375"/>
          </a:xfrm>
          <a:custGeom>
            <a:avLst/>
            <a:gdLst>
              <a:gd name="connsiteX0" fmla="*/ 0 w 80517"/>
              <a:gd name="connsiteY0" fmla="*/ 39751 h 79375"/>
              <a:gd name="connsiteX1" fmla="*/ 40258 w 80517"/>
              <a:gd name="connsiteY1" fmla="*/ 0 h 79375"/>
              <a:gd name="connsiteX2" fmla="*/ 80517 w 80517"/>
              <a:gd name="connsiteY2" fmla="*/ 39751 h 79375"/>
              <a:gd name="connsiteX3" fmla="*/ 40258 w 80517"/>
              <a:gd name="connsiteY3" fmla="*/ 79375 h 79375"/>
              <a:gd name="connsiteX4" fmla="*/ 0 w 80517"/>
              <a:gd name="connsiteY4" fmla="*/ 39751 h 79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7" h="79375">
                <a:moveTo>
                  <a:pt x="0" y="39751"/>
                </a:moveTo>
                <a:cubicBezTo>
                  <a:pt x="0" y="17779"/>
                  <a:pt x="18033" y="0"/>
                  <a:pt x="40258" y="0"/>
                </a:cubicBezTo>
                <a:cubicBezTo>
                  <a:pt x="62483" y="0"/>
                  <a:pt x="80517" y="17779"/>
                  <a:pt x="80517" y="39751"/>
                </a:cubicBezTo>
                <a:cubicBezTo>
                  <a:pt x="80517" y="61595"/>
                  <a:pt x="62483" y="79375"/>
                  <a:pt x="40258" y="79375"/>
                </a:cubicBezTo>
                <a:cubicBezTo>
                  <a:pt x="18033" y="79375"/>
                  <a:pt x="0" y="61595"/>
                  <a:pt x="0" y="39751"/>
                </a:cubicBez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2759329" y="3731767"/>
            <a:ext cx="80517" cy="79375"/>
          </a:xfrm>
          <a:custGeom>
            <a:avLst/>
            <a:gdLst>
              <a:gd name="connsiteX0" fmla="*/ 0 w 80517"/>
              <a:gd name="connsiteY0" fmla="*/ 39751 h 79375"/>
              <a:gd name="connsiteX1" fmla="*/ 40258 w 80517"/>
              <a:gd name="connsiteY1" fmla="*/ 0 h 79375"/>
              <a:gd name="connsiteX2" fmla="*/ 80517 w 80517"/>
              <a:gd name="connsiteY2" fmla="*/ 39751 h 79375"/>
              <a:gd name="connsiteX3" fmla="*/ 40258 w 80517"/>
              <a:gd name="connsiteY3" fmla="*/ 79375 h 79375"/>
              <a:gd name="connsiteX4" fmla="*/ 0 w 80517"/>
              <a:gd name="connsiteY4" fmla="*/ 39751 h 79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7" h="79375">
                <a:moveTo>
                  <a:pt x="0" y="39751"/>
                </a:moveTo>
                <a:cubicBezTo>
                  <a:pt x="0" y="17779"/>
                  <a:pt x="18033" y="0"/>
                  <a:pt x="40258" y="0"/>
                </a:cubicBezTo>
                <a:cubicBezTo>
                  <a:pt x="62483" y="0"/>
                  <a:pt x="80517" y="17779"/>
                  <a:pt x="80517" y="39751"/>
                </a:cubicBezTo>
                <a:cubicBezTo>
                  <a:pt x="80517" y="61595"/>
                  <a:pt x="62483" y="79375"/>
                  <a:pt x="40258" y="79375"/>
                </a:cubicBezTo>
                <a:cubicBezTo>
                  <a:pt x="18033" y="79375"/>
                  <a:pt x="0" y="61595"/>
                  <a:pt x="0" y="39751"/>
                </a:cubicBez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2505329" y="3725417"/>
            <a:ext cx="93217" cy="92075"/>
          </a:xfrm>
          <a:custGeom>
            <a:avLst/>
            <a:gdLst>
              <a:gd name="connsiteX0" fmla="*/ 6350 w 93217"/>
              <a:gd name="connsiteY0" fmla="*/ 46101 h 92075"/>
              <a:gd name="connsiteX1" fmla="*/ 46608 w 93217"/>
              <a:gd name="connsiteY1" fmla="*/ 6350 h 92075"/>
              <a:gd name="connsiteX2" fmla="*/ 86867 w 93217"/>
              <a:gd name="connsiteY2" fmla="*/ 46101 h 92075"/>
              <a:gd name="connsiteX3" fmla="*/ 46608 w 93217"/>
              <a:gd name="connsiteY3" fmla="*/ 85725 h 92075"/>
              <a:gd name="connsiteX4" fmla="*/ 6350 w 93217"/>
              <a:gd name="connsiteY4" fmla="*/ 46101 h 92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7" h="92075">
                <a:moveTo>
                  <a:pt x="6350" y="46101"/>
                </a:moveTo>
                <a:cubicBezTo>
                  <a:pt x="6350" y="24129"/>
                  <a:pt x="24383" y="6350"/>
                  <a:pt x="46608" y="6350"/>
                </a:cubicBezTo>
                <a:cubicBezTo>
                  <a:pt x="68833" y="6350"/>
                  <a:pt x="86867" y="24129"/>
                  <a:pt x="86867" y="46101"/>
                </a:cubicBezTo>
                <a:cubicBezTo>
                  <a:pt x="86867" y="67945"/>
                  <a:pt x="68833" y="85725"/>
                  <a:pt x="46608" y="85725"/>
                </a:cubicBezTo>
                <a:cubicBezTo>
                  <a:pt x="24383" y="85725"/>
                  <a:pt x="6350" y="67945"/>
                  <a:pt x="6350" y="461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752979" y="3725417"/>
            <a:ext cx="93217" cy="92075"/>
          </a:xfrm>
          <a:custGeom>
            <a:avLst/>
            <a:gdLst>
              <a:gd name="connsiteX0" fmla="*/ 6350 w 93217"/>
              <a:gd name="connsiteY0" fmla="*/ 46101 h 92075"/>
              <a:gd name="connsiteX1" fmla="*/ 46608 w 93217"/>
              <a:gd name="connsiteY1" fmla="*/ 6350 h 92075"/>
              <a:gd name="connsiteX2" fmla="*/ 86867 w 93217"/>
              <a:gd name="connsiteY2" fmla="*/ 46101 h 92075"/>
              <a:gd name="connsiteX3" fmla="*/ 46608 w 93217"/>
              <a:gd name="connsiteY3" fmla="*/ 85725 h 92075"/>
              <a:gd name="connsiteX4" fmla="*/ 6350 w 93217"/>
              <a:gd name="connsiteY4" fmla="*/ 46101 h 92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7" h="92075">
                <a:moveTo>
                  <a:pt x="6350" y="46101"/>
                </a:moveTo>
                <a:cubicBezTo>
                  <a:pt x="6350" y="24129"/>
                  <a:pt x="24383" y="6350"/>
                  <a:pt x="46608" y="6350"/>
                </a:cubicBezTo>
                <a:cubicBezTo>
                  <a:pt x="68833" y="6350"/>
                  <a:pt x="86867" y="24129"/>
                  <a:pt x="86867" y="46101"/>
                </a:cubicBezTo>
                <a:cubicBezTo>
                  <a:pt x="86867" y="67945"/>
                  <a:pt x="68833" y="85725"/>
                  <a:pt x="46608" y="85725"/>
                </a:cubicBezTo>
                <a:cubicBezTo>
                  <a:pt x="24383" y="85725"/>
                  <a:pt x="6350" y="67945"/>
                  <a:pt x="6350" y="461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459863" y="4045203"/>
            <a:ext cx="431291" cy="83661"/>
          </a:xfrm>
          <a:custGeom>
            <a:avLst/>
            <a:gdLst>
              <a:gd name="connsiteX0" fmla="*/ 6350 w 431291"/>
              <a:gd name="connsiteY0" fmla="*/ 6350 h 83661"/>
              <a:gd name="connsiteX1" fmla="*/ 424941 w 431291"/>
              <a:gd name="connsiteY1" fmla="*/ 6350 h 836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291" h="83661">
                <a:moveTo>
                  <a:pt x="6350" y="6350"/>
                </a:moveTo>
                <a:cubicBezTo>
                  <a:pt x="146050" y="100965"/>
                  <a:pt x="285495" y="100965"/>
                  <a:pt x="424941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2282825" y="3498088"/>
            <a:ext cx="785876" cy="774700"/>
          </a:xfrm>
          <a:custGeom>
            <a:avLst/>
            <a:gdLst>
              <a:gd name="connsiteX0" fmla="*/ 6350 w 785876"/>
              <a:gd name="connsiteY0" fmla="*/ 387350 h 774700"/>
              <a:gd name="connsiteX1" fmla="*/ 392938 w 785876"/>
              <a:gd name="connsiteY1" fmla="*/ 6350 h 774700"/>
              <a:gd name="connsiteX2" fmla="*/ 779526 w 785876"/>
              <a:gd name="connsiteY2" fmla="*/ 387350 h 774700"/>
              <a:gd name="connsiteX3" fmla="*/ 392938 w 785876"/>
              <a:gd name="connsiteY3" fmla="*/ 768350 h 774700"/>
              <a:gd name="connsiteX4" fmla="*/ 6350 w 785876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5876" h="774700">
                <a:moveTo>
                  <a:pt x="6350" y="387350"/>
                </a:moveTo>
                <a:cubicBezTo>
                  <a:pt x="6350" y="176910"/>
                  <a:pt x="179451" y="6350"/>
                  <a:pt x="392938" y="6350"/>
                </a:cubicBezTo>
                <a:cubicBezTo>
                  <a:pt x="606425" y="6350"/>
                  <a:pt x="779526" y="176910"/>
                  <a:pt x="779526" y="387350"/>
                </a:cubicBezTo>
                <a:cubicBezTo>
                  <a:pt x="779526" y="597789"/>
                  <a:pt x="606425" y="768350"/>
                  <a:pt x="392938" y="768350"/>
                </a:cubicBezTo>
                <a:cubicBezTo>
                  <a:pt x="179451" y="768350"/>
                  <a:pt x="6350" y="597789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2214498" y="5413768"/>
            <a:ext cx="910831" cy="910831"/>
          </a:xfrm>
          <a:custGeom>
            <a:avLst/>
            <a:gdLst>
              <a:gd name="connsiteX0" fmla="*/ 0 w 910831"/>
              <a:gd name="connsiteY0" fmla="*/ 910831 h 910831"/>
              <a:gd name="connsiteX1" fmla="*/ 910831 w 910831"/>
              <a:gd name="connsiteY1" fmla="*/ 910831 h 910831"/>
              <a:gd name="connsiteX2" fmla="*/ 910831 w 910831"/>
              <a:gd name="connsiteY2" fmla="*/ 0 h 910831"/>
              <a:gd name="connsiteX3" fmla="*/ 0 w 910831"/>
              <a:gd name="connsiteY3" fmla="*/ 0 h 910831"/>
              <a:gd name="connsiteX4" fmla="*/ 0 w 910831"/>
              <a:gd name="connsiteY4" fmla="*/ 910831 h 9108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0831" h="910831">
                <a:moveTo>
                  <a:pt x="0" y="910831"/>
                </a:moveTo>
                <a:lnTo>
                  <a:pt x="910831" y="910831"/>
                </a:lnTo>
                <a:lnTo>
                  <a:pt x="910831" y="0"/>
                </a:lnTo>
                <a:lnTo>
                  <a:pt x="0" y="0"/>
                </a:lnTo>
                <a:lnTo>
                  <a:pt x="0" y="910831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3125342" y="5110098"/>
            <a:ext cx="303657" cy="1214501"/>
          </a:xfrm>
          <a:custGeom>
            <a:avLst/>
            <a:gdLst>
              <a:gd name="connsiteX0" fmla="*/ 0 w 303657"/>
              <a:gd name="connsiteY0" fmla="*/ 303657 h 1214501"/>
              <a:gd name="connsiteX1" fmla="*/ 303657 w 303657"/>
              <a:gd name="connsiteY1" fmla="*/ 0 h 1214501"/>
              <a:gd name="connsiteX2" fmla="*/ 303657 w 303657"/>
              <a:gd name="connsiteY2" fmla="*/ 910894 h 1214501"/>
              <a:gd name="connsiteX3" fmla="*/ 0 w 303657"/>
              <a:gd name="connsiteY3" fmla="*/ 1214501 h 1214501"/>
              <a:gd name="connsiteX4" fmla="*/ 0 w 303657"/>
              <a:gd name="connsiteY4" fmla="*/ 303657 h 12145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657" h="1214501">
                <a:moveTo>
                  <a:pt x="0" y="303657"/>
                </a:moveTo>
                <a:lnTo>
                  <a:pt x="303657" y="0"/>
                </a:lnTo>
                <a:lnTo>
                  <a:pt x="303657" y="910894"/>
                </a:lnTo>
                <a:lnTo>
                  <a:pt x="0" y="1214501"/>
                </a:lnTo>
                <a:lnTo>
                  <a:pt x="0" y="303657"/>
                </a:ln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2214498" y="5110098"/>
            <a:ext cx="1214501" cy="303657"/>
          </a:xfrm>
          <a:custGeom>
            <a:avLst/>
            <a:gdLst>
              <a:gd name="connsiteX0" fmla="*/ 0 w 1214501"/>
              <a:gd name="connsiteY0" fmla="*/ 303657 h 303657"/>
              <a:gd name="connsiteX1" fmla="*/ 303657 w 1214501"/>
              <a:gd name="connsiteY1" fmla="*/ 0 h 303657"/>
              <a:gd name="connsiteX2" fmla="*/ 1214501 w 1214501"/>
              <a:gd name="connsiteY2" fmla="*/ 0 h 303657"/>
              <a:gd name="connsiteX3" fmla="*/ 910844 w 1214501"/>
              <a:gd name="connsiteY3" fmla="*/ 303657 h 303657"/>
              <a:gd name="connsiteX4" fmla="*/ 0 w 1214501"/>
              <a:gd name="connsiteY4" fmla="*/ 303657 h 3036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4501" h="303657">
                <a:moveTo>
                  <a:pt x="0" y="303657"/>
                </a:moveTo>
                <a:lnTo>
                  <a:pt x="303657" y="0"/>
                </a:lnTo>
                <a:lnTo>
                  <a:pt x="1214501" y="0"/>
                </a:lnTo>
                <a:lnTo>
                  <a:pt x="910844" y="303657"/>
                </a:lnTo>
                <a:lnTo>
                  <a:pt x="0" y="303657"/>
                </a:lnTo>
              </a:path>
            </a:pathLst>
          </a:custGeom>
          <a:solidFill>
            <a:srgbClr val="ADD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2208148" y="5103748"/>
            <a:ext cx="1227201" cy="1227201"/>
          </a:xfrm>
          <a:custGeom>
            <a:avLst/>
            <a:gdLst>
              <a:gd name="connsiteX0" fmla="*/ 6350 w 1227201"/>
              <a:gd name="connsiteY0" fmla="*/ 310007 h 1227201"/>
              <a:gd name="connsiteX1" fmla="*/ 310007 w 1227201"/>
              <a:gd name="connsiteY1" fmla="*/ 6350 h 1227201"/>
              <a:gd name="connsiteX2" fmla="*/ 1220851 w 1227201"/>
              <a:gd name="connsiteY2" fmla="*/ 6350 h 1227201"/>
              <a:gd name="connsiteX3" fmla="*/ 1220851 w 1227201"/>
              <a:gd name="connsiteY3" fmla="*/ 917244 h 1227201"/>
              <a:gd name="connsiteX4" fmla="*/ 917194 w 1227201"/>
              <a:gd name="connsiteY4" fmla="*/ 1220851 h 1227201"/>
              <a:gd name="connsiteX5" fmla="*/ 6350 w 1227201"/>
              <a:gd name="connsiteY5" fmla="*/ 1220851 h 1227201"/>
              <a:gd name="connsiteX6" fmla="*/ 6350 w 1227201"/>
              <a:gd name="connsiteY6" fmla="*/ 310007 h 12272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27201" h="1227201">
                <a:moveTo>
                  <a:pt x="6350" y="310007"/>
                </a:moveTo>
                <a:lnTo>
                  <a:pt x="310007" y="6350"/>
                </a:lnTo>
                <a:lnTo>
                  <a:pt x="1220851" y="6350"/>
                </a:lnTo>
                <a:lnTo>
                  <a:pt x="1220851" y="917244"/>
                </a:lnTo>
                <a:lnTo>
                  <a:pt x="917194" y="1220851"/>
                </a:lnTo>
                <a:lnTo>
                  <a:pt x="6350" y="1220851"/>
                </a:lnTo>
                <a:lnTo>
                  <a:pt x="6350" y="3100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2208148" y="5103748"/>
            <a:ext cx="1227201" cy="316357"/>
          </a:xfrm>
          <a:custGeom>
            <a:avLst/>
            <a:gdLst>
              <a:gd name="connsiteX0" fmla="*/ 6350 w 1227201"/>
              <a:gd name="connsiteY0" fmla="*/ 310007 h 316357"/>
              <a:gd name="connsiteX1" fmla="*/ 917194 w 1227201"/>
              <a:gd name="connsiteY1" fmla="*/ 310007 h 316357"/>
              <a:gd name="connsiteX2" fmla="*/ 1220851 w 1227201"/>
              <a:gd name="connsiteY2" fmla="*/ 6350 h 3163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27201" h="316357">
                <a:moveTo>
                  <a:pt x="6350" y="310007"/>
                </a:moveTo>
                <a:lnTo>
                  <a:pt x="917194" y="310007"/>
                </a:lnTo>
                <a:lnTo>
                  <a:pt x="122085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3118992" y="5407405"/>
            <a:ext cx="22225" cy="923544"/>
          </a:xfrm>
          <a:custGeom>
            <a:avLst/>
            <a:gdLst>
              <a:gd name="connsiteX0" fmla="*/ 6350 w 22225"/>
              <a:gd name="connsiteY0" fmla="*/ 6350 h 923544"/>
              <a:gd name="connsiteX1" fmla="*/ 6350 w 22225"/>
              <a:gd name="connsiteY1" fmla="*/ 917194 h 923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923544">
                <a:moveTo>
                  <a:pt x="6350" y="6350"/>
                </a:moveTo>
                <a:lnTo>
                  <a:pt x="6350" y="91719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2255773" y="5449951"/>
            <a:ext cx="773176" cy="761962"/>
          </a:xfrm>
          <a:custGeom>
            <a:avLst/>
            <a:gdLst>
              <a:gd name="connsiteX0" fmla="*/ 0 w 773176"/>
              <a:gd name="connsiteY0" fmla="*/ 380962 h 761962"/>
              <a:gd name="connsiteX1" fmla="*/ 386588 w 773176"/>
              <a:gd name="connsiteY1" fmla="*/ 0 h 761962"/>
              <a:gd name="connsiteX2" fmla="*/ 773176 w 773176"/>
              <a:gd name="connsiteY2" fmla="*/ 380962 h 761962"/>
              <a:gd name="connsiteX3" fmla="*/ 386588 w 773176"/>
              <a:gd name="connsiteY3" fmla="*/ 761962 h 761962"/>
              <a:gd name="connsiteX4" fmla="*/ 0 w 773176"/>
              <a:gd name="connsiteY4" fmla="*/ 380962 h 761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3176" h="761962">
                <a:moveTo>
                  <a:pt x="0" y="380962"/>
                </a:moveTo>
                <a:cubicBezTo>
                  <a:pt x="0" y="170535"/>
                  <a:pt x="173101" y="0"/>
                  <a:pt x="386588" y="0"/>
                </a:cubicBezTo>
                <a:cubicBezTo>
                  <a:pt x="600075" y="0"/>
                  <a:pt x="773176" y="170535"/>
                  <a:pt x="773176" y="380962"/>
                </a:cubicBezTo>
                <a:cubicBezTo>
                  <a:pt x="773176" y="591375"/>
                  <a:pt x="600075" y="761962"/>
                  <a:pt x="386588" y="761962"/>
                </a:cubicBezTo>
                <a:cubicBezTo>
                  <a:pt x="173101" y="761962"/>
                  <a:pt x="0" y="591375"/>
                  <a:pt x="0" y="380962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2478277" y="5677268"/>
            <a:ext cx="80517" cy="79387"/>
          </a:xfrm>
          <a:custGeom>
            <a:avLst/>
            <a:gdLst>
              <a:gd name="connsiteX0" fmla="*/ 0 w 80517"/>
              <a:gd name="connsiteY0" fmla="*/ 39700 h 79387"/>
              <a:gd name="connsiteX1" fmla="*/ 40258 w 80517"/>
              <a:gd name="connsiteY1" fmla="*/ 0 h 79387"/>
              <a:gd name="connsiteX2" fmla="*/ 80517 w 80517"/>
              <a:gd name="connsiteY2" fmla="*/ 39700 h 79387"/>
              <a:gd name="connsiteX3" fmla="*/ 40258 w 80517"/>
              <a:gd name="connsiteY3" fmla="*/ 79387 h 79387"/>
              <a:gd name="connsiteX4" fmla="*/ 0 w 80517"/>
              <a:gd name="connsiteY4" fmla="*/ 39700 h 793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7" h="79387">
                <a:moveTo>
                  <a:pt x="0" y="39700"/>
                </a:moveTo>
                <a:cubicBezTo>
                  <a:pt x="0" y="17779"/>
                  <a:pt x="18033" y="0"/>
                  <a:pt x="40258" y="0"/>
                </a:cubicBezTo>
                <a:cubicBezTo>
                  <a:pt x="62483" y="0"/>
                  <a:pt x="80517" y="17779"/>
                  <a:pt x="80517" y="39700"/>
                </a:cubicBezTo>
                <a:cubicBezTo>
                  <a:pt x="80517" y="61607"/>
                  <a:pt x="62483" y="79387"/>
                  <a:pt x="40258" y="79387"/>
                </a:cubicBezTo>
                <a:cubicBezTo>
                  <a:pt x="18033" y="79387"/>
                  <a:pt x="0" y="61607"/>
                  <a:pt x="0" y="39700"/>
                </a:cubicBez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2725927" y="5677268"/>
            <a:ext cx="80517" cy="79387"/>
          </a:xfrm>
          <a:custGeom>
            <a:avLst/>
            <a:gdLst>
              <a:gd name="connsiteX0" fmla="*/ 0 w 80517"/>
              <a:gd name="connsiteY0" fmla="*/ 39700 h 79387"/>
              <a:gd name="connsiteX1" fmla="*/ 40258 w 80517"/>
              <a:gd name="connsiteY1" fmla="*/ 0 h 79387"/>
              <a:gd name="connsiteX2" fmla="*/ 80517 w 80517"/>
              <a:gd name="connsiteY2" fmla="*/ 39700 h 79387"/>
              <a:gd name="connsiteX3" fmla="*/ 40258 w 80517"/>
              <a:gd name="connsiteY3" fmla="*/ 79387 h 79387"/>
              <a:gd name="connsiteX4" fmla="*/ 0 w 80517"/>
              <a:gd name="connsiteY4" fmla="*/ 39700 h 793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7" h="79387">
                <a:moveTo>
                  <a:pt x="0" y="39700"/>
                </a:moveTo>
                <a:cubicBezTo>
                  <a:pt x="0" y="17779"/>
                  <a:pt x="18033" y="0"/>
                  <a:pt x="40258" y="0"/>
                </a:cubicBezTo>
                <a:cubicBezTo>
                  <a:pt x="62483" y="0"/>
                  <a:pt x="80517" y="17779"/>
                  <a:pt x="80517" y="39700"/>
                </a:cubicBezTo>
                <a:cubicBezTo>
                  <a:pt x="80517" y="61607"/>
                  <a:pt x="62483" y="79387"/>
                  <a:pt x="40258" y="79387"/>
                </a:cubicBezTo>
                <a:cubicBezTo>
                  <a:pt x="18033" y="79387"/>
                  <a:pt x="0" y="61607"/>
                  <a:pt x="0" y="39700"/>
                </a:cubicBez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2471927" y="5670918"/>
            <a:ext cx="93217" cy="92087"/>
          </a:xfrm>
          <a:custGeom>
            <a:avLst/>
            <a:gdLst>
              <a:gd name="connsiteX0" fmla="*/ 6350 w 93217"/>
              <a:gd name="connsiteY0" fmla="*/ 46050 h 92087"/>
              <a:gd name="connsiteX1" fmla="*/ 46608 w 93217"/>
              <a:gd name="connsiteY1" fmla="*/ 6350 h 92087"/>
              <a:gd name="connsiteX2" fmla="*/ 86867 w 93217"/>
              <a:gd name="connsiteY2" fmla="*/ 46050 h 92087"/>
              <a:gd name="connsiteX3" fmla="*/ 46608 w 93217"/>
              <a:gd name="connsiteY3" fmla="*/ 85737 h 92087"/>
              <a:gd name="connsiteX4" fmla="*/ 6350 w 93217"/>
              <a:gd name="connsiteY4" fmla="*/ 46050 h 920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7" h="92087">
                <a:moveTo>
                  <a:pt x="6350" y="46050"/>
                </a:moveTo>
                <a:cubicBezTo>
                  <a:pt x="6350" y="24129"/>
                  <a:pt x="24383" y="6350"/>
                  <a:pt x="46608" y="6350"/>
                </a:cubicBezTo>
                <a:cubicBezTo>
                  <a:pt x="68833" y="6350"/>
                  <a:pt x="86867" y="24129"/>
                  <a:pt x="86867" y="46050"/>
                </a:cubicBezTo>
                <a:cubicBezTo>
                  <a:pt x="86867" y="67957"/>
                  <a:pt x="68833" y="85737"/>
                  <a:pt x="46608" y="85737"/>
                </a:cubicBezTo>
                <a:cubicBezTo>
                  <a:pt x="24383" y="85737"/>
                  <a:pt x="6350" y="67957"/>
                  <a:pt x="6350" y="46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2719577" y="5670918"/>
            <a:ext cx="93217" cy="92087"/>
          </a:xfrm>
          <a:custGeom>
            <a:avLst/>
            <a:gdLst>
              <a:gd name="connsiteX0" fmla="*/ 6350 w 93217"/>
              <a:gd name="connsiteY0" fmla="*/ 46050 h 92087"/>
              <a:gd name="connsiteX1" fmla="*/ 46608 w 93217"/>
              <a:gd name="connsiteY1" fmla="*/ 6350 h 92087"/>
              <a:gd name="connsiteX2" fmla="*/ 86867 w 93217"/>
              <a:gd name="connsiteY2" fmla="*/ 46050 h 92087"/>
              <a:gd name="connsiteX3" fmla="*/ 46608 w 93217"/>
              <a:gd name="connsiteY3" fmla="*/ 85737 h 92087"/>
              <a:gd name="connsiteX4" fmla="*/ 6350 w 93217"/>
              <a:gd name="connsiteY4" fmla="*/ 46050 h 920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7" h="92087">
                <a:moveTo>
                  <a:pt x="6350" y="46050"/>
                </a:moveTo>
                <a:cubicBezTo>
                  <a:pt x="6350" y="24129"/>
                  <a:pt x="24383" y="6350"/>
                  <a:pt x="46608" y="6350"/>
                </a:cubicBezTo>
                <a:cubicBezTo>
                  <a:pt x="68833" y="6350"/>
                  <a:pt x="86867" y="24129"/>
                  <a:pt x="86867" y="46050"/>
                </a:cubicBezTo>
                <a:cubicBezTo>
                  <a:pt x="86867" y="67957"/>
                  <a:pt x="68833" y="85737"/>
                  <a:pt x="46608" y="85737"/>
                </a:cubicBezTo>
                <a:cubicBezTo>
                  <a:pt x="24383" y="85737"/>
                  <a:pt x="6350" y="67957"/>
                  <a:pt x="6350" y="46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2426589" y="5990716"/>
            <a:ext cx="431165" cy="83613"/>
          </a:xfrm>
          <a:custGeom>
            <a:avLst/>
            <a:gdLst>
              <a:gd name="connsiteX0" fmla="*/ 6350 w 431165"/>
              <a:gd name="connsiteY0" fmla="*/ 6350 h 83613"/>
              <a:gd name="connsiteX1" fmla="*/ 424814 w 431165"/>
              <a:gd name="connsiteY1" fmla="*/ 6350 h 836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165" h="83613">
                <a:moveTo>
                  <a:pt x="6350" y="6350"/>
                </a:moveTo>
                <a:cubicBezTo>
                  <a:pt x="145922" y="100901"/>
                  <a:pt x="285495" y="100901"/>
                  <a:pt x="424814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2249423" y="5443601"/>
            <a:ext cx="785876" cy="774662"/>
          </a:xfrm>
          <a:custGeom>
            <a:avLst/>
            <a:gdLst>
              <a:gd name="connsiteX0" fmla="*/ 6350 w 785876"/>
              <a:gd name="connsiteY0" fmla="*/ 387312 h 774662"/>
              <a:gd name="connsiteX1" fmla="*/ 392938 w 785876"/>
              <a:gd name="connsiteY1" fmla="*/ 6350 h 774662"/>
              <a:gd name="connsiteX2" fmla="*/ 779526 w 785876"/>
              <a:gd name="connsiteY2" fmla="*/ 387312 h 774662"/>
              <a:gd name="connsiteX3" fmla="*/ 392938 w 785876"/>
              <a:gd name="connsiteY3" fmla="*/ 768312 h 774662"/>
              <a:gd name="connsiteX4" fmla="*/ 6350 w 785876"/>
              <a:gd name="connsiteY4" fmla="*/ 387312 h 7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5876" h="774662">
                <a:moveTo>
                  <a:pt x="6350" y="387312"/>
                </a:moveTo>
                <a:cubicBezTo>
                  <a:pt x="6350" y="176885"/>
                  <a:pt x="179451" y="6350"/>
                  <a:pt x="392938" y="6350"/>
                </a:cubicBezTo>
                <a:cubicBezTo>
                  <a:pt x="606425" y="6350"/>
                  <a:pt x="779526" y="176885"/>
                  <a:pt x="779526" y="387312"/>
                </a:cubicBezTo>
                <a:cubicBezTo>
                  <a:pt x="779526" y="597725"/>
                  <a:pt x="606425" y="768312"/>
                  <a:pt x="392938" y="768312"/>
                </a:cubicBezTo>
                <a:cubicBezTo>
                  <a:pt x="179451" y="768312"/>
                  <a:pt x="6350" y="597725"/>
                  <a:pt x="6350" y="38731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5105400" y="2438400"/>
            <a:ext cx="2667000" cy="3090798"/>
          </a:xfrm>
          <a:custGeom>
            <a:avLst/>
            <a:gdLst>
              <a:gd name="connsiteX0" fmla="*/ 0 w 2667000"/>
              <a:gd name="connsiteY0" fmla="*/ 3090798 h 3090798"/>
              <a:gd name="connsiteX1" fmla="*/ 2667000 w 2667000"/>
              <a:gd name="connsiteY1" fmla="*/ 3090798 h 3090798"/>
              <a:gd name="connsiteX2" fmla="*/ 2667000 w 2667000"/>
              <a:gd name="connsiteY2" fmla="*/ 0 h 3090798"/>
              <a:gd name="connsiteX3" fmla="*/ 0 w 2667000"/>
              <a:gd name="connsiteY3" fmla="*/ 0 h 3090798"/>
              <a:gd name="connsiteX4" fmla="*/ 0 w 2667000"/>
              <a:gd name="connsiteY4" fmla="*/ 3090798 h 30907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3090798">
                <a:moveTo>
                  <a:pt x="0" y="3090798"/>
                </a:moveTo>
                <a:lnTo>
                  <a:pt x="2667000" y="3090798"/>
                </a:lnTo>
                <a:lnTo>
                  <a:pt x="2667000" y="0"/>
                </a:lnTo>
                <a:lnTo>
                  <a:pt x="0" y="0"/>
                </a:lnTo>
                <a:lnTo>
                  <a:pt x="0" y="3090798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5099050" y="2432050"/>
            <a:ext cx="2679700" cy="3103498"/>
          </a:xfrm>
          <a:custGeom>
            <a:avLst/>
            <a:gdLst>
              <a:gd name="connsiteX0" fmla="*/ 6350 w 2679700"/>
              <a:gd name="connsiteY0" fmla="*/ 3097148 h 3103498"/>
              <a:gd name="connsiteX1" fmla="*/ 2673350 w 2679700"/>
              <a:gd name="connsiteY1" fmla="*/ 3097148 h 3103498"/>
              <a:gd name="connsiteX2" fmla="*/ 2673350 w 2679700"/>
              <a:gd name="connsiteY2" fmla="*/ 6350 h 3103498"/>
              <a:gd name="connsiteX3" fmla="*/ 6350 w 2679700"/>
              <a:gd name="connsiteY3" fmla="*/ 6350 h 3103498"/>
              <a:gd name="connsiteX4" fmla="*/ 6350 w 2679700"/>
              <a:gd name="connsiteY4" fmla="*/ 3097148 h 3103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3103498">
                <a:moveTo>
                  <a:pt x="6350" y="3097148"/>
                </a:moveTo>
                <a:lnTo>
                  <a:pt x="2673350" y="3097148"/>
                </a:lnTo>
                <a:lnTo>
                  <a:pt x="2673350" y="6350"/>
                </a:lnTo>
                <a:lnTo>
                  <a:pt x="6350" y="6350"/>
                </a:lnTo>
                <a:lnTo>
                  <a:pt x="6350" y="30971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0" y="3136900"/>
            <a:ext cx="1257300" cy="1244600"/>
          </a:xfrm>
          <a:prstGeom prst="rect">
            <a:avLst/>
          </a:prstGeom>
          <a:noFill/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2500" y="5118100"/>
            <a:ext cx="1257300" cy="1244600"/>
          </a:xfrm>
          <a:prstGeom prst="rect">
            <a:avLst/>
          </a:prstGeom>
          <a:noFill/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67100" y="2451100"/>
            <a:ext cx="4356100" cy="3365500"/>
          </a:xfrm>
          <a:prstGeom prst="rect">
            <a:avLst/>
          </a:prstGeom>
          <a:noFill/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317500" y="571500"/>
            <a:ext cx="77851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85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among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>
              <a:lnSpc>
                <a:spcPts val="28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2527300" y="2819400"/>
            <a:ext cx="787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2501900" y="4826000"/>
            <a:ext cx="800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5372100" y="2857500"/>
            <a:ext cx="2184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Smiley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5422900" y="3606800"/>
            <a:ext cx="508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Int32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248400" y="3606800"/>
            <a:ext cx="10922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“rotation”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“diameter”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“numEyes”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26961" y="6171768"/>
            <a:ext cx="833132" cy="344461"/>
          </a:xfrm>
          <a:custGeom>
            <a:avLst/>
            <a:gdLst>
              <a:gd name="connsiteX0" fmla="*/ 0 w 833132"/>
              <a:gd name="connsiteY0" fmla="*/ 57416 h 344461"/>
              <a:gd name="connsiteX1" fmla="*/ 57403 w 833132"/>
              <a:gd name="connsiteY1" fmla="*/ 0 h 344461"/>
              <a:gd name="connsiteX2" fmla="*/ 775715 w 833132"/>
              <a:gd name="connsiteY2" fmla="*/ 0 h 344461"/>
              <a:gd name="connsiteX3" fmla="*/ 833132 w 833132"/>
              <a:gd name="connsiteY3" fmla="*/ 57416 h 344461"/>
              <a:gd name="connsiteX4" fmla="*/ 833132 w 833132"/>
              <a:gd name="connsiteY4" fmla="*/ 287045 h 344461"/>
              <a:gd name="connsiteX5" fmla="*/ 775715 w 833132"/>
              <a:gd name="connsiteY5" fmla="*/ 344461 h 344461"/>
              <a:gd name="connsiteX6" fmla="*/ 57403 w 833132"/>
              <a:gd name="connsiteY6" fmla="*/ 344461 h 344461"/>
              <a:gd name="connsiteX7" fmla="*/ 0 w 833132"/>
              <a:gd name="connsiteY7" fmla="*/ 287045 h 344461"/>
              <a:gd name="connsiteX8" fmla="*/ 0 w 833132"/>
              <a:gd name="connsiteY8" fmla="*/ 57416 h 344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33132" h="344461">
                <a:moveTo>
                  <a:pt x="0" y="57416"/>
                </a:moveTo>
                <a:cubicBezTo>
                  <a:pt x="0" y="25704"/>
                  <a:pt x="25704" y="0"/>
                  <a:pt x="57403" y="0"/>
                </a:cubicBezTo>
                <a:lnTo>
                  <a:pt x="775715" y="0"/>
                </a:lnTo>
                <a:cubicBezTo>
                  <a:pt x="807427" y="0"/>
                  <a:pt x="833132" y="25704"/>
                  <a:pt x="833132" y="57416"/>
                </a:cubicBezTo>
                <a:lnTo>
                  <a:pt x="833132" y="287045"/>
                </a:lnTo>
                <a:cubicBezTo>
                  <a:pt x="833132" y="318757"/>
                  <a:pt x="807427" y="344461"/>
                  <a:pt x="775715" y="344461"/>
                </a:cubicBezTo>
                <a:lnTo>
                  <a:pt x="57403" y="344461"/>
                </a:lnTo>
                <a:cubicBezTo>
                  <a:pt x="25704" y="344461"/>
                  <a:pt x="0" y="318757"/>
                  <a:pt x="0" y="287045"/>
                </a:cubicBezTo>
                <a:lnTo>
                  <a:pt x="0" y="57416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0611" y="6165418"/>
            <a:ext cx="845832" cy="357161"/>
          </a:xfrm>
          <a:custGeom>
            <a:avLst/>
            <a:gdLst>
              <a:gd name="connsiteX0" fmla="*/ 6350 w 845832"/>
              <a:gd name="connsiteY0" fmla="*/ 63766 h 357161"/>
              <a:gd name="connsiteX1" fmla="*/ 63753 w 845832"/>
              <a:gd name="connsiteY1" fmla="*/ 6350 h 357161"/>
              <a:gd name="connsiteX2" fmla="*/ 782065 w 845832"/>
              <a:gd name="connsiteY2" fmla="*/ 6350 h 357161"/>
              <a:gd name="connsiteX3" fmla="*/ 839482 w 845832"/>
              <a:gd name="connsiteY3" fmla="*/ 63766 h 357161"/>
              <a:gd name="connsiteX4" fmla="*/ 839482 w 845832"/>
              <a:gd name="connsiteY4" fmla="*/ 293395 h 357161"/>
              <a:gd name="connsiteX5" fmla="*/ 782065 w 845832"/>
              <a:gd name="connsiteY5" fmla="*/ 350811 h 357161"/>
              <a:gd name="connsiteX6" fmla="*/ 63753 w 845832"/>
              <a:gd name="connsiteY6" fmla="*/ 350811 h 357161"/>
              <a:gd name="connsiteX7" fmla="*/ 6350 w 845832"/>
              <a:gd name="connsiteY7" fmla="*/ 293395 h 357161"/>
              <a:gd name="connsiteX8" fmla="*/ 6350 w 845832"/>
              <a:gd name="connsiteY8" fmla="*/ 63766 h 3571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45832" h="357161">
                <a:moveTo>
                  <a:pt x="6350" y="63766"/>
                </a:moveTo>
                <a:cubicBezTo>
                  <a:pt x="6350" y="32054"/>
                  <a:pt x="32054" y="6350"/>
                  <a:pt x="63753" y="6350"/>
                </a:cubicBezTo>
                <a:lnTo>
                  <a:pt x="782065" y="6350"/>
                </a:lnTo>
                <a:cubicBezTo>
                  <a:pt x="813777" y="6350"/>
                  <a:pt x="839482" y="32054"/>
                  <a:pt x="839482" y="63766"/>
                </a:cubicBezTo>
                <a:lnTo>
                  <a:pt x="839482" y="293395"/>
                </a:lnTo>
                <a:cubicBezTo>
                  <a:pt x="839482" y="325107"/>
                  <a:pt x="813777" y="350811"/>
                  <a:pt x="782065" y="350811"/>
                </a:cubicBezTo>
                <a:lnTo>
                  <a:pt x="63753" y="350811"/>
                </a:lnTo>
                <a:cubicBezTo>
                  <a:pt x="32054" y="350811"/>
                  <a:pt x="6350" y="325107"/>
                  <a:pt x="6350" y="293395"/>
                </a:cubicBezTo>
                <a:lnTo>
                  <a:pt x="6350" y="637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994658" y="6238621"/>
            <a:ext cx="1160017" cy="387286"/>
          </a:xfrm>
          <a:custGeom>
            <a:avLst/>
            <a:gdLst>
              <a:gd name="connsiteX0" fmla="*/ 0 w 1160017"/>
              <a:gd name="connsiteY0" fmla="*/ 64541 h 387286"/>
              <a:gd name="connsiteX1" fmla="*/ 64515 w 1160017"/>
              <a:gd name="connsiteY1" fmla="*/ 0 h 387286"/>
              <a:gd name="connsiteX2" fmla="*/ 1095501 w 1160017"/>
              <a:gd name="connsiteY2" fmla="*/ 0 h 387286"/>
              <a:gd name="connsiteX3" fmla="*/ 1160017 w 1160017"/>
              <a:gd name="connsiteY3" fmla="*/ 64541 h 387286"/>
              <a:gd name="connsiteX4" fmla="*/ 1160017 w 1160017"/>
              <a:gd name="connsiteY4" fmla="*/ 322745 h 387286"/>
              <a:gd name="connsiteX5" fmla="*/ 1095501 w 1160017"/>
              <a:gd name="connsiteY5" fmla="*/ 387286 h 387286"/>
              <a:gd name="connsiteX6" fmla="*/ 64515 w 1160017"/>
              <a:gd name="connsiteY6" fmla="*/ 387286 h 387286"/>
              <a:gd name="connsiteX7" fmla="*/ 0 w 1160017"/>
              <a:gd name="connsiteY7" fmla="*/ 322745 h 387286"/>
              <a:gd name="connsiteX8" fmla="*/ 0 w 1160017"/>
              <a:gd name="connsiteY8" fmla="*/ 64541 h 3872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60017" h="387286">
                <a:moveTo>
                  <a:pt x="0" y="64541"/>
                </a:moveTo>
                <a:cubicBezTo>
                  <a:pt x="0" y="28892"/>
                  <a:pt x="28828" y="0"/>
                  <a:pt x="64515" y="0"/>
                </a:cubicBezTo>
                <a:lnTo>
                  <a:pt x="1095501" y="0"/>
                </a:lnTo>
                <a:cubicBezTo>
                  <a:pt x="1131061" y="0"/>
                  <a:pt x="1160017" y="28892"/>
                  <a:pt x="1160017" y="64541"/>
                </a:cubicBezTo>
                <a:lnTo>
                  <a:pt x="1160017" y="322745"/>
                </a:lnTo>
                <a:cubicBezTo>
                  <a:pt x="1160017" y="358394"/>
                  <a:pt x="1131061" y="387286"/>
                  <a:pt x="1095501" y="387286"/>
                </a:cubicBezTo>
                <a:lnTo>
                  <a:pt x="64515" y="387286"/>
                </a:lnTo>
                <a:cubicBezTo>
                  <a:pt x="28828" y="387286"/>
                  <a:pt x="0" y="358394"/>
                  <a:pt x="0" y="322745"/>
                </a:cubicBezTo>
                <a:lnTo>
                  <a:pt x="0" y="64541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88308" y="6232271"/>
            <a:ext cx="1172717" cy="399986"/>
          </a:xfrm>
          <a:custGeom>
            <a:avLst/>
            <a:gdLst>
              <a:gd name="connsiteX0" fmla="*/ 6350 w 1172717"/>
              <a:gd name="connsiteY0" fmla="*/ 70891 h 399986"/>
              <a:gd name="connsiteX1" fmla="*/ 70865 w 1172717"/>
              <a:gd name="connsiteY1" fmla="*/ 6350 h 399986"/>
              <a:gd name="connsiteX2" fmla="*/ 1101851 w 1172717"/>
              <a:gd name="connsiteY2" fmla="*/ 6350 h 399986"/>
              <a:gd name="connsiteX3" fmla="*/ 1166367 w 1172717"/>
              <a:gd name="connsiteY3" fmla="*/ 70891 h 399986"/>
              <a:gd name="connsiteX4" fmla="*/ 1166367 w 1172717"/>
              <a:gd name="connsiteY4" fmla="*/ 329095 h 399986"/>
              <a:gd name="connsiteX5" fmla="*/ 1101851 w 1172717"/>
              <a:gd name="connsiteY5" fmla="*/ 393636 h 399986"/>
              <a:gd name="connsiteX6" fmla="*/ 70865 w 1172717"/>
              <a:gd name="connsiteY6" fmla="*/ 393636 h 399986"/>
              <a:gd name="connsiteX7" fmla="*/ 6350 w 1172717"/>
              <a:gd name="connsiteY7" fmla="*/ 329095 h 399986"/>
              <a:gd name="connsiteX8" fmla="*/ 6350 w 1172717"/>
              <a:gd name="connsiteY8" fmla="*/ 70891 h 3999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72717" h="399986">
                <a:moveTo>
                  <a:pt x="6350" y="70891"/>
                </a:moveTo>
                <a:cubicBezTo>
                  <a:pt x="6350" y="35242"/>
                  <a:pt x="35178" y="6350"/>
                  <a:pt x="70865" y="6350"/>
                </a:cubicBezTo>
                <a:lnTo>
                  <a:pt x="1101851" y="6350"/>
                </a:lnTo>
                <a:cubicBezTo>
                  <a:pt x="1137411" y="6350"/>
                  <a:pt x="1166367" y="35242"/>
                  <a:pt x="1166367" y="70891"/>
                </a:cubicBezTo>
                <a:lnTo>
                  <a:pt x="1166367" y="329095"/>
                </a:lnTo>
                <a:cubicBezTo>
                  <a:pt x="1166367" y="364744"/>
                  <a:pt x="1137411" y="393636"/>
                  <a:pt x="1101851" y="393636"/>
                </a:cubicBezTo>
                <a:lnTo>
                  <a:pt x="70865" y="393636"/>
                </a:lnTo>
                <a:cubicBezTo>
                  <a:pt x="35178" y="393636"/>
                  <a:pt x="6350" y="364744"/>
                  <a:pt x="6350" y="329095"/>
                </a:cubicBezTo>
                <a:lnTo>
                  <a:pt x="6350" y="7089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905750" y="6141364"/>
            <a:ext cx="1071498" cy="374865"/>
          </a:xfrm>
          <a:custGeom>
            <a:avLst/>
            <a:gdLst>
              <a:gd name="connsiteX0" fmla="*/ 0 w 1071498"/>
              <a:gd name="connsiteY0" fmla="*/ 62484 h 374865"/>
              <a:gd name="connsiteX1" fmla="*/ 62483 w 1071498"/>
              <a:gd name="connsiteY1" fmla="*/ 0 h 374865"/>
              <a:gd name="connsiteX2" fmla="*/ 1009142 w 1071498"/>
              <a:gd name="connsiteY2" fmla="*/ 0 h 374865"/>
              <a:gd name="connsiteX3" fmla="*/ 1071498 w 1071498"/>
              <a:gd name="connsiteY3" fmla="*/ 62484 h 374865"/>
              <a:gd name="connsiteX4" fmla="*/ 1071498 w 1071498"/>
              <a:gd name="connsiteY4" fmla="*/ 312382 h 374865"/>
              <a:gd name="connsiteX5" fmla="*/ 1009142 w 1071498"/>
              <a:gd name="connsiteY5" fmla="*/ 374865 h 374865"/>
              <a:gd name="connsiteX6" fmla="*/ 62483 w 1071498"/>
              <a:gd name="connsiteY6" fmla="*/ 374865 h 374865"/>
              <a:gd name="connsiteX7" fmla="*/ 0 w 1071498"/>
              <a:gd name="connsiteY7" fmla="*/ 312382 h 374865"/>
              <a:gd name="connsiteX8" fmla="*/ 0 w 1071498"/>
              <a:gd name="connsiteY8" fmla="*/ 62484 h 3748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71498" h="374865">
                <a:moveTo>
                  <a:pt x="0" y="62484"/>
                </a:moveTo>
                <a:cubicBezTo>
                  <a:pt x="0" y="27978"/>
                  <a:pt x="27940" y="0"/>
                  <a:pt x="62483" y="0"/>
                </a:cubicBezTo>
                <a:lnTo>
                  <a:pt x="1009142" y="0"/>
                </a:lnTo>
                <a:cubicBezTo>
                  <a:pt x="1043558" y="0"/>
                  <a:pt x="1071498" y="27978"/>
                  <a:pt x="1071498" y="62484"/>
                </a:cubicBezTo>
                <a:lnTo>
                  <a:pt x="1071498" y="312382"/>
                </a:lnTo>
                <a:cubicBezTo>
                  <a:pt x="1071498" y="346887"/>
                  <a:pt x="1043558" y="374865"/>
                  <a:pt x="1009142" y="374865"/>
                </a:cubicBezTo>
                <a:lnTo>
                  <a:pt x="62483" y="374865"/>
                </a:lnTo>
                <a:cubicBezTo>
                  <a:pt x="27940" y="374865"/>
                  <a:pt x="0" y="346887"/>
                  <a:pt x="0" y="312382"/>
                </a:cubicBezTo>
                <a:lnTo>
                  <a:pt x="0" y="62484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899400" y="6135014"/>
            <a:ext cx="1084198" cy="387565"/>
          </a:xfrm>
          <a:custGeom>
            <a:avLst/>
            <a:gdLst>
              <a:gd name="connsiteX0" fmla="*/ 6350 w 1084198"/>
              <a:gd name="connsiteY0" fmla="*/ 68834 h 387565"/>
              <a:gd name="connsiteX1" fmla="*/ 68833 w 1084198"/>
              <a:gd name="connsiteY1" fmla="*/ 6350 h 387565"/>
              <a:gd name="connsiteX2" fmla="*/ 1015492 w 1084198"/>
              <a:gd name="connsiteY2" fmla="*/ 6350 h 387565"/>
              <a:gd name="connsiteX3" fmla="*/ 1077848 w 1084198"/>
              <a:gd name="connsiteY3" fmla="*/ 68834 h 387565"/>
              <a:gd name="connsiteX4" fmla="*/ 1077848 w 1084198"/>
              <a:gd name="connsiteY4" fmla="*/ 318732 h 387565"/>
              <a:gd name="connsiteX5" fmla="*/ 1015492 w 1084198"/>
              <a:gd name="connsiteY5" fmla="*/ 381215 h 387565"/>
              <a:gd name="connsiteX6" fmla="*/ 68833 w 1084198"/>
              <a:gd name="connsiteY6" fmla="*/ 381215 h 387565"/>
              <a:gd name="connsiteX7" fmla="*/ 6350 w 1084198"/>
              <a:gd name="connsiteY7" fmla="*/ 318732 h 387565"/>
              <a:gd name="connsiteX8" fmla="*/ 6350 w 1084198"/>
              <a:gd name="connsiteY8" fmla="*/ 68834 h 387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4198" h="387565">
                <a:moveTo>
                  <a:pt x="6350" y="68834"/>
                </a:moveTo>
                <a:cubicBezTo>
                  <a:pt x="6350" y="34328"/>
                  <a:pt x="34290" y="6350"/>
                  <a:pt x="68833" y="6350"/>
                </a:cubicBezTo>
                <a:lnTo>
                  <a:pt x="1015492" y="6350"/>
                </a:lnTo>
                <a:cubicBezTo>
                  <a:pt x="1049908" y="6350"/>
                  <a:pt x="1077848" y="34328"/>
                  <a:pt x="1077848" y="68834"/>
                </a:cubicBezTo>
                <a:lnTo>
                  <a:pt x="1077848" y="318732"/>
                </a:lnTo>
                <a:cubicBezTo>
                  <a:pt x="1077848" y="353237"/>
                  <a:pt x="1049908" y="381215"/>
                  <a:pt x="1015492" y="381215"/>
                </a:cubicBezTo>
                <a:lnTo>
                  <a:pt x="68833" y="381215"/>
                </a:lnTo>
                <a:cubicBezTo>
                  <a:pt x="34290" y="381215"/>
                  <a:pt x="6350" y="353237"/>
                  <a:pt x="6350" y="318732"/>
                </a:cubicBezTo>
                <a:lnTo>
                  <a:pt x="6350" y="688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248400" y="6104470"/>
            <a:ext cx="1170178" cy="370637"/>
          </a:xfrm>
          <a:custGeom>
            <a:avLst/>
            <a:gdLst>
              <a:gd name="connsiteX0" fmla="*/ 0 w 1170178"/>
              <a:gd name="connsiteY0" fmla="*/ 61772 h 370637"/>
              <a:gd name="connsiteX1" fmla="*/ 61721 w 1170178"/>
              <a:gd name="connsiteY1" fmla="*/ 0 h 370637"/>
              <a:gd name="connsiteX2" fmla="*/ 1108329 w 1170178"/>
              <a:gd name="connsiteY2" fmla="*/ 0 h 370637"/>
              <a:gd name="connsiteX3" fmla="*/ 1170178 w 1170178"/>
              <a:gd name="connsiteY3" fmla="*/ 61772 h 370637"/>
              <a:gd name="connsiteX4" fmla="*/ 1170178 w 1170178"/>
              <a:gd name="connsiteY4" fmla="*/ 308851 h 370637"/>
              <a:gd name="connsiteX5" fmla="*/ 1108329 w 1170178"/>
              <a:gd name="connsiteY5" fmla="*/ 370637 h 370637"/>
              <a:gd name="connsiteX6" fmla="*/ 61721 w 1170178"/>
              <a:gd name="connsiteY6" fmla="*/ 370637 h 370637"/>
              <a:gd name="connsiteX7" fmla="*/ 0 w 1170178"/>
              <a:gd name="connsiteY7" fmla="*/ 308851 h 370637"/>
              <a:gd name="connsiteX8" fmla="*/ 0 w 1170178"/>
              <a:gd name="connsiteY8" fmla="*/ 61772 h 3706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70178" h="370637">
                <a:moveTo>
                  <a:pt x="0" y="61772"/>
                </a:moveTo>
                <a:cubicBezTo>
                  <a:pt x="0" y="27647"/>
                  <a:pt x="27685" y="0"/>
                  <a:pt x="61721" y="0"/>
                </a:cubicBezTo>
                <a:lnTo>
                  <a:pt x="1108329" y="0"/>
                </a:lnTo>
                <a:cubicBezTo>
                  <a:pt x="1142492" y="0"/>
                  <a:pt x="1170178" y="27647"/>
                  <a:pt x="1170178" y="61772"/>
                </a:cubicBezTo>
                <a:lnTo>
                  <a:pt x="1170178" y="308851"/>
                </a:lnTo>
                <a:cubicBezTo>
                  <a:pt x="1170178" y="342976"/>
                  <a:pt x="1142492" y="370637"/>
                  <a:pt x="1108329" y="370637"/>
                </a:cubicBezTo>
                <a:lnTo>
                  <a:pt x="61721" y="370637"/>
                </a:lnTo>
                <a:cubicBezTo>
                  <a:pt x="27685" y="370637"/>
                  <a:pt x="0" y="342976"/>
                  <a:pt x="0" y="308851"/>
                </a:cubicBezTo>
                <a:lnTo>
                  <a:pt x="0" y="6177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242050" y="6098120"/>
            <a:ext cx="1182878" cy="383337"/>
          </a:xfrm>
          <a:custGeom>
            <a:avLst/>
            <a:gdLst>
              <a:gd name="connsiteX0" fmla="*/ 6350 w 1182878"/>
              <a:gd name="connsiteY0" fmla="*/ 68122 h 383337"/>
              <a:gd name="connsiteX1" fmla="*/ 68071 w 1182878"/>
              <a:gd name="connsiteY1" fmla="*/ 6350 h 383337"/>
              <a:gd name="connsiteX2" fmla="*/ 1114679 w 1182878"/>
              <a:gd name="connsiteY2" fmla="*/ 6350 h 383337"/>
              <a:gd name="connsiteX3" fmla="*/ 1176528 w 1182878"/>
              <a:gd name="connsiteY3" fmla="*/ 68122 h 383337"/>
              <a:gd name="connsiteX4" fmla="*/ 1176528 w 1182878"/>
              <a:gd name="connsiteY4" fmla="*/ 315201 h 383337"/>
              <a:gd name="connsiteX5" fmla="*/ 1114679 w 1182878"/>
              <a:gd name="connsiteY5" fmla="*/ 376987 h 383337"/>
              <a:gd name="connsiteX6" fmla="*/ 68071 w 1182878"/>
              <a:gd name="connsiteY6" fmla="*/ 376987 h 383337"/>
              <a:gd name="connsiteX7" fmla="*/ 6350 w 1182878"/>
              <a:gd name="connsiteY7" fmla="*/ 315201 h 383337"/>
              <a:gd name="connsiteX8" fmla="*/ 6350 w 1182878"/>
              <a:gd name="connsiteY8" fmla="*/ 68122 h 383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82878" h="383337">
                <a:moveTo>
                  <a:pt x="6350" y="68122"/>
                </a:moveTo>
                <a:cubicBezTo>
                  <a:pt x="6350" y="33997"/>
                  <a:pt x="34035" y="6350"/>
                  <a:pt x="68071" y="6350"/>
                </a:cubicBezTo>
                <a:lnTo>
                  <a:pt x="1114679" y="6350"/>
                </a:lnTo>
                <a:cubicBezTo>
                  <a:pt x="1148842" y="6350"/>
                  <a:pt x="1176528" y="33997"/>
                  <a:pt x="1176528" y="68122"/>
                </a:cubicBezTo>
                <a:lnTo>
                  <a:pt x="1176528" y="315201"/>
                </a:lnTo>
                <a:cubicBezTo>
                  <a:pt x="1176528" y="349326"/>
                  <a:pt x="1148842" y="376987"/>
                  <a:pt x="1114679" y="376987"/>
                </a:cubicBezTo>
                <a:lnTo>
                  <a:pt x="68071" y="376987"/>
                </a:lnTo>
                <a:cubicBezTo>
                  <a:pt x="34035" y="376987"/>
                  <a:pt x="6350" y="349326"/>
                  <a:pt x="6350" y="315201"/>
                </a:cubicBezTo>
                <a:lnTo>
                  <a:pt x="6350" y="681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41287" y="2732087"/>
            <a:ext cx="730453" cy="2911475"/>
          </a:xfrm>
          <a:custGeom>
            <a:avLst/>
            <a:gdLst>
              <a:gd name="connsiteX0" fmla="*/ 11112 w 730453"/>
              <a:gd name="connsiteY0" fmla="*/ 129095 h 2911475"/>
              <a:gd name="connsiteX1" fmla="*/ 129146 w 730453"/>
              <a:gd name="connsiteY1" fmla="*/ 11112 h 2911475"/>
              <a:gd name="connsiteX2" fmla="*/ 601294 w 730453"/>
              <a:gd name="connsiteY2" fmla="*/ 11112 h 2911475"/>
              <a:gd name="connsiteX3" fmla="*/ 719340 w 730453"/>
              <a:gd name="connsiteY3" fmla="*/ 129095 h 2911475"/>
              <a:gd name="connsiteX4" fmla="*/ 719340 w 730453"/>
              <a:gd name="connsiteY4" fmla="*/ 2782379 h 2911475"/>
              <a:gd name="connsiteX5" fmla="*/ 601294 w 730453"/>
              <a:gd name="connsiteY5" fmla="*/ 2900362 h 2911475"/>
              <a:gd name="connsiteX6" fmla="*/ 129146 w 730453"/>
              <a:gd name="connsiteY6" fmla="*/ 2900362 h 2911475"/>
              <a:gd name="connsiteX7" fmla="*/ 11112 w 730453"/>
              <a:gd name="connsiteY7" fmla="*/ 2782379 h 2911475"/>
              <a:gd name="connsiteX8" fmla="*/ 11112 w 730453"/>
              <a:gd name="connsiteY8" fmla="*/ 129095 h 291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30453" h="2911475">
                <a:moveTo>
                  <a:pt x="11112" y="129095"/>
                </a:moveTo>
                <a:cubicBezTo>
                  <a:pt x="11112" y="63944"/>
                  <a:pt x="63957" y="11112"/>
                  <a:pt x="129146" y="11112"/>
                </a:cubicBezTo>
                <a:lnTo>
                  <a:pt x="601294" y="11112"/>
                </a:lnTo>
                <a:cubicBezTo>
                  <a:pt x="666495" y="11112"/>
                  <a:pt x="719340" y="63944"/>
                  <a:pt x="719340" y="129095"/>
                </a:cubicBezTo>
                <a:lnTo>
                  <a:pt x="719340" y="2782379"/>
                </a:lnTo>
                <a:cubicBezTo>
                  <a:pt x="719340" y="2847530"/>
                  <a:pt x="666495" y="2900362"/>
                  <a:pt x="601294" y="2900362"/>
                </a:cubicBezTo>
                <a:lnTo>
                  <a:pt x="129146" y="2900362"/>
                </a:lnTo>
                <a:cubicBezTo>
                  <a:pt x="63957" y="2900362"/>
                  <a:pt x="11112" y="2847530"/>
                  <a:pt x="11112" y="2782379"/>
                </a:cubicBezTo>
                <a:lnTo>
                  <a:pt x="11112" y="12909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490910" y="2732087"/>
            <a:ext cx="549402" cy="2911475"/>
          </a:xfrm>
          <a:custGeom>
            <a:avLst/>
            <a:gdLst>
              <a:gd name="connsiteX0" fmla="*/ 11112 w 549402"/>
              <a:gd name="connsiteY0" fmla="*/ 98996 h 2911475"/>
              <a:gd name="connsiteX1" fmla="*/ 98996 w 549402"/>
              <a:gd name="connsiteY1" fmla="*/ 11112 h 2911475"/>
              <a:gd name="connsiteX2" fmla="*/ 450405 w 549402"/>
              <a:gd name="connsiteY2" fmla="*/ 11112 h 2911475"/>
              <a:gd name="connsiteX3" fmla="*/ 538289 w 549402"/>
              <a:gd name="connsiteY3" fmla="*/ 98996 h 2911475"/>
              <a:gd name="connsiteX4" fmla="*/ 538289 w 549402"/>
              <a:gd name="connsiteY4" fmla="*/ 2812478 h 2911475"/>
              <a:gd name="connsiteX5" fmla="*/ 450405 w 549402"/>
              <a:gd name="connsiteY5" fmla="*/ 2900362 h 2911475"/>
              <a:gd name="connsiteX6" fmla="*/ 98996 w 549402"/>
              <a:gd name="connsiteY6" fmla="*/ 2900362 h 2911475"/>
              <a:gd name="connsiteX7" fmla="*/ 11112 w 549402"/>
              <a:gd name="connsiteY7" fmla="*/ 2812478 h 2911475"/>
              <a:gd name="connsiteX8" fmla="*/ 11112 w 549402"/>
              <a:gd name="connsiteY8" fmla="*/ 98996 h 291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49402" h="2911475">
                <a:moveTo>
                  <a:pt x="11112" y="98996"/>
                </a:moveTo>
                <a:cubicBezTo>
                  <a:pt x="11112" y="50482"/>
                  <a:pt x="50482" y="11112"/>
                  <a:pt x="98996" y="11112"/>
                </a:cubicBezTo>
                <a:lnTo>
                  <a:pt x="450405" y="11112"/>
                </a:lnTo>
                <a:cubicBezTo>
                  <a:pt x="498919" y="11112"/>
                  <a:pt x="538289" y="50482"/>
                  <a:pt x="538289" y="98996"/>
                </a:cubicBezTo>
                <a:lnTo>
                  <a:pt x="538289" y="2812478"/>
                </a:lnTo>
                <a:cubicBezTo>
                  <a:pt x="538289" y="2861018"/>
                  <a:pt x="498919" y="2900362"/>
                  <a:pt x="450405" y="2900362"/>
                </a:cubicBezTo>
                <a:lnTo>
                  <a:pt x="98996" y="2900362"/>
                </a:lnTo>
                <a:cubicBezTo>
                  <a:pt x="50482" y="2900362"/>
                  <a:pt x="11112" y="2861018"/>
                  <a:pt x="11112" y="2812478"/>
                </a:cubicBezTo>
                <a:lnTo>
                  <a:pt x="11112" y="9899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286307" y="2732087"/>
            <a:ext cx="730504" cy="2911475"/>
          </a:xfrm>
          <a:custGeom>
            <a:avLst/>
            <a:gdLst>
              <a:gd name="connsiteX0" fmla="*/ 11112 w 730504"/>
              <a:gd name="connsiteY0" fmla="*/ 129095 h 2911475"/>
              <a:gd name="connsiteX1" fmla="*/ 129223 w 730504"/>
              <a:gd name="connsiteY1" fmla="*/ 11112 h 2911475"/>
              <a:gd name="connsiteX2" fmla="*/ 601281 w 730504"/>
              <a:gd name="connsiteY2" fmla="*/ 11112 h 2911475"/>
              <a:gd name="connsiteX3" fmla="*/ 719391 w 730504"/>
              <a:gd name="connsiteY3" fmla="*/ 129095 h 2911475"/>
              <a:gd name="connsiteX4" fmla="*/ 719391 w 730504"/>
              <a:gd name="connsiteY4" fmla="*/ 2782379 h 2911475"/>
              <a:gd name="connsiteX5" fmla="*/ 601281 w 730504"/>
              <a:gd name="connsiteY5" fmla="*/ 2900362 h 2911475"/>
              <a:gd name="connsiteX6" fmla="*/ 129223 w 730504"/>
              <a:gd name="connsiteY6" fmla="*/ 2900362 h 2911475"/>
              <a:gd name="connsiteX7" fmla="*/ 11112 w 730504"/>
              <a:gd name="connsiteY7" fmla="*/ 2782379 h 2911475"/>
              <a:gd name="connsiteX8" fmla="*/ 11112 w 730504"/>
              <a:gd name="connsiteY8" fmla="*/ 129095 h 291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30504" h="2911475">
                <a:moveTo>
                  <a:pt x="11112" y="129095"/>
                </a:moveTo>
                <a:cubicBezTo>
                  <a:pt x="11112" y="63944"/>
                  <a:pt x="63944" y="11112"/>
                  <a:pt x="129223" y="11112"/>
                </a:cubicBezTo>
                <a:lnTo>
                  <a:pt x="601281" y="11112"/>
                </a:lnTo>
                <a:cubicBezTo>
                  <a:pt x="666560" y="11112"/>
                  <a:pt x="719391" y="63944"/>
                  <a:pt x="719391" y="129095"/>
                </a:cubicBezTo>
                <a:lnTo>
                  <a:pt x="719391" y="2782379"/>
                </a:lnTo>
                <a:cubicBezTo>
                  <a:pt x="719391" y="2847530"/>
                  <a:pt x="666560" y="2900362"/>
                  <a:pt x="601281" y="2900362"/>
                </a:cubicBezTo>
                <a:lnTo>
                  <a:pt x="129223" y="2900362"/>
                </a:lnTo>
                <a:cubicBezTo>
                  <a:pt x="63944" y="2900362"/>
                  <a:pt x="11112" y="2847530"/>
                  <a:pt x="11112" y="2782379"/>
                </a:cubicBezTo>
                <a:lnTo>
                  <a:pt x="11112" y="12909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426203" y="5754827"/>
            <a:ext cx="168148" cy="378625"/>
          </a:xfrm>
          <a:custGeom>
            <a:avLst/>
            <a:gdLst>
              <a:gd name="connsiteX0" fmla="*/ 45085 w 168148"/>
              <a:gd name="connsiteY0" fmla="*/ 66852 h 378625"/>
              <a:gd name="connsiteX1" fmla="*/ 132969 w 168148"/>
              <a:gd name="connsiteY1" fmla="*/ 0 h 378625"/>
              <a:gd name="connsiteX2" fmla="*/ 168148 w 168148"/>
              <a:gd name="connsiteY2" fmla="*/ 104571 h 378625"/>
              <a:gd name="connsiteX3" fmla="*/ 125349 w 168148"/>
              <a:gd name="connsiteY3" fmla="*/ 91452 h 378625"/>
              <a:gd name="connsiteX4" fmla="*/ 37338 w 168148"/>
              <a:gd name="connsiteY4" fmla="*/ 378625 h 378625"/>
              <a:gd name="connsiteX5" fmla="*/ 0 w 168148"/>
              <a:gd name="connsiteY5" fmla="*/ 367144 h 378625"/>
              <a:gd name="connsiteX6" fmla="*/ 87884 w 168148"/>
              <a:gd name="connsiteY6" fmla="*/ 79972 h 378625"/>
              <a:gd name="connsiteX7" fmla="*/ 45085 w 168148"/>
              <a:gd name="connsiteY7" fmla="*/ 66852 h 37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68148" h="378625">
                <a:moveTo>
                  <a:pt x="45085" y="66852"/>
                </a:moveTo>
                <a:lnTo>
                  <a:pt x="132969" y="0"/>
                </a:lnTo>
                <a:lnTo>
                  <a:pt x="168148" y="104571"/>
                </a:lnTo>
                <a:lnTo>
                  <a:pt x="125349" y="91452"/>
                </a:lnTo>
                <a:lnTo>
                  <a:pt x="37338" y="378625"/>
                </a:lnTo>
                <a:lnTo>
                  <a:pt x="0" y="367144"/>
                </a:lnTo>
                <a:lnTo>
                  <a:pt x="87884" y="79972"/>
                </a:lnTo>
                <a:lnTo>
                  <a:pt x="45085" y="6685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419853" y="5748477"/>
            <a:ext cx="180848" cy="391325"/>
          </a:xfrm>
          <a:custGeom>
            <a:avLst/>
            <a:gdLst>
              <a:gd name="connsiteX0" fmla="*/ 51435 w 180848"/>
              <a:gd name="connsiteY0" fmla="*/ 73202 h 391325"/>
              <a:gd name="connsiteX1" fmla="*/ 139319 w 180848"/>
              <a:gd name="connsiteY1" fmla="*/ 6350 h 391325"/>
              <a:gd name="connsiteX2" fmla="*/ 174498 w 180848"/>
              <a:gd name="connsiteY2" fmla="*/ 110921 h 391325"/>
              <a:gd name="connsiteX3" fmla="*/ 131699 w 180848"/>
              <a:gd name="connsiteY3" fmla="*/ 97802 h 391325"/>
              <a:gd name="connsiteX4" fmla="*/ 43688 w 180848"/>
              <a:gd name="connsiteY4" fmla="*/ 384975 h 391325"/>
              <a:gd name="connsiteX5" fmla="*/ 6350 w 180848"/>
              <a:gd name="connsiteY5" fmla="*/ 373494 h 391325"/>
              <a:gd name="connsiteX6" fmla="*/ 94234 w 180848"/>
              <a:gd name="connsiteY6" fmla="*/ 86322 h 391325"/>
              <a:gd name="connsiteX7" fmla="*/ 51435 w 180848"/>
              <a:gd name="connsiteY7" fmla="*/ 73202 h 391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0848" h="391325">
                <a:moveTo>
                  <a:pt x="51435" y="73202"/>
                </a:moveTo>
                <a:lnTo>
                  <a:pt x="139319" y="6350"/>
                </a:lnTo>
                <a:lnTo>
                  <a:pt x="174498" y="110921"/>
                </a:lnTo>
                <a:lnTo>
                  <a:pt x="131699" y="97802"/>
                </a:lnTo>
                <a:lnTo>
                  <a:pt x="43688" y="384975"/>
                </a:lnTo>
                <a:lnTo>
                  <a:pt x="6350" y="373494"/>
                </a:lnTo>
                <a:lnTo>
                  <a:pt x="94234" y="86322"/>
                </a:lnTo>
                <a:lnTo>
                  <a:pt x="51435" y="732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32460" y="5715850"/>
            <a:ext cx="168236" cy="378625"/>
          </a:xfrm>
          <a:custGeom>
            <a:avLst/>
            <a:gdLst>
              <a:gd name="connsiteX0" fmla="*/ 0 w 168236"/>
              <a:gd name="connsiteY0" fmla="*/ 104571 h 378625"/>
              <a:gd name="connsiteX1" fmla="*/ 35293 w 168236"/>
              <a:gd name="connsiteY1" fmla="*/ 0 h 378625"/>
              <a:gd name="connsiteX2" fmla="*/ 123088 w 168236"/>
              <a:gd name="connsiteY2" fmla="*/ 66865 h 378625"/>
              <a:gd name="connsiteX3" fmla="*/ 80276 w 168236"/>
              <a:gd name="connsiteY3" fmla="*/ 79972 h 378625"/>
              <a:gd name="connsiteX4" fmla="*/ 168236 w 168236"/>
              <a:gd name="connsiteY4" fmla="*/ 367157 h 378625"/>
              <a:gd name="connsiteX5" fmla="*/ 130784 w 168236"/>
              <a:gd name="connsiteY5" fmla="*/ 378625 h 378625"/>
              <a:gd name="connsiteX6" fmla="*/ 42811 w 168236"/>
              <a:gd name="connsiteY6" fmla="*/ 91452 h 378625"/>
              <a:gd name="connsiteX7" fmla="*/ 0 w 168236"/>
              <a:gd name="connsiteY7" fmla="*/ 104571 h 37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68236" h="378625">
                <a:moveTo>
                  <a:pt x="0" y="104571"/>
                </a:moveTo>
                <a:lnTo>
                  <a:pt x="35293" y="0"/>
                </a:lnTo>
                <a:lnTo>
                  <a:pt x="123088" y="66865"/>
                </a:lnTo>
                <a:lnTo>
                  <a:pt x="80276" y="79972"/>
                </a:lnTo>
                <a:lnTo>
                  <a:pt x="168236" y="367157"/>
                </a:lnTo>
                <a:lnTo>
                  <a:pt x="130784" y="378625"/>
                </a:lnTo>
                <a:lnTo>
                  <a:pt x="42811" y="91452"/>
                </a:lnTo>
                <a:lnTo>
                  <a:pt x="0" y="104571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26110" y="5709500"/>
            <a:ext cx="180936" cy="391325"/>
          </a:xfrm>
          <a:custGeom>
            <a:avLst/>
            <a:gdLst>
              <a:gd name="connsiteX0" fmla="*/ 6350 w 180936"/>
              <a:gd name="connsiteY0" fmla="*/ 110921 h 391325"/>
              <a:gd name="connsiteX1" fmla="*/ 41643 w 180936"/>
              <a:gd name="connsiteY1" fmla="*/ 6350 h 391325"/>
              <a:gd name="connsiteX2" fmla="*/ 129438 w 180936"/>
              <a:gd name="connsiteY2" fmla="*/ 73215 h 391325"/>
              <a:gd name="connsiteX3" fmla="*/ 86626 w 180936"/>
              <a:gd name="connsiteY3" fmla="*/ 86322 h 391325"/>
              <a:gd name="connsiteX4" fmla="*/ 174586 w 180936"/>
              <a:gd name="connsiteY4" fmla="*/ 373507 h 391325"/>
              <a:gd name="connsiteX5" fmla="*/ 137134 w 180936"/>
              <a:gd name="connsiteY5" fmla="*/ 384975 h 391325"/>
              <a:gd name="connsiteX6" fmla="*/ 49161 w 180936"/>
              <a:gd name="connsiteY6" fmla="*/ 97802 h 391325"/>
              <a:gd name="connsiteX7" fmla="*/ 6350 w 180936"/>
              <a:gd name="connsiteY7" fmla="*/ 110921 h 391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0936" h="391325">
                <a:moveTo>
                  <a:pt x="6350" y="110921"/>
                </a:moveTo>
                <a:lnTo>
                  <a:pt x="41643" y="6350"/>
                </a:lnTo>
                <a:lnTo>
                  <a:pt x="129438" y="73215"/>
                </a:lnTo>
                <a:lnTo>
                  <a:pt x="86626" y="86322"/>
                </a:lnTo>
                <a:lnTo>
                  <a:pt x="174586" y="373507"/>
                </a:lnTo>
                <a:lnTo>
                  <a:pt x="137134" y="384975"/>
                </a:lnTo>
                <a:lnTo>
                  <a:pt x="49161" y="97802"/>
                </a:lnTo>
                <a:lnTo>
                  <a:pt x="6350" y="1109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221601" y="5712726"/>
            <a:ext cx="168275" cy="378624"/>
          </a:xfrm>
          <a:custGeom>
            <a:avLst/>
            <a:gdLst>
              <a:gd name="connsiteX0" fmla="*/ 45211 w 168275"/>
              <a:gd name="connsiteY0" fmla="*/ 66852 h 378624"/>
              <a:gd name="connsiteX1" fmla="*/ 132968 w 168275"/>
              <a:gd name="connsiteY1" fmla="*/ 0 h 378624"/>
              <a:gd name="connsiteX2" fmla="*/ 168275 w 168275"/>
              <a:gd name="connsiteY2" fmla="*/ 104571 h 378624"/>
              <a:gd name="connsiteX3" fmla="*/ 125476 w 168275"/>
              <a:gd name="connsiteY3" fmla="*/ 91452 h 378624"/>
              <a:gd name="connsiteX4" fmla="*/ 37465 w 168275"/>
              <a:gd name="connsiteY4" fmla="*/ 378624 h 378624"/>
              <a:gd name="connsiteX5" fmla="*/ 0 w 168275"/>
              <a:gd name="connsiteY5" fmla="*/ 367144 h 378624"/>
              <a:gd name="connsiteX6" fmla="*/ 88010 w 168275"/>
              <a:gd name="connsiteY6" fmla="*/ 79971 h 378624"/>
              <a:gd name="connsiteX7" fmla="*/ 45211 w 168275"/>
              <a:gd name="connsiteY7" fmla="*/ 66852 h 3786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68275" h="378624">
                <a:moveTo>
                  <a:pt x="45211" y="66852"/>
                </a:moveTo>
                <a:lnTo>
                  <a:pt x="132968" y="0"/>
                </a:lnTo>
                <a:lnTo>
                  <a:pt x="168275" y="104571"/>
                </a:lnTo>
                <a:lnTo>
                  <a:pt x="125476" y="91452"/>
                </a:lnTo>
                <a:lnTo>
                  <a:pt x="37465" y="378624"/>
                </a:lnTo>
                <a:lnTo>
                  <a:pt x="0" y="367144"/>
                </a:lnTo>
                <a:lnTo>
                  <a:pt x="88010" y="79971"/>
                </a:lnTo>
                <a:lnTo>
                  <a:pt x="45211" y="6685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7215251" y="5706376"/>
            <a:ext cx="180975" cy="391324"/>
          </a:xfrm>
          <a:custGeom>
            <a:avLst/>
            <a:gdLst>
              <a:gd name="connsiteX0" fmla="*/ 51561 w 180975"/>
              <a:gd name="connsiteY0" fmla="*/ 73202 h 391324"/>
              <a:gd name="connsiteX1" fmla="*/ 139318 w 180975"/>
              <a:gd name="connsiteY1" fmla="*/ 6350 h 391324"/>
              <a:gd name="connsiteX2" fmla="*/ 174625 w 180975"/>
              <a:gd name="connsiteY2" fmla="*/ 110921 h 391324"/>
              <a:gd name="connsiteX3" fmla="*/ 131826 w 180975"/>
              <a:gd name="connsiteY3" fmla="*/ 97802 h 391324"/>
              <a:gd name="connsiteX4" fmla="*/ 43815 w 180975"/>
              <a:gd name="connsiteY4" fmla="*/ 384974 h 391324"/>
              <a:gd name="connsiteX5" fmla="*/ 6350 w 180975"/>
              <a:gd name="connsiteY5" fmla="*/ 373494 h 391324"/>
              <a:gd name="connsiteX6" fmla="*/ 94360 w 180975"/>
              <a:gd name="connsiteY6" fmla="*/ 86321 h 391324"/>
              <a:gd name="connsiteX7" fmla="*/ 51561 w 180975"/>
              <a:gd name="connsiteY7" fmla="*/ 73202 h 391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0975" h="391324">
                <a:moveTo>
                  <a:pt x="51561" y="73202"/>
                </a:moveTo>
                <a:lnTo>
                  <a:pt x="139318" y="6350"/>
                </a:lnTo>
                <a:lnTo>
                  <a:pt x="174625" y="110921"/>
                </a:lnTo>
                <a:lnTo>
                  <a:pt x="131826" y="97802"/>
                </a:lnTo>
                <a:lnTo>
                  <a:pt x="43815" y="384974"/>
                </a:lnTo>
                <a:lnTo>
                  <a:pt x="6350" y="373494"/>
                </a:lnTo>
                <a:lnTo>
                  <a:pt x="94360" y="86321"/>
                </a:lnTo>
                <a:lnTo>
                  <a:pt x="51561" y="732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94752" y="5741187"/>
            <a:ext cx="232536" cy="339166"/>
          </a:xfrm>
          <a:custGeom>
            <a:avLst/>
            <a:gdLst>
              <a:gd name="connsiteX0" fmla="*/ 0 w 232536"/>
              <a:gd name="connsiteY0" fmla="*/ 110197 h 339166"/>
              <a:gd name="connsiteX1" fmla="*/ 5968 w 232536"/>
              <a:gd name="connsiteY1" fmla="*/ 0 h 339166"/>
              <a:gd name="connsiteX2" fmla="*/ 108457 w 232536"/>
              <a:gd name="connsiteY2" fmla="*/ 40868 h 339166"/>
              <a:gd name="connsiteX3" fmla="*/ 70739 w 232536"/>
              <a:gd name="connsiteY3" fmla="*/ 64985 h 339166"/>
              <a:gd name="connsiteX4" fmla="*/ 232536 w 232536"/>
              <a:gd name="connsiteY4" fmla="*/ 318071 h 339166"/>
              <a:gd name="connsiteX5" fmla="*/ 199516 w 232536"/>
              <a:gd name="connsiteY5" fmla="*/ 339166 h 339166"/>
              <a:gd name="connsiteX6" fmla="*/ 37718 w 232536"/>
              <a:gd name="connsiteY6" fmla="*/ 86080 h 339166"/>
              <a:gd name="connsiteX7" fmla="*/ 0 w 232536"/>
              <a:gd name="connsiteY7" fmla="*/ 110197 h 339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32536" h="339166">
                <a:moveTo>
                  <a:pt x="0" y="110197"/>
                </a:moveTo>
                <a:lnTo>
                  <a:pt x="5968" y="0"/>
                </a:lnTo>
                <a:lnTo>
                  <a:pt x="108457" y="40868"/>
                </a:lnTo>
                <a:lnTo>
                  <a:pt x="70739" y="64985"/>
                </a:lnTo>
                <a:lnTo>
                  <a:pt x="232536" y="318071"/>
                </a:lnTo>
                <a:lnTo>
                  <a:pt x="199516" y="339166"/>
                </a:lnTo>
                <a:lnTo>
                  <a:pt x="37718" y="86080"/>
                </a:lnTo>
                <a:lnTo>
                  <a:pt x="0" y="110197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788402" y="5734837"/>
            <a:ext cx="245236" cy="351866"/>
          </a:xfrm>
          <a:custGeom>
            <a:avLst/>
            <a:gdLst>
              <a:gd name="connsiteX0" fmla="*/ 6350 w 245236"/>
              <a:gd name="connsiteY0" fmla="*/ 116547 h 351866"/>
              <a:gd name="connsiteX1" fmla="*/ 12318 w 245236"/>
              <a:gd name="connsiteY1" fmla="*/ 6350 h 351866"/>
              <a:gd name="connsiteX2" fmla="*/ 114807 w 245236"/>
              <a:gd name="connsiteY2" fmla="*/ 47218 h 351866"/>
              <a:gd name="connsiteX3" fmla="*/ 77089 w 245236"/>
              <a:gd name="connsiteY3" fmla="*/ 71335 h 351866"/>
              <a:gd name="connsiteX4" fmla="*/ 238886 w 245236"/>
              <a:gd name="connsiteY4" fmla="*/ 324421 h 351866"/>
              <a:gd name="connsiteX5" fmla="*/ 205866 w 245236"/>
              <a:gd name="connsiteY5" fmla="*/ 345516 h 351866"/>
              <a:gd name="connsiteX6" fmla="*/ 44068 w 245236"/>
              <a:gd name="connsiteY6" fmla="*/ 92430 h 351866"/>
              <a:gd name="connsiteX7" fmla="*/ 6350 w 245236"/>
              <a:gd name="connsiteY7" fmla="*/ 116547 h 351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45236" h="351866">
                <a:moveTo>
                  <a:pt x="6350" y="116547"/>
                </a:moveTo>
                <a:lnTo>
                  <a:pt x="12318" y="6350"/>
                </a:lnTo>
                <a:lnTo>
                  <a:pt x="114807" y="47218"/>
                </a:lnTo>
                <a:lnTo>
                  <a:pt x="77089" y="71335"/>
                </a:lnTo>
                <a:lnTo>
                  <a:pt x="238886" y="324421"/>
                </a:lnTo>
                <a:lnTo>
                  <a:pt x="205866" y="345516"/>
                </a:lnTo>
                <a:lnTo>
                  <a:pt x="44068" y="92430"/>
                </a:lnTo>
                <a:lnTo>
                  <a:pt x="6350" y="11654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" y="0"/>
            <a:ext cx="90043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533400"/>
            <a:ext cx="5613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17500" y="6299200"/>
            <a:ext cx="774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114300" algn="l"/>
              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4102100" y="6362700"/>
            <a:ext cx="914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699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>
              <a:lnSpc>
                <a:spcPts val="16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8013700" y="6261100"/>
            <a:ext cx="762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6350000" y="6223000"/>
            <a:ext cx="812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22300"/>
            <a:ext cx="5537200" cy="323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715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715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including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</a:p>
          <a:p>
            <a:pPr>
              <a:lnSpc>
                <a:spcPts val="31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accepted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</a:p>
          <a:p>
            <a:pPr>
              <a:lnSpc>
                <a:spcPts val="31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</a:p>
          <a:p>
            <a:pPr>
              <a:lnSpc>
                <a:spcPts val="31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4940300" cy="491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(float,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int,etc.)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Mesh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NurbsSurface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Generic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(accepts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type)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6629400" cy="349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four: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Compound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878326" y="4305300"/>
            <a:ext cx="762000" cy="762000"/>
          </a:xfrm>
          <a:custGeom>
            <a:avLst/>
            <a:gdLst>
              <a:gd name="connsiteX0" fmla="*/ 0 w 762000"/>
              <a:gd name="connsiteY0" fmla="*/ 381000 h 762000"/>
              <a:gd name="connsiteX1" fmla="*/ 381000 w 762000"/>
              <a:gd name="connsiteY1" fmla="*/ 0 h 762000"/>
              <a:gd name="connsiteX2" fmla="*/ 762000 w 762000"/>
              <a:gd name="connsiteY2" fmla="*/ 381000 h 762000"/>
              <a:gd name="connsiteX3" fmla="*/ 381000 w 762000"/>
              <a:gd name="connsiteY3" fmla="*/ 762000 h 762000"/>
              <a:gd name="connsiteX4" fmla="*/ 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0" h="762000">
                <a:moveTo>
                  <a:pt x="0" y="381000"/>
                </a:moveTo>
                <a:cubicBezTo>
                  <a:pt x="0" y="170560"/>
                  <a:pt x="170560" y="0"/>
                  <a:pt x="381000" y="0"/>
                </a:cubicBezTo>
                <a:cubicBezTo>
                  <a:pt x="591311" y="0"/>
                  <a:pt x="762000" y="170560"/>
                  <a:pt x="762000" y="381000"/>
                </a:cubicBezTo>
                <a:cubicBezTo>
                  <a:pt x="762000" y="591439"/>
                  <a:pt x="591311" y="762000"/>
                  <a:pt x="381000" y="762000"/>
                </a:cubicBezTo>
                <a:cubicBezTo>
                  <a:pt x="170560" y="762000"/>
                  <a:pt x="0" y="591439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71976" y="4298950"/>
            <a:ext cx="774700" cy="774700"/>
          </a:xfrm>
          <a:custGeom>
            <a:avLst/>
            <a:gdLst>
              <a:gd name="connsiteX0" fmla="*/ 6350 w 774700"/>
              <a:gd name="connsiteY0" fmla="*/ 387350 h 774700"/>
              <a:gd name="connsiteX1" fmla="*/ 387350 w 774700"/>
              <a:gd name="connsiteY1" fmla="*/ 6350 h 774700"/>
              <a:gd name="connsiteX2" fmla="*/ 768350 w 774700"/>
              <a:gd name="connsiteY2" fmla="*/ 387350 h 774700"/>
              <a:gd name="connsiteX3" fmla="*/ 387350 w 774700"/>
              <a:gd name="connsiteY3" fmla="*/ 768350 h 774700"/>
              <a:gd name="connsiteX4" fmla="*/ 6350 w 774700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774700">
                <a:moveTo>
                  <a:pt x="6350" y="387350"/>
                </a:moveTo>
                <a:cubicBezTo>
                  <a:pt x="6350" y="176910"/>
                  <a:pt x="176910" y="6350"/>
                  <a:pt x="387350" y="6350"/>
                </a:cubicBezTo>
                <a:cubicBezTo>
                  <a:pt x="597661" y="6350"/>
                  <a:pt x="768350" y="176910"/>
                  <a:pt x="768350" y="387350"/>
                </a:cubicBezTo>
                <a:cubicBezTo>
                  <a:pt x="768350" y="597789"/>
                  <a:pt x="597661" y="768350"/>
                  <a:pt x="387350" y="768350"/>
                </a:cubicBezTo>
                <a:cubicBezTo>
                  <a:pt x="176910" y="768350"/>
                  <a:pt x="6350" y="597789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895600" y="5486400"/>
            <a:ext cx="762000" cy="762000"/>
          </a:xfrm>
          <a:custGeom>
            <a:avLst/>
            <a:gdLst>
              <a:gd name="connsiteX0" fmla="*/ 0 w 762000"/>
              <a:gd name="connsiteY0" fmla="*/ 381000 h 762000"/>
              <a:gd name="connsiteX1" fmla="*/ 381000 w 762000"/>
              <a:gd name="connsiteY1" fmla="*/ 0 h 762000"/>
              <a:gd name="connsiteX2" fmla="*/ 762000 w 762000"/>
              <a:gd name="connsiteY2" fmla="*/ 381000 h 762000"/>
              <a:gd name="connsiteX3" fmla="*/ 381000 w 762000"/>
              <a:gd name="connsiteY3" fmla="*/ 762000 h 762000"/>
              <a:gd name="connsiteX4" fmla="*/ 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0" h="762000">
                <a:moveTo>
                  <a:pt x="0" y="381000"/>
                </a:moveTo>
                <a:cubicBezTo>
                  <a:pt x="0" y="170573"/>
                  <a:pt x="170560" y="0"/>
                  <a:pt x="381000" y="0"/>
                </a:cubicBezTo>
                <a:cubicBezTo>
                  <a:pt x="591439" y="0"/>
                  <a:pt x="762000" y="170573"/>
                  <a:pt x="762000" y="381000"/>
                </a:cubicBezTo>
                <a:cubicBezTo>
                  <a:pt x="762000" y="591426"/>
                  <a:pt x="591439" y="762000"/>
                  <a:pt x="381000" y="762000"/>
                </a:cubicBezTo>
                <a:cubicBezTo>
                  <a:pt x="170560" y="762000"/>
                  <a:pt x="0" y="591426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89250" y="5480050"/>
            <a:ext cx="774700" cy="774700"/>
          </a:xfrm>
          <a:custGeom>
            <a:avLst/>
            <a:gdLst>
              <a:gd name="connsiteX0" fmla="*/ 6350 w 774700"/>
              <a:gd name="connsiteY0" fmla="*/ 387350 h 774700"/>
              <a:gd name="connsiteX1" fmla="*/ 387350 w 774700"/>
              <a:gd name="connsiteY1" fmla="*/ 6350 h 774700"/>
              <a:gd name="connsiteX2" fmla="*/ 768350 w 774700"/>
              <a:gd name="connsiteY2" fmla="*/ 387350 h 774700"/>
              <a:gd name="connsiteX3" fmla="*/ 387350 w 774700"/>
              <a:gd name="connsiteY3" fmla="*/ 768350 h 774700"/>
              <a:gd name="connsiteX4" fmla="*/ 6350 w 774700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774700">
                <a:moveTo>
                  <a:pt x="6350" y="387350"/>
                </a:moveTo>
                <a:cubicBezTo>
                  <a:pt x="6350" y="176923"/>
                  <a:pt x="176910" y="6350"/>
                  <a:pt x="387350" y="6350"/>
                </a:cubicBezTo>
                <a:cubicBezTo>
                  <a:pt x="597789" y="6350"/>
                  <a:pt x="768350" y="176923"/>
                  <a:pt x="768350" y="387350"/>
                </a:cubicBezTo>
                <a:cubicBezTo>
                  <a:pt x="768350" y="597776"/>
                  <a:pt x="597789" y="768350"/>
                  <a:pt x="387350" y="768350"/>
                </a:cubicBezTo>
                <a:cubicBezTo>
                  <a:pt x="176910" y="768350"/>
                  <a:pt x="6350" y="597776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810000" y="5486400"/>
            <a:ext cx="762000" cy="762000"/>
          </a:xfrm>
          <a:custGeom>
            <a:avLst/>
            <a:gdLst>
              <a:gd name="connsiteX0" fmla="*/ 0 w 762000"/>
              <a:gd name="connsiteY0" fmla="*/ 381000 h 762000"/>
              <a:gd name="connsiteX1" fmla="*/ 381000 w 762000"/>
              <a:gd name="connsiteY1" fmla="*/ 0 h 762000"/>
              <a:gd name="connsiteX2" fmla="*/ 762000 w 762000"/>
              <a:gd name="connsiteY2" fmla="*/ 381000 h 762000"/>
              <a:gd name="connsiteX3" fmla="*/ 381000 w 762000"/>
              <a:gd name="connsiteY3" fmla="*/ 762000 h 762000"/>
              <a:gd name="connsiteX4" fmla="*/ 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0" h="762000">
                <a:moveTo>
                  <a:pt x="0" y="381000"/>
                </a:moveTo>
                <a:cubicBezTo>
                  <a:pt x="0" y="170573"/>
                  <a:pt x="170560" y="0"/>
                  <a:pt x="381000" y="0"/>
                </a:cubicBezTo>
                <a:cubicBezTo>
                  <a:pt x="591439" y="0"/>
                  <a:pt x="762000" y="170573"/>
                  <a:pt x="762000" y="381000"/>
                </a:cubicBezTo>
                <a:cubicBezTo>
                  <a:pt x="762000" y="591426"/>
                  <a:pt x="591439" y="762000"/>
                  <a:pt x="381000" y="762000"/>
                </a:cubicBezTo>
                <a:cubicBezTo>
                  <a:pt x="170560" y="762000"/>
                  <a:pt x="0" y="591426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803650" y="5480050"/>
            <a:ext cx="774700" cy="774700"/>
          </a:xfrm>
          <a:custGeom>
            <a:avLst/>
            <a:gdLst>
              <a:gd name="connsiteX0" fmla="*/ 6350 w 774700"/>
              <a:gd name="connsiteY0" fmla="*/ 387350 h 774700"/>
              <a:gd name="connsiteX1" fmla="*/ 387350 w 774700"/>
              <a:gd name="connsiteY1" fmla="*/ 6350 h 774700"/>
              <a:gd name="connsiteX2" fmla="*/ 768350 w 774700"/>
              <a:gd name="connsiteY2" fmla="*/ 387350 h 774700"/>
              <a:gd name="connsiteX3" fmla="*/ 387350 w 774700"/>
              <a:gd name="connsiteY3" fmla="*/ 768350 h 774700"/>
              <a:gd name="connsiteX4" fmla="*/ 6350 w 774700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774700">
                <a:moveTo>
                  <a:pt x="6350" y="387350"/>
                </a:moveTo>
                <a:cubicBezTo>
                  <a:pt x="6350" y="176923"/>
                  <a:pt x="176910" y="6350"/>
                  <a:pt x="387350" y="6350"/>
                </a:cubicBezTo>
                <a:cubicBezTo>
                  <a:pt x="597789" y="6350"/>
                  <a:pt x="768350" y="176923"/>
                  <a:pt x="768350" y="387350"/>
                </a:cubicBezTo>
                <a:cubicBezTo>
                  <a:pt x="768350" y="597776"/>
                  <a:pt x="597789" y="768350"/>
                  <a:pt x="387350" y="768350"/>
                </a:cubicBezTo>
                <a:cubicBezTo>
                  <a:pt x="176910" y="768350"/>
                  <a:pt x="6350" y="597776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800600" y="5486400"/>
            <a:ext cx="762000" cy="762000"/>
          </a:xfrm>
          <a:custGeom>
            <a:avLst/>
            <a:gdLst>
              <a:gd name="connsiteX0" fmla="*/ 0 w 762000"/>
              <a:gd name="connsiteY0" fmla="*/ 381000 h 762000"/>
              <a:gd name="connsiteX1" fmla="*/ 381000 w 762000"/>
              <a:gd name="connsiteY1" fmla="*/ 0 h 762000"/>
              <a:gd name="connsiteX2" fmla="*/ 762000 w 762000"/>
              <a:gd name="connsiteY2" fmla="*/ 381000 h 762000"/>
              <a:gd name="connsiteX3" fmla="*/ 381000 w 762000"/>
              <a:gd name="connsiteY3" fmla="*/ 762000 h 762000"/>
              <a:gd name="connsiteX4" fmla="*/ 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0" h="762000">
                <a:moveTo>
                  <a:pt x="0" y="381000"/>
                </a:moveTo>
                <a:cubicBezTo>
                  <a:pt x="0" y="170573"/>
                  <a:pt x="170560" y="0"/>
                  <a:pt x="381000" y="0"/>
                </a:cubicBezTo>
                <a:cubicBezTo>
                  <a:pt x="591439" y="0"/>
                  <a:pt x="762000" y="170573"/>
                  <a:pt x="762000" y="381000"/>
                </a:cubicBezTo>
                <a:cubicBezTo>
                  <a:pt x="762000" y="591426"/>
                  <a:pt x="591439" y="762000"/>
                  <a:pt x="381000" y="762000"/>
                </a:cubicBezTo>
                <a:cubicBezTo>
                  <a:pt x="170560" y="762000"/>
                  <a:pt x="0" y="591426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794250" y="5480050"/>
            <a:ext cx="774700" cy="774700"/>
          </a:xfrm>
          <a:custGeom>
            <a:avLst/>
            <a:gdLst>
              <a:gd name="connsiteX0" fmla="*/ 6350 w 774700"/>
              <a:gd name="connsiteY0" fmla="*/ 387350 h 774700"/>
              <a:gd name="connsiteX1" fmla="*/ 387350 w 774700"/>
              <a:gd name="connsiteY1" fmla="*/ 6350 h 774700"/>
              <a:gd name="connsiteX2" fmla="*/ 768350 w 774700"/>
              <a:gd name="connsiteY2" fmla="*/ 387350 h 774700"/>
              <a:gd name="connsiteX3" fmla="*/ 387350 w 774700"/>
              <a:gd name="connsiteY3" fmla="*/ 768350 h 774700"/>
              <a:gd name="connsiteX4" fmla="*/ 6350 w 774700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774700">
                <a:moveTo>
                  <a:pt x="6350" y="387350"/>
                </a:moveTo>
                <a:cubicBezTo>
                  <a:pt x="6350" y="176923"/>
                  <a:pt x="176910" y="6350"/>
                  <a:pt x="387350" y="6350"/>
                </a:cubicBezTo>
                <a:cubicBezTo>
                  <a:pt x="597789" y="6350"/>
                  <a:pt x="768350" y="176923"/>
                  <a:pt x="768350" y="387350"/>
                </a:cubicBezTo>
                <a:cubicBezTo>
                  <a:pt x="768350" y="597776"/>
                  <a:pt x="597789" y="768350"/>
                  <a:pt x="387350" y="768350"/>
                </a:cubicBezTo>
                <a:cubicBezTo>
                  <a:pt x="176910" y="768350"/>
                  <a:pt x="6350" y="597776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324225" y="5060950"/>
            <a:ext cx="971550" cy="431800"/>
          </a:xfrm>
          <a:custGeom>
            <a:avLst/>
            <a:gdLst>
              <a:gd name="connsiteX0" fmla="*/ 6350 w 971550"/>
              <a:gd name="connsiteY0" fmla="*/ 425450 h 431800"/>
              <a:gd name="connsiteX1" fmla="*/ 965200 w 971550"/>
              <a:gd name="connsiteY1" fmla="*/ 635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71550" h="431800">
                <a:moveTo>
                  <a:pt x="6350" y="425450"/>
                </a:moveTo>
                <a:lnTo>
                  <a:pt x="96520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206875" y="5060950"/>
            <a:ext cx="58801" cy="431800"/>
          </a:xfrm>
          <a:custGeom>
            <a:avLst/>
            <a:gdLst>
              <a:gd name="connsiteX0" fmla="*/ 6350 w 58801"/>
              <a:gd name="connsiteY0" fmla="*/ 425450 h 431800"/>
              <a:gd name="connsiteX1" fmla="*/ 52451 w 58801"/>
              <a:gd name="connsiteY1" fmla="*/ 635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801" h="431800">
                <a:moveTo>
                  <a:pt x="6350" y="425450"/>
                </a:moveTo>
                <a:lnTo>
                  <a:pt x="5245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252976" y="5060950"/>
            <a:ext cx="912749" cy="431800"/>
          </a:xfrm>
          <a:custGeom>
            <a:avLst/>
            <a:gdLst>
              <a:gd name="connsiteX0" fmla="*/ 906398 w 912749"/>
              <a:gd name="connsiteY0" fmla="*/ 425450 h 431800"/>
              <a:gd name="connsiteX1" fmla="*/ 6350 w 912749"/>
              <a:gd name="connsiteY1" fmla="*/ 635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2749" h="431800">
                <a:moveTo>
                  <a:pt x="906398" y="4254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660400"/>
            <a:ext cx="7315200" cy="429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73100" algn="l"/>
                <a:tab pos="3898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673100" algn="l"/>
                <a:tab pos="3898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</a:p>
          <a:p>
            <a:pPr>
              <a:lnSpc>
                <a:spcPts val="3200"/>
              </a:lnSpc>
              <a:tabLst>
                <a:tab pos="673100" algn="l"/>
                <a:tab pos="3898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piece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3100"/>
              </a:lnSpc>
              <a:tabLst>
                <a:tab pos="673100" algn="l"/>
                <a:tab pos="3898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polySphere1.radius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73100" algn="l"/>
                <a:tab pos="3898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Compound</a:t>
            </a:r>
          </a:p>
          <a:p>
            <a:pPr>
              <a:lnSpc>
                <a:spcPts val="3200"/>
              </a:lnSpc>
              <a:tabLst>
                <a:tab pos="673100" algn="l"/>
                <a:tab pos="3898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3100"/>
              </a:lnSpc>
              <a:tabLst>
                <a:tab pos="673100" algn="l"/>
                <a:tab pos="3898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(tx,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tz)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673100" algn="l"/>
                <a:tab pos="3898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175000" y="5791200"/>
            <a:ext cx="17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tx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102100" y="5791200"/>
            <a:ext cx="17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092700" y="5791200"/>
            <a:ext cx="17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63826" y="3429000"/>
            <a:ext cx="762000" cy="762000"/>
          </a:xfrm>
          <a:custGeom>
            <a:avLst/>
            <a:gdLst>
              <a:gd name="connsiteX0" fmla="*/ 0 w 762000"/>
              <a:gd name="connsiteY0" fmla="*/ 381000 h 762000"/>
              <a:gd name="connsiteX1" fmla="*/ 381000 w 762000"/>
              <a:gd name="connsiteY1" fmla="*/ 0 h 762000"/>
              <a:gd name="connsiteX2" fmla="*/ 762000 w 762000"/>
              <a:gd name="connsiteY2" fmla="*/ 381000 h 762000"/>
              <a:gd name="connsiteX3" fmla="*/ 381000 w 762000"/>
              <a:gd name="connsiteY3" fmla="*/ 762000 h 762000"/>
              <a:gd name="connsiteX4" fmla="*/ 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0" h="762000">
                <a:moveTo>
                  <a:pt x="0" y="381000"/>
                </a:moveTo>
                <a:cubicBezTo>
                  <a:pt x="0" y="170560"/>
                  <a:pt x="170560" y="0"/>
                  <a:pt x="381000" y="0"/>
                </a:cubicBezTo>
                <a:cubicBezTo>
                  <a:pt x="591311" y="0"/>
                  <a:pt x="762000" y="170560"/>
                  <a:pt x="762000" y="381000"/>
                </a:cubicBezTo>
                <a:cubicBezTo>
                  <a:pt x="762000" y="591439"/>
                  <a:pt x="591311" y="762000"/>
                  <a:pt x="381000" y="762000"/>
                </a:cubicBezTo>
                <a:cubicBezTo>
                  <a:pt x="170560" y="762000"/>
                  <a:pt x="0" y="591439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157476" y="3422650"/>
            <a:ext cx="774700" cy="774700"/>
          </a:xfrm>
          <a:custGeom>
            <a:avLst/>
            <a:gdLst>
              <a:gd name="connsiteX0" fmla="*/ 6350 w 774700"/>
              <a:gd name="connsiteY0" fmla="*/ 387350 h 774700"/>
              <a:gd name="connsiteX1" fmla="*/ 387350 w 774700"/>
              <a:gd name="connsiteY1" fmla="*/ 6350 h 774700"/>
              <a:gd name="connsiteX2" fmla="*/ 768350 w 774700"/>
              <a:gd name="connsiteY2" fmla="*/ 387350 h 774700"/>
              <a:gd name="connsiteX3" fmla="*/ 387350 w 774700"/>
              <a:gd name="connsiteY3" fmla="*/ 768350 h 774700"/>
              <a:gd name="connsiteX4" fmla="*/ 6350 w 774700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774700">
                <a:moveTo>
                  <a:pt x="6350" y="387350"/>
                </a:moveTo>
                <a:cubicBezTo>
                  <a:pt x="6350" y="176910"/>
                  <a:pt x="176910" y="6350"/>
                  <a:pt x="387350" y="6350"/>
                </a:cubicBezTo>
                <a:cubicBezTo>
                  <a:pt x="597661" y="6350"/>
                  <a:pt x="768350" y="176910"/>
                  <a:pt x="768350" y="387350"/>
                </a:cubicBezTo>
                <a:cubicBezTo>
                  <a:pt x="768350" y="597789"/>
                  <a:pt x="597661" y="768350"/>
                  <a:pt x="387350" y="768350"/>
                </a:cubicBezTo>
                <a:cubicBezTo>
                  <a:pt x="176910" y="768350"/>
                  <a:pt x="6350" y="597789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392426" y="44958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386076" y="44894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925826" y="44958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919476" y="44894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59226" y="44958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52876" y="44894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992626" y="44958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986276" y="44894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526026" y="44958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519676" y="44894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059426" y="44958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053076" y="44894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584450" y="4184650"/>
            <a:ext cx="22225" cy="317500"/>
          </a:xfrm>
          <a:custGeom>
            <a:avLst/>
            <a:gdLst>
              <a:gd name="connsiteX0" fmla="*/ 6350 w 22225"/>
              <a:gd name="connsiteY0" fmla="*/ 6350 h 317500"/>
              <a:gd name="connsiteX1" fmla="*/ 6350 w 22225"/>
              <a:gd name="connsiteY1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17500">
                <a:moveTo>
                  <a:pt x="6350" y="6350"/>
                </a:moveTo>
                <a:lnTo>
                  <a:pt x="6350" y="3111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17500" y="584200"/>
            <a:ext cx="49530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73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673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(also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Multi)</a:t>
            </a:r>
          </a:p>
          <a:p>
            <a:pPr>
              <a:lnSpc>
                <a:spcPts val="32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31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pSphereShape1.face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324100" y="3733800"/>
            <a:ext cx="431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590800" y="4648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124200" y="4648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657600" y="4648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152900" y="4648200"/>
            <a:ext cx="190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4622800" y="4648200"/>
            <a:ext cx="317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5257800" y="4648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514600" y="2743200"/>
            <a:ext cx="762000" cy="762000"/>
          </a:xfrm>
          <a:custGeom>
            <a:avLst/>
            <a:gdLst>
              <a:gd name="connsiteX0" fmla="*/ 0 w 762000"/>
              <a:gd name="connsiteY0" fmla="*/ 381000 h 762000"/>
              <a:gd name="connsiteX1" fmla="*/ 381000 w 762000"/>
              <a:gd name="connsiteY1" fmla="*/ 0 h 762000"/>
              <a:gd name="connsiteX2" fmla="*/ 762000 w 762000"/>
              <a:gd name="connsiteY2" fmla="*/ 381000 h 762000"/>
              <a:gd name="connsiteX3" fmla="*/ 381000 w 762000"/>
              <a:gd name="connsiteY3" fmla="*/ 762000 h 762000"/>
              <a:gd name="connsiteX4" fmla="*/ 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0" h="762000">
                <a:moveTo>
                  <a:pt x="0" y="381000"/>
                </a:moveTo>
                <a:cubicBezTo>
                  <a:pt x="0" y="170560"/>
                  <a:pt x="170560" y="0"/>
                  <a:pt x="381000" y="0"/>
                </a:cubicBezTo>
                <a:cubicBezTo>
                  <a:pt x="591439" y="0"/>
                  <a:pt x="762000" y="170560"/>
                  <a:pt x="762000" y="381000"/>
                </a:cubicBezTo>
                <a:cubicBezTo>
                  <a:pt x="762000" y="591439"/>
                  <a:pt x="591439" y="762000"/>
                  <a:pt x="381000" y="762000"/>
                </a:cubicBezTo>
                <a:cubicBezTo>
                  <a:pt x="170560" y="762000"/>
                  <a:pt x="0" y="591439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508250" y="2736850"/>
            <a:ext cx="774700" cy="774700"/>
          </a:xfrm>
          <a:custGeom>
            <a:avLst/>
            <a:gdLst>
              <a:gd name="connsiteX0" fmla="*/ 6350 w 774700"/>
              <a:gd name="connsiteY0" fmla="*/ 387350 h 774700"/>
              <a:gd name="connsiteX1" fmla="*/ 387350 w 774700"/>
              <a:gd name="connsiteY1" fmla="*/ 6350 h 774700"/>
              <a:gd name="connsiteX2" fmla="*/ 768350 w 774700"/>
              <a:gd name="connsiteY2" fmla="*/ 387350 h 774700"/>
              <a:gd name="connsiteX3" fmla="*/ 387350 w 774700"/>
              <a:gd name="connsiteY3" fmla="*/ 768350 h 774700"/>
              <a:gd name="connsiteX4" fmla="*/ 6350 w 774700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774700">
                <a:moveTo>
                  <a:pt x="6350" y="387350"/>
                </a:moveTo>
                <a:cubicBezTo>
                  <a:pt x="6350" y="176910"/>
                  <a:pt x="176910" y="6350"/>
                  <a:pt x="387350" y="6350"/>
                </a:cubicBezTo>
                <a:cubicBezTo>
                  <a:pt x="597789" y="6350"/>
                  <a:pt x="768350" y="176910"/>
                  <a:pt x="768350" y="387350"/>
                </a:cubicBezTo>
                <a:cubicBezTo>
                  <a:pt x="768350" y="597789"/>
                  <a:pt x="597789" y="768350"/>
                  <a:pt x="387350" y="768350"/>
                </a:cubicBezTo>
                <a:cubicBezTo>
                  <a:pt x="176910" y="768350"/>
                  <a:pt x="6350" y="597789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889250" y="3498850"/>
            <a:ext cx="22225" cy="317500"/>
          </a:xfrm>
          <a:custGeom>
            <a:avLst/>
            <a:gdLst>
              <a:gd name="connsiteX0" fmla="*/ 6350 w 22225"/>
              <a:gd name="connsiteY0" fmla="*/ 6350 h 317500"/>
              <a:gd name="connsiteX1" fmla="*/ 6350 w 22225"/>
              <a:gd name="connsiteY1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17500">
                <a:moveTo>
                  <a:pt x="6350" y="6350"/>
                </a:moveTo>
                <a:lnTo>
                  <a:pt x="6350" y="3111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590800" y="38100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584450" y="38036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124200" y="38100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117850" y="38036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57600" y="38100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51250" y="38036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191000" y="38100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184650" y="38036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724400" y="38100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718050" y="38036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257800" y="38100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251450" y="38036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524000" y="4648200"/>
            <a:ext cx="762000" cy="762000"/>
          </a:xfrm>
          <a:custGeom>
            <a:avLst/>
            <a:gdLst>
              <a:gd name="connsiteX0" fmla="*/ 0 w 762000"/>
              <a:gd name="connsiteY0" fmla="*/ 381000 h 762000"/>
              <a:gd name="connsiteX1" fmla="*/ 381000 w 762000"/>
              <a:gd name="connsiteY1" fmla="*/ 0 h 762000"/>
              <a:gd name="connsiteX2" fmla="*/ 762000 w 762000"/>
              <a:gd name="connsiteY2" fmla="*/ 381000 h 762000"/>
              <a:gd name="connsiteX3" fmla="*/ 381000 w 762000"/>
              <a:gd name="connsiteY3" fmla="*/ 762000 h 762000"/>
              <a:gd name="connsiteX4" fmla="*/ 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0" h="762000">
                <a:moveTo>
                  <a:pt x="0" y="381000"/>
                </a:moveTo>
                <a:cubicBezTo>
                  <a:pt x="0" y="170560"/>
                  <a:pt x="170560" y="0"/>
                  <a:pt x="381000" y="0"/>
                </a:cubicBezTo>
                <a:cubicBezTo>
                  <a:pt x="591439" y="0"/>
                  <a:pt x="762000" y="170560"/>
                  <a:pt x="762000" y="381000"/>
                </a:cubicBezTo>
                <a:cubicBezTo>
                  <a:pt x="762000" y="591439"/>
                  <a:pt x="591439" y="762000"/>
                  <a:pt x="381000" y="762000"/>
                </a:cubicBezTo>
                <a:cubicBezTo>
                  <a:pt x="170560" y="762000"/>
                  <a:pt x="0" y="591439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17650" y="4641850"/>
            <a:ext cx="774700" cy="774700"/>
          </a:xfrm>
          <a:custGeom>
            <a:avLst/>
            <a:gdLst>
              <a:gd name="connsiteX0" fmla="*/ 6350 w 774700"/>
              <a:gd name="connsiteY0" fmla="*/ 387350 h 774700"/>
              <a:gd name="connsiteX1" fmla="*/ 387350 w 774700"/>
              <a:gd name="connsiteY1" fmla="*/ 6350 h 774700"/>
              <a:gd name="connsiteX2" fmla="*/ 768350 w 774700"/>
              <a:gd name="connsiteY2" fmla="*/ 387350 h 774700"/>
              <a:gd name="connsiteX3" fmla="*/ 387350 w 774700"/>
              <a:gd name="connsiteY3" fmla="*/ 768350 h 774700"/>
              <a:gd name="connsiteX4" fmla="*/ 6350 w 774700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774700">
                <a:moveTo>
                  <a:pt x="6350" y="387350"/>
                </a:moveTo>
                <a:cubicBezTo>
                  <a:pt x="6350" y="176910"/>
                  <a:pt x="176910" y="6350"/>
                  <a:pt x="387350" y="6350"/>
                </a:cubicBezTo>
                <a:cubicBezTo>
                  <a:pt x="597789" y="6350"/>
                  <a:pt x="768350" y="176910"/>
                  <a:pt x="768350" y="387350"/>
                </a:cubicBezTo>
                <a:cubicBezTo>
                  <a:pt x="768350" y="597789"/>
                  <a:pt x="597789" y="768350"/>
                  <a:pt x="387350" y="768350"/>
                </a:cubicBezTo>
                <a:cubicBezTo>
                  <a:pt x="176910" y="768350"/>
                  <a:pt x="6350" y="597789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590800" y="4648200"/>
            <a:ext cx="762000" cy="762000"/>
          </a:xfrm>
          <a:custGeom>
            <a:avLst/>
            <a:gdLst>
              <a:gd name="connsiteX0" fmla="*/ 0 w 762000"/>
              <a:gd name="connsiteY0" fmla="*/ 381000 h 762000"/>
              <a:gd name="connsiteX1" fmla="*/ 381000 w 762000"/>
              <a:gd name="connsiteY1" fmla="*/ 0 h 762000"/>
              <a:gd name="connsiteX2" fmla="*/ 762000 w 762000"/>
              <a:gd name="connsiteY2" fmla="*/ 381000 h 762000"/>
              <a:gd name="connsiteX3" fmla="*/ 381000 w 762000"/>
              <a:gd name="connsiteY3" fmla="*/ 762000 h 762000"/>
              <a:gd name="connsiteX4" fmla="*/ 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0" h="762000">
                <a:moveTo>
                  <a:pt x="0" y="381000"/>
                </a:moveTo>
                <a:cubicBezTo>
                  <a:pt x="0" y="170560"/>
                  <a:pt x="170560" y="0"/>
                  <a:pt x="381000" y="0"/>
                </a:cubicBezTo>
                <a:cubicBezTo>
                  <a:pt x="591439" y="0"/>
                  <a:pt x="762000" y="170560"/>
                  <a:pt x="762000" y="381000"/>
                </a:cubicBezTo>
                <a:cubicBezTo>
                  <a:pt x="762000" y="591439"/>
                  <a:pt x="591439" y="762000"/>
                  <a:pt x="381000" y="762000"/>
                </a:cubicBezTo>
                <a:cubicBezTo>
                  <a:pt x="170560" y="762000"/>
                  <a:pt x="0" y="591439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584450" y="4641850"/>
            <a:ext cx="774700" cy="774700"/>
          </a:xfrm>
          <a:custGeom>
            <a:avLst/>
            <a:gdLst>
              <a:gd name="connsiteX0" fmla="*/ 6350 w 774700"/>
              <a:gd name="connsiteY0" fmla="*/ 387350 h 774700"/>
              <a:gd name="connsiteX1" fmla="*/ 387350 w 774700"/>
              <a:gd name="connsiteY1" fmla="*/ 6350 h 774700"/>
              <a:gd name="connsiteX2" fmla="*/ 768350 w 774700"/>
              <a:gd name="connsiteY2" fmla="*/ 387350 h 774700"/>
              <a:gd name="connsiteX3" fmla="*/ 387350 w 774700"/>
              <a:gd name="connsiteY3" fmla="*/ 768350 h 774700"/>
              <a:gd name="connsiteX4" fmla="*/ 6350 w 774700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774700">
                <a:moveTo>
                  <a:pt x="6350" y="387350"/>
                </a:moveTo>
                <a:cubicBezTo>
                  <a:pt x="6350" y="176910"/>
                  <a:pt x="176910" y="6350"/>
                  <a:pt x="387350" y="6350"/>
                </a:cubicBezTo>
                <a:cubicBezTo>
                  <a:pt x="597789" y="6350"/>
                  <a:pt x="768350" y="176910"/>
                  <a:pt x="768350" y="387350"/>
                </a:cubicBezTo>
                <a:cubicBezTo>
                  <a:pt x="768350" y="597789"/>
                  <a:pt x="597789" y="768350"/>
                  <a:pt x="387350" y="768350"/>
                </a:cubicBezTo>
                <a:cubicBezTo>
                  <a:pt x="176910" y="768350"/>
                  <a:pt x="6350" y="597789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505200" y="4648200"/>
            <a:ext cx="762000" cy="762000"/>
          </a:xfrm>
          <a:custGeom>
            <a:avLst/>
            <a:gdLst>
              <a:gd name="connsiteX0" fmla="*/ 0 w 762000"/>
              <a:gd name="connsiteY0" fmla="*/ 381000 h 762000"/>
              <a:gd name="connsiteX1" fmla="*/ 381000 w 762000"/>
              <a:gd name="connsiteY1" fmla="*/ 0 h 762000"/>
              <a:gd name="connsiteX2" fmla="*/ 762000 w 762000"/>
              <a:gd name="connsiteY2" fmla="*/ 381000 h 762000"/>
              <a:gd name="connsiteX3" fmla="*/ 381000 w 762000"/>
              <a:gd name="connsiteY3" fmla="*/ 762000 h 762000"/>
              <a:gd name="connsiteX4" fmla="*/ 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0" h="762000">
                <a:moveTo>
                  <a:pt x="0" y="381000"/>
                </a:moveTo>
                <a:cubicBezTo>
                  <a:pt x="0" y="170560"/>
                  <a:pt x="170560" y="0"/>
                  <a:pt x="381000" y="0"/>
                </a:cubicBezTo>
                <a:cubicBezTo>
                  <a:pt x="591439" y="0"/>
                  <a:pt x="762000" y="170560"/>
                  <a:pt x="762000" y="381000"/>
                </a:cubicBezTo>
                <a:cubicBezTo>
                  <a:pt x="762000" y="591439"/>
                  <a:pt x="591439" y="762000"/>
                  <a:pt x="381000" y="762000"/>
                </a:cubicBezTo>
                <a:cubicBezTo>
                  <a:pt x="170560" y="762000"/>
                  <a:pt x="0" y="591439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498850" y="4641850"/>
            <a:ext cx="774700" cy="774700"/>
          </a:xfrm>
          <a:custGeom>
            <a:avLst/>
            <a:gdLst>
              <a:gd name="connsiteX0" fmla="*/ 6350 w 774700"/>
              <a:gd name="connsiteY0" fmla="*/ 387350 h 774700"/>
              <a:gd name="connsiteX1" fmla="*/ 387350 w 774700"/>
              <a:gd name="connsiteY1" fmla="*/ 6350 h 774700"/>
              <a:gd name="connsiteX2" fmla="*/ 768350 w 774700"/>
              <a:gd name="connsiteY2" fmla="*/ 387350 h 774700"/>
              <a:gd name="connsiteX3" fmla="*/ 387350 w 774700"/>
              <a:gd name="connsiteY3" fmla="*/ 768350 h 774700"/>
              <a:gd name="connsiteX4" fmla="*/ 6350 w 774700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774700">
                <a:moveTo>
                  <a:pt x="6350" y="387350"/>
                </a:moveTo>
                <a:cubicBezTo>
                  <a:pt x="6350" y="176910"/>
                  <a:pt x="176910" y="6350"/>
                  <a:pt x="387350" y="6350"/>
                </a:cubicBezTo>
                <a:cubicBezTo>
                  <a:pt x="597789" y="6350"/>
                  <a:pt x="768350" y="176910"/>
                  <a:pt x="768350" y="387350"/>
                </a:cubicBezTo>
                <a:cubicBezTo>
                  <a:pt x="768350" y="597789"/>
                  <a:pt x="597789" y="768350"/>
                  <a:pt x="387350" y="768350"/>
                </a:cubicBezTo>
                <a:cubicBezTo>
                  <a:pt x="176910" y="768350"/>
                  <a:pt x="6350" y="597789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898650" y="4260850"/>
            <a:ext cx="1003300" cy="393700"/>
          </a:xfrm>
          <a:custGeom>
            <a:avLst/>
            <a:gdLst>
              <a:gd name="connsiteX0" fmla="*/ 6350 w 1003300"/>
              <a:gd name="connsiteY0" fmla="*/ 387350 h 393700"/>
              <a:gd name="connsiteX1" fmla="*/ 996950 w 1003300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03300" h="393700">
                <a:moveTo>
                  <a:pt x="6350" y="387350"/>
                </a:moveTo>
                <a:lnTo>
                  <a:pt x="9969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2889250" y="4260850"/>
            <a:ext cx="22225" cy="393700"/>
          </a:xfrm>
          <a:custGeom>
            <a:avLst/>
            <a:gdLst>
              <a:gd name="connsiteX0" fmla="*/ 6350 w 22225"/>
              <a:gd name="connsiteY0" fmla="*/ 387350 h 393700"/>
              <a:gd name="connsiteX1" fmla="*/ 6350 w 22225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93700">
                <a:moveTo>
                  <a:pt x="63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889250" y="4260850"/>
            <a:ext cx="1003300" cy="393700"/>
          </a:xfrm>
          <a:custGeom>
            <a:avLst/>
            <a:gdLst>
              <a:gd name="connsiteX0" fmla="*/ 996950 w 1003300"/>
              <a:gd name="connsiteY0" fmla="*/ 387350 h 393700"/>
              <a:gd name="connsiteX1" fmla="*/ 6350 w 1003300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03300" h="393700">
                <a:moveTo>
                  <a:pt x="9969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495800" y="4648200"/>
            <a:ext cx="762000" cy="762000"/>
          </a:xfrm>
          <a:custGeom>
            <a:avLst/>
            <a:gdLst>
              <a:gd name="connsiteX0" fmla="*/ 0 w 762000"/>
              <a:gd name="connsiteY0" fmla="*/ 381000 h 762000"/>
              <a:gd name="connsiteX1" fmla="*/ 381000 w 762000"/>
              <a:gd name="connsiteY1" fmla="*/ 0 h 762000"/>
              <a:gd name="connsiteX2" fmla="*/ 762000 w 762000"/>
              <a:gd name="connsiteY2" fmla="*/ 381000 h 762000"/>
              <a:gd name="connsiteX3" fmla="*/ 381000 w 762000"/>
              <a:gd name="connsiteY3" fmla="*/ 762000 h 762000"/>
              <a:gd name="connsiteX4" fmla="*/ 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0" h="762000">
                <a:moveTo>
                  <a:pt x="0" y="381000"/>
                </a:moveTo>
                <a:cubicBezTo>
                  <a:pt x="0" y="170560"/>
                  <a:pt x="170560" y="0"/>
                  <a:pt x="381000" y="0"/>
                </a:cubicBezTo>
                <a:cubicBezTo>
                  <a:pt x="591439" y="0"/>
                  <a:pt x="762000" y="170560"/>
                  <a:pt x="762000" y="381000"/>
                </a:cubicBezTo>
                <a:cubicBezTo>
                  <a:pt x="762000" y="591439"/>
                  <a:pt x="591439" y="762000"/>
                  <a:pt x="381000" y="762000"/>
                </a:cubicBezTo>
                <a:cubicBezTo>
                  <a:pt x="170560" y="762000"/>
                  <a:pt x="0" y="591439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489450" y="4641850"/>
            <a:ext cx="774700" cy="774700"/>
          </a:xfrm>
          <a:custGeom>
            <a:avLst/>
            <a:gdLst>
              <a:gd name="connsiteX0" fmla="*/ 6350 w 774700"/>
              <a:gd name="connsiteY0" fmla="*/ 387350 h 774700"/>
              <a:gd name="connsiteX1" fmla="*/ 387350 w 774700"/>
              <a:gd name="connsiteY1" fmla="*/ 6350 h 774700"/>
              <a:gd name="connsiteX2" fmla="*/ 768350 w 774700"/>
              <a:gd name="connsiteY2" fmla="*/ 387350 h 774700"/>
              <a:gd name="connsiteX3" fmla="*/ 387350 w 774700"/>
              <a:gd name="connsiteY3" fmla="*/ 768350 h 774700"/>
              <a:gd name="connsiteX4" fmla="*/ 6350 w 774700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774700">
                <a:moveTo>
                  <a:pt x="6350" y="387350"/>
                </a:moveTo>
                <a:cubicBezTo>
                  <a:pt x="6350" y="176910"/>
                  <a:pt x="176910" y="6350"/>
                  <a:pt x="387350" y="6350"/>
                </a:cubicBezTo>
                <a:cubicBezTo>
                  <a:pt x="597789" y="6350"/>
                  <a:pt x="768350" y="176910"/>
                  <a:pt x="768350" y="387350"/>
                </a:cubicBezTo>
                <a:cubicBezTo>
                  <a:pt x="768350" y="597789"/>
                  <a:pt x="597789" y="768350"/>
                  <a:pt x="387350" y="768350"/>
                </a:cubicBezTo>
                <a:cubicBezTo>
                  <a:pt x="176910" y="768350"/>
                  <a:pt x="6350" y="597789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2889250" y="4260850"/>
            <a:ext cx="1879600" cy="393700"/>
          </a:xfrm>
          <a:custGeom>
            <a:avLst/>
            <a:gdLst>
              <a:gd name="connsiteX0" fmla="*/ 1873250 w 1879600"/>
              <a:gd name="connsiteY0" fmla="*/ 387350 h 393700"/>
              <a:gd name="connsiteX1" fmla="*/ 6350 w 1879600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79600" h="393700">
                <a:moveTo>
                  <a:pt x="18732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317500" y="609600"/>
            <a:ext cx="7594600" cy="273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73100" algn="l"/>
                <a:tab pos="901700" algn="l"/>
                <a:tab pos="2273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673100" algn="l"/>
                <a:tab pos="901700" algn="l"/>
                <a:tab pos="2273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3200"/>
              </a:lnSpc>
              <a:tabLst>
                <a:tab pos="673100" algn="l"/>
                <a:tab pos="901700" algn="l"/>
                <a:tab pos="22733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3100"/>
              </a:lnSpc>
              <a:tabLst>
                <a:tab pos="673100" algn="l"/>
                <a:tab pos="901700" algn="l"/>
                <a:tab pos="2273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colors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(colorR,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colorG,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colorB,</a:t>
            </a:r>
          </a:p>
          <a:p>
            <a:pPr>
              <a:lnSpc>
                <a:spcPts val="2300"/>
              </a:lnSpc>
              <a:tabLst>
                <a:tab pos="673100" algn="l"/>
                <a:tab pos="901700" algn="l"/>
                <a:tab pos="2273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colorA)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73100" algn="l"/>
                <a:tab pos="901700" algn="l"/>
                <a:tab pos="2273300" algn="l"/>
              </a:tabLst>
            </a:pPr>
            <a:r>
              <a:rPr lang="en-US" altLang="zh-CN" dirty="0" smtClean="0"/>
              <a:t>	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colors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2794000" y="39624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3327400" y="39624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3860800" y="39624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356100" y="3962400"/>
            <a:ext cx="190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4826000" y="3962400"/>
            <a:ext cx="317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5461000" y="39624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600200" y="4965700"/>
            <a:ext cx="584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colorR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667000" y="4965700"/>
            <a:ext cx="596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colorG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594100" y="4965700"/>
            <a:ext cx="571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colorB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4584700" y="4965700"/>
            <a:ext cx="571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colorA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6604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082800"/>
            <a:ext cx="76200" cy="447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39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39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39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39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42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39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39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39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39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39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39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39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39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082800"/>
            <a:ext cx="3708400" cy="448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Readable.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Writable.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Connectable.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Storable.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Cached.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indices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matter.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builder.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keyable.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hidden.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colors.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indeterminant.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disconnect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kNothing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47700"/>
            <a:ext cx="5765800" cy="372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73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673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Readable</a:t>
            </a:r>
          </a:p>
          <a:p>
            <a:pPr>
              <a:lnSpc>
                <a:spcPts val="31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</a:p>
          <a:p>
            <a:pPr>
              <a:lnSpc>
                <a:spcPts val="31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polyCylinder1.output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73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Writable</a:t>
            </a:r>
          </a:p>
          <a:p>
            <a:pPr>
              <a:lnSpc>
                <a:spcPts val="31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</a:p>
          <a:p>
            <a:pPr>
              <a:lnSpc>
                <a:spcPts val="31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pCylinderShape1.inMesh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47752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36600" y="4851400"/>
            <a:ext cx="74422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54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Read/Write</a:t>
            </a:r>
          </a:p>
          <a:p>
            <a:pPr>
              <a:lnSpc>
                <a:spcPts val="32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</a:p>
          <a:p>
            <a:pPr>
              <a:lnSpc>
                <a:spcPts val="31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pCylinder1.tx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71500"/>
            <a:ext cx="63119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352800" y="3276600"/>
            <a:ext cx="1930400" cy="1897126"/>
          </a:xfrm>
          <a:custGeom>
            <a:avLst/>
            <a:gdLst>
              <a:gd name="connsiteX0" fmla="*/ 0 w 1930400"/>
              <a:gd name="connsiteY0" fmla="*/ 948563 h 1897126"/>
              <a:gd name="connsiteX1" fmla="*/ 965200 w 1930400"/>
              <a:gd name="connsiteY1" fmla="*/ 0 h 1897126"/>
              <a:gd name="connsiteX2" fmla="*/ 1930400 w 1930400"/>
              <a:gd name="connsiteY2" fmla="*/ 948563 h 1897126"/>
              <a:gd name="connsiteX3" fmla="*/ 965200 w 1930400"/>
              <a:gd name="connsiteY3" fmla="*/ 1897126 h 1897126"/>
              <a:gd name="connsiteX4" fmla="*/ 0 w 1930400"/>
              <a:gd name="connsiteY4" fmla="*/ 948563 h 1897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0400" h="1897126">
                <a:moveTo>
                  <a:pt x="0" y="948563"/>
                </a:moveTo>
                <a:cubicBezTo>
                  <a:pt x="0" y="424688"/>
                  <a:pt x="432180" y="0"/>
                  <a:pt x="965200" y="0"/>
                </a:cubicBezTo>
                <a:cubicBezTo>
                  <a:pt x="1498219" y="0"/>
                  <a:pt x="1930400" y="424688"/>
                  <a:pt x="1930400" y="948563"/>
                </a:cubicBezTo>
                <a:cubicBezTo>
                  <a:pt x="1930400" y="1472438"/>
                  <a:pt x="1498219" y="1897126"/>
                  <a:pt x="965200" y="1897126"/>
                </a:cubicBezTo>
                <a:cubicBezTo>
                  <a:pt x="432180" y="1897126"/>
                  <a:pt x="0" y="1472438"/>
                  <a:pt x="0" y="948563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346450" y="3270250"/>
            <a:ext cx="1943100" cy="1909826"/>
          </a:xfrm>
          <a:custGeom>
            <a:avLst/>
            <a:gdLst>
              <a:gd name="connsiteX0" fmla="*/ 6350 w 1943100"/>
              <a:gd name="connsiteY0" fmla="*/ 954913 h 1909826"/>
              <a:gd name="connsiteX1" fmla="*/ 971550 w 1943100"/>
              <a:gd name="connsiteY1" fmla="*/ 6350 h 1909826"/>
              <a:gd name="connsiteX2" fmla="*/ 1936750 w 1943100"/>
              <a:gd name="connsiteY2" fmla="*/ 954913 h 1909826"/>
              <a:gd name="connsiteX3" fmla="*/ 971550 w 1943100"/>
              <a:gd name="connsiteY3" fmla="*/ 1903476 h 1909826"/>
              <a:gd name="connsiteX4" fmla="*/ 6350 w 1943100"/>
              <a:gd name="connsiteY4" fmla="*/ 954913 h 19098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43100" h="1909826">
                <a:moveTo>
                  <a:pt x="6350" y="954913"/>
                </a:moveTo>
                <a:cubicBezTo>
                  <a:pt x="6350" y="431038"/>
                  <a:pt x="438530" y="6350"/>
                  <a:pt x="971550" y="6350"/>
                </a:cubicBezTo>
                <a:cubicBezTo>
                  <a:pt x="1504569" y="6350"/>
                  <a:pt x="1936750" y="431038"/>
                  <a:pt x="1936750" y="954913"/>
                </a:cubicBezTo>
                <a:cubicBezTo>
                  <a:pt x="1936750" y="1478788"/>
                  <a:pt x="1504569" y="1903476"/>
                  <a:pt x="971550" y="1903476"/>
                </a:cubicBezTo>
                <a:cubicBezTo>
                  <a:pt x="438530" y="1903476"/>
                  <a:pt x="6350" y="1478788"/>
                  <a:pt x="6350" y="9549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7200" y="3289300"/>
            <a:ext cx="3594100" cy="1930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9400" y="4203700"/>
            <a:ext cx="14351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596900"/>
            <a:ext cx="80772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Affects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concept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“attributeAffects”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denote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(indicating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outputs)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52900" y="4076700"/>
            <a:ext cx="33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0" y="4394200"/>
            <a:ext cx="977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volume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96900" y="3810000"/>
            <a:ext cx="23495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52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radius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0" algn="l"/>
              </a:tabLst>
            </a:pPr>
            <a:r>
              <a:rPr lang="en-US" altLang="zh-CN" sz="2400" dirty="0" smtClean="0">
                <a:solidFill>
                  <a:srgbClr val="EE5500"/>
                </a:solidFill>
                <a:latin typeface="Times New Roman" pitchFamily="18" charset="0"/>
                <a:cs typeface="Times New Roman" pitchFamily="18" charset="0"/>
              </a:rPr>
              <a:t>setAttr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E5500"/>
                </a:solidFill>
                <a:latin typeface="Times New Roman" pitchFamily="18" charset="0"/>
                <a:cs typeface="Times New Roman" pitchFamily="18" charset="0"/>
              </a:rPr>
              <a:t>D.radius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E55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451100" y="5461000"/>
            <a:ext cx="4127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attributeAffects(radius,volume)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618738" y="1981200"/>
            <a:ext cx="1447800" cy="1371600"/>
          </a:xfrm>
          <a:custGeom>
            <a:avLst/>
            <a:gdLst>
              <a:gd name="connsiteX0" fmla="*/ 0 w 1447800"/>
              <a:gd name="connsiteY0" fmla="*/ 685800 h 1371600"/>
              <a:gd name="connsiteX1" fmla="*/ 723900 w 1447800"/>
              <a:gd name="connsiteY1" fmla="*/ 0 h 1371600"/>
              <a:gd name="connsiteX2" fmla="*/ 1447800 w 1447800"/>
              <a:gd name="connsiteY2" fmla="*/ 685800 h 1371600"/>
              <a:gd name="connsiteX3" fmla="*/ 723900 w 1447800"/>
              <a:gd name="connsiteY3" fmla="*/ 1371600 h 1371600"/>
              <a:gd name="connsiteX4" fmla="*/ 0 w 1447800"/>
              <a:gd name="connsiteY4" fmla="*/ 6858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0" h="1371600">
                <a:moveTo>
                  <a:pt x="0" y="685800"/>
                </a:moveTo>
                <a:cubicBezTo>
                  <a:pt x="0" y="307085"/>
                  <a:pt x="324103" y="0"/>
                  <a:pt x="723900" y="0"/>
                </a:cubicBezTo>
                <a:cubicBezTo>
                  <a:pt x="1123696" y="0"/>
                  <a:pt x="1447800" y="307085"/>
                  <a:pt x="1447800" y="685800"/>
                </a:cubicBezTo>
                <a:cubicBezTo>
                  <a:pt x="1447800" y="1064514"/>
                  <a:pt x="1123696" y="1371600"/>
                  <a:pt x="723900" y="1371600"/>
                </a:cubicBezTo>
                <a:cubicBezTo>
                  <a:pt x="324103" y="1371600"/>
                  <a:pt x="0" y="1064514"/>
                  <a:pt x="0" y="6858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612388" y="1974850"/>
            <a:ext cx="1460500" cy="1384300"/>
          </a:xfrm>
          <a:custGeom>
            <a:avLst/>
            <a:gdLst>
              <a:gd name="connsiteX0" fmla="*/ 6350 w 1460500"/>
              <a:gd name="connsiteY0" fmla="*/ 692150 h 1384300"/>
              <a:gd name="connsiteX1" fmla="*/ 730250 w 1460500"/>
              <a:gd name="connsiteY1" fmla="*/ 6350 h 1384300"/>
              <a:gd name="connsiteX2" fmla="*/ 1454150 w 1460500"/>
              <a:gd name="connsiteY2" fmla="*/ 692150 h 1384300"/>
              <a:gd name="connsiteX3" fmla="*/ 730250 w 1460500"/>
              <a:gd name="connsiteY3" fmla="*/ 1377950 h 1384300"/>
              <a:gd name="connsiteX4" fmla="*/ 6350 w 1460500"/>
              <a:gd name="connsiteY4" fmla="*/ 6921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0500" h="1384300">
                <a:moveTo>
                  <a:pt x="6350" y="692150"/>
                </a:moveTo>
                <a:cubicBezTo>
                  <a:pt x="6350" y="313435"/>
                  <a:pt x="330453" y="6350"/>
                  <a:pt x="730250" y="6350"/>
                </a:cubicBezTo>
                <a:cubicBezTo>
                  <a:pt x="1130046" y="6350"/>
                  <a:pt x="1454150" y="313435"/>
                  <a:pt x="1454150" y="692150"/>
                </a:cubicBezTo>
                <a:cubicBezTo>
                  <a:pt x="1454150" y="1070864"/>
                  <a:pt x="1130046" y="1377950"/>
                  <a:pt x="730250" y="1377950"/>
                </a:cubicBezTo>
                <a:cubicBezTo>
                  <a:pt x="330453" y="1377950"/>
                  <a:pt x="6350" y="1070864"/>
                  <a:pt x="6350" y="6921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85800" y="40386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237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237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73100" y="40259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937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937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501900" y="3111500"/>
            <a:ext cx="787400" cy="711200"/>
          </a:xfrm>
          <a:custGeom>
            <a:avLst/>
            <a:gdLst>
              <a:gd name="connsiteX0" fmla="*/ 774700 w 787400"/>
              <a:gd name="connsiteY0" fmla="*/ 12700 h 711200"/>
              <a:gd name="connsiteX1" fmla="*/ 12700 w 7874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7400" h="711200">
                <a:moveTo>
                  <a:pt x="774700" y="12700"/>
                </a:moveTo>
                <a:lnTo>
                  <a:pt x="127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533400"/>
            <a:ext cx="5778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670300" y="2578100"/>
            <a:ext cx="133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22300" y="4445000"/>
            <a:ext cx="17399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683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MFnAttribute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5778500" cy="419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MFnNumericAttribute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MFnCompoundAttribute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MFnTypedAttribute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MFnMatrixAttribute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MFnGenericAttribute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65151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Steps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steps: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17600" y="2514600"/>
            <a:ext cx="2032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2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92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92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92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74800" y="2476500"/>
            <a:ext cx="5270500" cy="257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MFnAttribute*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affects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8623300" cy="524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68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MFnNumericAttribute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68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import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maya.OpenMaya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OpenMaya.MFnNumericAttribute()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simpleNode.input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"input",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"in",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OpenMaya.MFnNumericData.kFloat,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nAttr.setWritable(1)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nAttr.setStorable(1)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nAttr.setKeyable(1)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simpleNode.addAttribute(simpleNode.input)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simpleNode.attributeAffects(simpleNode.input,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&lt;output&gt;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975100" y="2616200"/>
            <a:ext cx="876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618738" y="1524000"/>
            <a:ext cx="1447800" cy="1371600"/>
          </a:xfrm>
          <a:custGeom>
            <a:avLst/>
            <a:gdLst>
              <a:gd name="connsiteX0" fmla="*/ 0 w 1447800"/>
              <a:gd name="connsiteY0" fmla="*/ 685800 h 1371600"/>
              <a:gd name="connsiteX1" fmla="*/ 723900 w 1447800"/>
              <a:gd name="connsiteY1" fmla="*/ 0 h 1371600"/>
              <a:gd name="connsiteX2" fmla="*/ 1447800 w 1447800"/>
              <a:gd name="connsiteY2" fmla="*/ 685800 h 1371600"/>
              <a:gd name="connsiteX3" fmla="*/ 723900 w 1447800"/>
              <a:gd name="connsiteY3" fmla="*/ 1371600 h 1371600"/>
              <a:gd name="connsiteX4" fmla="*/ 0 w 1447800"/>
              <a:gd name="connsiteY4" fmla="*/ 6858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0" h="1371600">
                <a:moveTo>
                  <a:pt x="0" y="685800"/>
                </a:moveTo>
                <a:cubicBezTo>
                  <a:pt x="0" y="307085"/>
                  <a:pt x="324103" y="0"/>
                  <a:pt x="723900" y="0"/>
                </a:cubicBezTo>
                <a:cubicBezTo>
                  <a:pt x="1123696" y="0"/>
                  <a:pt x="1447800" y="307085"/>
                  <a:pt x="1447800" y="685800"/>
                </a:cubicBezTo>
                <a:cubicBezTo>
                  <a:pt x="1447800" y="1064514"/>
                  <a:pt x="1123696" y="1371600"/>
                  <a:pt x="723900" y="1371600"/>
                </a:cubicBezTo>
                <a:cubicBezTo>
                  <a:pt x="324103" y="1371600"/>
                  <a:pt x="0" y="1064514"/>
                  <a:pt x="0" y="6858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612388" y="1517650"/>
            <a:ext cx="1460500" cy="1384300"/>
          </a:xfrm>
          <a:custGeom>
            <a:avLst/>
            <a:gdLst>
              <a:gd name="connsiteX0" fmla="*/ 6350 w 1460500"/>
              <a:gd name="connsiteY0" fmla="*/ 692150 h 1384300"/>
              <a:gd name="connsiteX1" fmla="*/ 730250 w 1460500"/>
              <a:gd name="connsiteY1" fmla="*/ 6350 h 1384300"/>
              <a:gd name="connsiteX2" fmla="*/ 1454150 w 1460500"/>
              <a:gd name="connsiteY2" fmla="*/ 692150 h 1384300"/>
              <a:gd name="connsiteX3" fmla="*/ 730250 w 1460500"/>
              <a:gd name="connsiteY3" fmla="*/ 1377950 h 1384300"/>
              <a:gd name="connsiteX4" fmla="*/ 6350 w 1460500"/>
              <a:gd name="connsiteY4" fmla="*/ 6921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0500" h="1384300">
                <a:moveTo>
                  <a:pt x="6350" y="692150"/>
                </a:moveTo>
                <a:cubicBezTo>
                  <a:pt x="6350" y="313435"/>
                  <a:pt x="330453" y="6350"/>
                  <a:pt x="730250" y="6350"/>
                </a:cubicBezTo>
                <a:cubicBezTo>
                  <a:pt x="1130046" y="6350"/>
                  <a:pt x="1454150" y="313435"/>
                  <a:pt x="1454150" y="692150"/>
                </a:cubicBezTo>
                <a:cubicBezTo>
                  <a:pt x="1454150" y="1070864"/>
                  <a:pt x="1130046" y="1377950"/>
                  <a:pt x="730250" y="1377950"/>
                </a:cubicBezTo>
                <a:cubicBezTo>
                  <a:pt x="330453" y="1377950"/>
                  <a:pt x="6350" y="1070864"/>
                  <a:pt x="6350" y="6921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85800" y="35814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237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237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73100" y="35687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937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937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429000" y="40386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198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198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416300" y="40259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898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898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501900" y="2654300"/>
            <a:ext cx="787400" cy="711200"/>
          </a:xfrm>
          <a:custGeom>
            <a:avLst/>
            <a:gdLst>
              <a:gd name="connsiteX0" fmla="*/ 774700 w 787400"/>
              <a:gd name="connsiteY0" fmla="*/ 12700 h 711200"/>
              <a:gd name="connsiteX1" fmla="*/ 12700 w 7874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7400" h="711200">
                <a:moveTo>
                  <a:pt x="774700" y="12700"/>
                </a:moveTo>
                <a:lnTo>
                  <a:pt x="127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329938" y="3226561"/>
            <a:ext cx="50800" cy="711200"/>
          </a:xfrm>
          <a:custGeom>
            <a:avLst/>
            <a:gdLst>
              <a:gd name="connsiteX0" fmla="*/ 14223 w 50800"/>
              <a:gd name="connsiteY0" fmla="*/ 12700 h 711200"/>
              <a:gd name="connsiteX1" fmla="*/ 12700 w 508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711200">
                <a:moveTo>
                  <a:pt x="14223" y="12700"/>
                </a:moveTo>
                <a:lnTo>
                  <a:pt x="127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17500" y="533400"/>
            <a:ext cx="1257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670300" y="2120900"/>
            <a:ext cx="133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90600" y="3949700"/>
            <a:ext cx="1193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987800" y="44069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22300" y="5080000"/>
            <a:ext cx="1739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MFnAttribute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62000" y="2438400"/>
            <a:ext cx="3429000" cy="3505200"/>
          </a:xfrm>
          <a:custGeom>
            <a:avLst/>
            <a:gdLst>
              <a:gd name="connsiteX0" fmla="*/ 0 w 3429000"/>
              <a:gd name="connsiteY0" fmla="*/ 3505200 h 3505200"/>
              <a:gd name="connsiteX1" fmla="*/ 3429000 w 3429000"/>
              <a:gd name="connsiteY1" fmla="*/ 3505200 h 3505200"/>
              <a:gd name="connsiteX2" fmla="*/ 3429000 w 3429000"/>
              <a:gd name="connsiteY2" fmla="*/ 0 h 3505200"/>
              <a:gd name="connsiteX3" fmla="*/ 0 w 3429000"/>
              <a:gd name="connsiteY3" fmla="*/ 0 h 3505200"/>
              <a:gd name="connsiteX4" fmla="*/ 0 w 3429000"/>
              <a:gd name="connsiteY4" fmla="*/ 3505200 h 3505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29000" h="3505200">
                <a:moveTo>
                  <a:pt x="0" y="3505200"/>
                </a:moveTo>
                <a:lnTo>
                  <a:pt x="3429000" y="3505200"/>
                </a:lnTo>
                <a:lnTo>
                  <a:pt x="3429000" y="0"/>
                </a:lnTo>
                <a:lnTo>
                  <a:pt x="0" y="0"/>
                </a:lnTo>
                <a:lnTo>
                  <a:pt x="0" y="3505200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55650" y="2432050"/>
            <a:ext cx="3441700" cy="3517900"/>
          </a:xfrm>
          <a:custGeom>
            <a:avLst/>
            <a:gdLst>
              <a:gd name="connsiteX0" fmla="*/ 6350 w 3441700"/>
              <a:gd name="connsiteY0" fmla="*/ 3511550 h 3517900"/>
              <a:gd name="connsiteX1" fmla="*/ 3435350 w 3441700"/>
              <a:gd name="connsiteY1" fmla="*/ 3511550 h 3517900"/>
              <a:gd name="connsiteX2" fmla="*/ 3435350 w 3441700"/>
              <a:gd name="connsiteY2" fmla="*/ 6350 h 3517900"/>
              <a:gd name="connsiteX3" fmla="*/ 6350 w 3441700"/>
              <a:gd name="connsiteY3" fmla="*/ 6350 h 3517900"/>
              <a:gd name="connsiteX4" fmla="*/ 6350 w 3441700"/>
              <a:gd name="connsiteY4" fmla="*/ 3511550 h 351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41700" h="3517900">
                <a:moveTo>
                  <a:pt x="6350" y="3511550"/>
                </a:moveTo>
                <a:lnTo>
                  <a:pt x="3435350" y="3511550"/>
                </a:lnTo>
                <a:lnTo>
                  <a:pt x="3435350" y="6350"/>
                </a:lnTo>
                <a:lnTo>
                  <a:pt x="6350" y="6350"/>
                </a:lnTo>
                <a:lnTo>
                  <a:pt x="6350" y="3511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47800" y="3276600"/>
            <a:ext cx="1828800" cy="1828800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914400"/>
                </a:moveTo>
                <a:cubicBezTo>
                  <a:pt x="0" y="409447"/>
                  <a:pt x="409448" y="0"/>
                  <a:pt x="914400" y="0"/>
                </a:cubicBezTo>
                <a:cubicBezTo>
                  <a:pt x="1419351" y="0"/>
                  <a:pt x="1828800" y="409447"/>
                  <a:pt x="1828800" y="914400"/>
                </a:cubicBezTo>
                <a:cubicBezTo>
                  <a:pt x="1828800" y="1419352"/>
                  <a:pt x="1419351" y="1828800"/>
                  <a:pt x="914400" y="1828800"/>
                </a:cubicBezTo>
                <a:cubicBezTo>
                  <a:pt x="409448" y="1828800"/>
                  <a:pt x="0" y="1419352"/>
                  <a:pt x="0" y="9144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441450" y="3270250"/>
            <a:ext cx="1841500" cy="1841500"/>
          </a:xfrm>
          <a:custGeom>
            <a:avLst/>
            <a:gdLst>
              <a:gd name="connsiteX0" fmla="*/ 6350 w 1841500"/>
              <a:gd name="connsiteY0" fmla="*/ 920750 h 1841500"/>
              <a:gd name="connsiteX1" fmla="*/ 920750 w 1841500"/>
              <a:gd name="connsiteY1" fmla="*/ 6350 h 1841500"/>
              <a:gd name="connsiteX2" fmla="*/ 1835150 w 1841500"/>
              <a:gd name="connsiteY2" fmla="*/ 920750 h 1841500"/>
              <a:gd name="connsiteX3" fmla="*/ 920750 w 1841500"/>
              <a:gd name="connsiteY3" fmla="*/ 1835150 h 1841500"/>
              <a:gd name="connsiteX4" fmla="*/ 6350 w 1841500"/>
              <a:gd name="connsiteY4" fmla="*/ 920750 h 184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1500" h="1841500">
                <a:moveTo>
                  <a:pt x="6350" y="920750"/>
                </a:moveTo>
                <a:cubicBezTo>
                  <a:pt x="6350" y="415797"/>
                  <a:pt x="415798" y="6350"/>
                  <a:pt x="920750" y="6350"/>
                </a:cubicBezTo>
                <a:cubicBezTo>
                  <a:pt x="1425701" y="6350"/>
                  <a:pt x="1835150" y="415797"/>
                  <a:pt x="1835150" y="920750"/>
                </a:cubicBezTo>
                <a:cubicBezTo>
                  <a:pt x="1835150" y="1425702"/>
                  <a:pt x="1425701" y="1835150"/>
                  <a:pt x="920750" y="1835150"/>
                </a:cubicBezTo>
                <a:cubicBezTo>
                  <a:pt x="415798" y="1835150"/>
                  <a:pt x="6350" y="1425702"/>
                  <a:pt x="6350" y="9207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895600" y="4800600"/>
            <a:ext cx="304800" cy="304800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4800" h="304800">
                <a:moveTo>
                  <a:pt x="0" y="152400"/>
                </a:moveTo>
                <a:cubicBezTo>
                  <a:pt x="0" y="68198"/>
                  <a:pt x="68198" y="0"/>
                  <a:pt x="152400" y="0"/>
                </a:cubicBezTo>
                <a:cubicBezTo>
                  <a:pt x="236601" y="0"/>
                  <a:pt x="304800" y="68198"/>
                  <a:pt x="304800" y="152400"/>
                </a:cubicBezTo>
                <a:cubicBezTo>
                  <a:pt x="304800" y="236601"/>
                  <a:pt x="236601" y="304800"/>
                  <a:pt x="152400" y="304800"/>
                </a:cubicBezTo>
                <a:cubicBezTo>
                  <a:pt x="68198" y="304800"/>
                  <a:pt x="0" y="236601"/>
                  <a:pt x="0" y="1524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889250" y="4794250"/>
            <a:ext cx="317500" cy="317500"/>
          </a:xfrm>
          <a:custGeom>
            <a:avLst/>
            <a:gdLst>
              <a:gd name="connsiteX0" fmla="*/ 6350 w 317500"/>
              <a:gd name="connsiteY0" fmla="*/ 158750 h 317500"/>
              <a:gd name="connsiteX1" fmla="*/ 158750 w 317500"/>
              <a:gd name="connsiteY1" fmla="*/ 6350 h 317500"/>
              <a:gd name="connsiteX2" fmla="*/ 311150 w 317500"/>
              <a:gd name="connsiteY2" fmla="*/ 158750 h 317500"/>
              <a:gd name="connsiteX3" fmla="*/ 158750 w 317500"/>
              <a:gd name="connsiteY3" fmla="*/ 311150 h 317500"/>
              <a:gd name="connsiteX4" fmla="*/ 6350 w 317500"/>
              <a:gd name="connsiteY4" fmla="*/ 1587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158750"/>
                </a:moveTo>
                <a:cubicBezTo>
                  <a:pt x="6350" y="74548"/>
                  <a:pt x="74548" y="6350"/>
                  <a:pt x="158750" y="6350"/>
                </a:cubicBezTo>
                <a:cubicBezTo>
                  <a:pt x="242951" y="6350"/>
                  <a:pt x="311150" y="74548"/>
                  <a:pt x="311150" y="158750"/>
                </a:cubicBezTo>
                <a:cubicBezTo>
                  <a:pt x="311150" y="242951"/>
                  <a:pt x="242951" y="311150"/>
                  <a:pt x="158750" y="311150"/>
                </a:cubicBezTo>
                <a:cubicBezTo>
                  <a:pt x="74548" y="311150"/>
                  <a:pt x="6350" y="242951"/>
                  <a:pt x="6350" y="1587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876550" y="4933950"/>
            <a:ext cx="190500" cy="419100"/>
          </a:xfrm>
          <a:custGeom>
            <a:avLst/>
            <a:gdLst>
              <a:gd name="connsiteX0" fmla="*/ 19050 w 190500"/>
              <a:gd name="connsiteY0" fmla="*/ 400050 h 419100"/>
              <a:gd name="connsiteX1" fmla="*/ 171450 w 190500"/>
              <a:gd name="connsiteY1" fmla="*/ 190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0" h="419100">
                <a:moveTo>
                  <a:pt x="19050" y="400050"/>
                </a:moveTo>
                <a:lnTo>
                  <a:pt x="171450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191000" y="2438400"/>
            <a:ext cx="3429000" cy="3505200"/>
          </a:xfrm>
          <a:custGeom>
            <a:avLst/>
            <a:gdLst>
              <a:gd name="connsiteX0" fmla="*/ 0 w 3429000"/>
              <a:gd name="connsiteY0" fmla="*/ 3505200 h 3505200"/>
              <a:gd name="connsiteX1" fmla="*/ 3429000 w 3429000"/>
              <a:gd name="connsiteY1" fmla="*/ 3505200 h 3505200"/>
              <a:gd name="connsiteX2" fmla="*/ 3429000 w 3429000"/>
              <a:gd name="connsiteY2" fmla="*/ 0 h 3505200"/>
              <a:gd name="connsiteX3" fmla="*/ 0 w 3429000"/>
              <a:gd name="connsiteY3" fmla="*/ 0 h 3505200"/>
              <a:gd name="connsiteX4" fmla="*/ 0 w 3429000"/>
              <a:gd name="connsiteY4" fmla="*/ 3505200 h 3505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29000" h="3505200">
                <a:moveTo>
                  <a:pt x="0" y="3505200"/>
                </a:moveTo>
                <a:lnTo>
                  <a:pt x="3429000" y="3505200"/>
                </a:lnTo>
                <a:lnTo>
                  <a:pt x="3429000" y="0"/>
                </a:lnTo>
                <a:lnTo>
                  <a:pt x="0" y="0"/>
                </a:lnTo>
                <a:lnTo>
                  <a:pt x="0" y="3505200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184650" y="2432050"/>
            <a:ext cx="3441700" cy="3517900"/>
          </a:xfrm>
          <a:custGeom>
            <a:avLst/>
            <a:gdLst>
              <a:gd name="connsiteX0" fmla="*/ 6350 w 3441700"/>
              <a:gd name="connsiteY0" fmla="*/ 3511550 h 3517900"/>
              <a:gd name="connsiteX1" fmla="*/ 3435350 w 3441700"/>
              <a:gd name="connsiteY1" fmla="*/ 3511550 h 3517900"/>
              <a:gd name="connsiteX2" fmla="*/ 3435350 w 3441700"/>
              <a:gd name="connsiteY2" fmla="*/ 6350 h 3517900"/>
              <a:gd name="connsiteX3" fmla="*/ 6350 w 3441700"/>
              <a:gd name="connsiteY3" fmla="*/ 6350 h 3517900"/>
              <a:gd name="connsiteX4" fmla="*/ 6350 w 3441700"/>
              <a:gd name="connsiteY4" fmla="*/ 3511550 h 351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41700" h="3517900">
                <a:moveTo>
                  <a:pt x="6350" y="3511550"/>
                </a:moveTo>
                <a:lnTo>
                  <a:pt x="3435350" y="3511550"/>
                </a:lnTo>
                <a:lnTo>
                  <a:pt x="3435350" y="6350"/>
                </a:lnTo>
                <a:lnTo>
                  <a:pt x="6350" y="6350"/>
                </a:lnTo>
                <a:lnTo>
                  <a:pt x="6350" y="3511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419600" y="3048000"/>
            <a:ext cx="1371600" cy="1371600"/>
          </a:xfrm>
          <a:custGeom>
            <a:avLst/>
            <a:gdLst>
              <a:gd name="connsiteX0" fmla="*/ 0 w 1371600"/>
              <a:gd name="connsiteY0" fmla="*/ 685800 h 1371600"/>
              <a:gd name="connsiteX1" fmla="*/ 685800 w 1371600"/>
              <a:gd name="connsiteY1" fmla="*/ 0 h 1371600"/>
              <a:gd name="connsiteX2" fmla="*/ 1371600 w 1371600"/>
              <a:gd name="connsiteY2" fmla="*/ 685800 h 1371600"/>
              <a:gd name="connsiteX3" fmla="*/ 685800 w 1371600"/>
              <a:gd name="connsiteY3" fmla="*/ 1371600 h 1371600"/>
              <a:gd name="connsiteX4" fmla="*/ 0 w 1371600"/>
              <a:gd name="connsiteY4" fmla="*/ 6858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1600" h="1371600">
                <a:moveTo>
                  <a:pt x="0" y="685800"/>
                </a:moveTo>
                <a:cubicBezTo>
                  <a:pt x="0" y="307085"/>
                  <a:pt x="307085" y="0"/>
                  <a:pt x="685800" y="0"/>
                </a:cubicBezTo>
                <a:cubicBezTo>
                  <a:pt x="1064514" y="0"/>
                  <a:pt x="1371600" y="307085"/>
                  <a:pt x="1371600" y="685800"/>
                </a:cubicBezTo>
                <a:cubicBezTo>
                  <a:pt x="1371600" y="1064514"/>
                  <a:pt x="1064514" y="1371600"/>
                  <a:pt x="685800" y="1371600"/>
                </a:cubicBezTo>
                <a:cubicBezTo>
                  <a:pt x="307085" y="1371600"/>
                  <a:pt x="0" y="1064514"/>
                  <a:pt x="0" y="6858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413250" y="3041650"/>
            <a:ext cx="1384300" cy="1384300"/>
          </a:xfrm>
          <a:custGeom>
            <a:avLst/>
            <a:gdLst>
              <a:gd name="connsiteX0" fmla="*/ 6350 w 1384300"/>
              <a:gd name="connsiteY0" fmla="*/ 692150 h 1384300"/>
              <a:gd name="connsiteX1" fmla="*/ 692150 w 1384300"/>
              <a:gd name="connsiteY1" fmla="*/ 6350 h 1384300"/>
              <a:gd name="connsiteX2" fmla="*/ 1377950 w 1384300"/>
              <a:gd name="connsiteY2" fmla="*/ 692150 h 1384300"/>
              <a:gd name="connsiteX3" fmla="*/ 692150 w 1384300"/>
              <a:gd name="connsiteY3" fmla="*/ 1377950 h 1384300"/>
              <a:gd name="connsiteX4" fmla="*/ 6350 w 1384300"/>
              <a:gd name="connsiteY4" fmla="*/ 6921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4300" h="1384300">
                <a:moveTo>
                  <a:pt x="6350" y="692150"/>
                </a:moveTo>
                <a:cubicBezTo>
                  <a:pt x="6350" y="313435"/>
                  <a:pt x="313435" y="6350"/>
                  <a:pt x="692150" y="6350"/>
                </a:cubicBezTo>
                <a:cubicBezTo>
                  <a:pt x="1070864" y="6350"/>
                  <a:pt x="1377950" y="313435"/>
                  <a:pt x="1377950" y="692150"/>
                </a:cubicBezTo>
                <a:cubicBezTo>
                  <a:pt x="1377950" y="1070864"/>
                  <a:pt x="1070864" y="1377950"/>
                  <a:pt x="692150" y="1377950"/>
                </a:cubicBezTo>
                <a:cubicBezTo>
                  <a:pt x="313435" y="1377950"/>
                  <a:pt x="6350" y="1070864"/>
                  <a:pt x="6350" y="6921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410200" y="4191000"/>
            <a:ext cx="304800" cy="304800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4800" h="304800">
                <a:moveTo>
                  <a:pt x="0" y="152400"/>
                </a:moveTo>
                <a:cubicBezTo>
                  <a:pt x="0" y="68198"/>
                  <a:pt x="68198" y="0"/>
                  <a:pt x="152400" y="0"/>
                </a:cubicBezTo>
                <a:cubicBezTo>
                  <a:pt x="236601" y="0"/>
                  <a:pt x="304800" y="68198"/>
                  <a:pt x="304800" y="152400"/>
                </a:cubicBezTo>
                <a:cubicBezTo>
                  <a:pt x="304800" y="236601"/>
                  <a:pt x="236601" y="304800"/>
                  <a:pt x="152400" y="304800"/>
                </a:cubicBezTo>
                <a:cubicBezTo>
                  <a:pt x="68198" y="304800"/>
                  <a:pt x="0" y="236601"/>
                  <a:pt x="0" y="1524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403850" y="4184650"/>
            <a:ext cx="317500" cy="317500"/>
          </a:xfrm>
          <a:custGeom>
            <a:avLst/>
            <a:gdLst>
              <a:gd name="connsiteX0" fmla="*/ 6350 w 317500"/>
              <a:gd name="connsiteY0" fmla="*/ 158750 h 317500"/>
              <a:gd name="connsiteX1" fmla="*/ 158750 w 317500"/>
              <a:gd name="connsiteY1" fmla="*/ 6350 h 317500"/>
              <a:gd name="connsiteX2" fmla="*/ 311150 w 317500"/>
              <a:gd name="connsiteY2" fmla="*/ 158750 h 317500"/>
              <a:gd name="connsiteX3" fmla="*/ 158750 w 317500"/>
              <a:gd name="connsiteY3" fmla="*/ 311150 h 317500"/>
              <a:gd name="connsiteX4" fmla="*/ 6350 w 317500"/>
              <a:gd name="connsiteY4" fmla="*/ 1587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158750"/>
                </a:moveTo>
                <a:cubicBezTo>
                  <a:pt x="6350" y="74548"/>
                  <a:pt x="74548" y="6350"/>
                  <a:pt x="158750" y="6350"/>
                </a:cubicBezTo>
                <a:cubicBezTo>
                  <a:pt x="242951" y="6350"/>
                  <a:pt x="311150" y="74548"/>
                  <a:pt x="311150" y="158750"/>
                </a:cubicBezTo>
                <a:cubicBezTo>
                  <a:pt x="311150" y="242951"/>
                  <a:pt x="242951" y="311150"/>
                  <a:pt x="158750" y="311150"/>
                </a:cubicBezTo>
                <a:cubicBezTo>
                  <a:pt x="74548" y="311150"/>
                  <a:pt x="6350" y="242951"/>
                  <a:pt x="6350" y="1587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391150" y="4324350"/>
            <a:ext cx="190500" cy="495300"/>
          </a:xfrm>
          <a:custGeom>
            <a:avLst/>
            <a:gdLst>
              <a:gd name="connsiteX0" fmla="*/ 19050 w 190500"/>
              <a:gd name="connsiteY0" fmla="*/ 476250 h 495300"/>
              <a:gd name="connsiteX1" fmla="*/ 171450 w 190500"/>
              <a:gd name="connsiteY1" fmla="*/ 19050 h 49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0" h="495300">
                <a:moveTo>
                  <a:pt x="19050" y="476250"/>
                </a:moveTo>
                <a:lnTo>
                  <a:pt x="171450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096000" y="3048000"/>
            <a:ext cx="1371600" cy="1371600"/>
          </a:xfrm>
          <a:custGeom>
            <a:avLst/>
            <a:gdLst>
              <a:gd name="connsiteX0" fmla="*/ 0 w 1371600"/>
              <a:gd name="connsiteY0" fmla="*/ 685800 h 1371600"/>
              <a:gd name="connsiteX1" fmla="*/ 685800 w 1371600"/>
              <a:gd name="connsiteY1" fmla="*/ 0 h 1371600"/>
              <a:gd name="connsiteX2" fmla="*/ 1371600 w 1371600"/>
              <a:gd name="connsiteY2" fmla="*/ 685800 h 1371600"/>
              <a:gd name="connsiteX3" fmla="*/ 685800 w 1371600"/>
              <a:gd name="connsiteY3" fmla="*/ 1371600 h 1371600"/>
              <a:gd name="connsiteX4" fmla="*/ 0 w 1371600"/>
              <a:gd name="connsiteY4" fmla="*/ 6858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1600" h="1371600">
                <a:moveTo>
                  <a:pt x="0" y="685800"/>
                </a:moveTo>
                <a:cubicBezTo>
                  <a:pt x="0" y="307085"/>
                  <a:pt x="307085" y="0"/>
                  <a:pt x="685800" y="0"/>
                </a:cubicBezTo>
                <a:cubicBezTo>
                  <a:pt x="1064514" y="0"/>
                  <a:pt x="1371600" y="307085"/>
                  <a:pt x="1371600" y="685800"/>
                </a:cubicBezTo>
                <a:cubicBezTo>
                  <a:pt x="1371600" y="1064514"/>
                  <a:pt x="1064514" y="1371600"/>
                  <a:pt x="685800" y="1371600"/>
                </a:cubicBezTo>
                <a:cubicBezTo>
                  <a:pt x="307085" y="1371600"/>
                  <a:pt x="0" y="1064514"/>
                  <a:pt x="0" y="6858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089650" y="3041650"/>
            <a:ext cx="1384300" cy="1384300"/>
          </a:xfrm>
          <a:custGeom>
            <a:avLst/>
            <a:gdLst>
              <a:gd name="connsiteX0" fmla="*/ 6350 w 1384300"/>
              <a:gd name="connsiteY0" fmla="*/ 692150 h 1384300"/>
              <a:gd name="connsiteX1" fmla="*/ 692150 w 1384300"/>
              <a:gd name="connsiteY1" fmla="*/ 6350 h 1384300"/>
              <a:gd name="connsiteX2" fmla="*/ 1377950 w 1384300"/>
              <a:gd name="connsiteY2" fmla="*/ 692150 h 1384300"/>
              <a:gd name="connsiteX3" fmla="*/ 692150 w 1384300"/>
              <a:gd name="connsiteY3" fmla="*/ 1377950 h 1384300"/>
              <a:gd name="connsiteX4" fmla="*/ 6350 w 1384300"/>
              <a:gd name="connsiteY4" fmla="*/ 6921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4300" h="1384300">
                <a:moveTo>
                  <a:pt x="6350" y="692150"/>
                </a:moveTo>
                <a:cubicBezTo>
                  <a:pt x="6350" y="313435"/>
                  <a:pt x="313435" y="6350"/>
                  <a:pt x="692150" y="6350"/>
                </a:cubicBezTo>
                <a:cubicBezTo>
                  <a:pt x="1070864" y="6350"/>
                  <a:pt x="1377950" y="313435"/>
                  <a:pt x="1377950" y="692150"/>
                </a:cubicBezTo>
                <a:cubicBezTo>
                  <a:pt x="1377950" y="1070864"/>
                  <a:pt x="1070864" y="1377950"/>
                  <a:pt x="692150" y="1377950"/>
                </a:cubicBezTo>
                <a:cubicBezTo>
                  <a:pt x="313435" y="1377950"/>
                  <a:pt x="6350" y="1070864"/>
                  <a:pt x="6350" y="6921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7162800" y="4114800"/>
            <a:ext cx="304800" cy="304800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4800" h="304800">
                <a:moveTo>
                  <a:pt x="0" y="152400"/>
                </a:moveTo>
                <a:cubicBezTo>
                  <a:pt x="0" y="68198"/>
                  <a:pt x="68198" y="0"/>
                  <a:pt x="152400" y="0"/>
                </a:cubicBezTo>
                <a:cubicBezTo>
                  <a:pt x="236601" y="0"/>
                  <a:pt x="304800" y="68198"/>
                  <a:pt x="304800" y="152400"/>
                </a:cubicBezTo>
                <a:cubicBezTo>
                  <a:pt x="304800" y="236601"/>
                  <a:pt x="236601" y="304800"/>
                  <a:pt x="152400" y="304800"/>
                </a:cubicBezTo>
                <a:cubicBezTo>
                  <a:pt x="68198" y="304800"/>
                  <a:pt x="0" y="236601"/>
                  <a:pt x="0" y="1524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156450" y="4108450"/>
            <a:ext cx="317500" cy="317500"/>
          </a:xfrm>
          <a:custGeom>
            <a:avLst/>
            <a:gdLst>
              <a:gd name="connsiteX0" fmla="*/ 6350 w 317500"/>
              <a:gd name="connsiteY0" fmla="*/ 158750 h 317500"/>
              <a:gd name="connsiteX1" fmla="*/ 158750 w 317500"/>
              <a:gd name="connsiteY1" fmla="*/ 6350 h 317500"/>
              <a:gd name="connsiteX2" fmla="*/ 311150 w 317500"/>
              <a:gd name="connsiteY2" fmla="*/ 158750 h 317500"/>
              <a:gd name="connsiteX3" fmla="*/ 158750 w 317500"/>
              <a:gd name="connsiteY3" fmla="*/ 311150 h 317500"/>
              <a:gd name="connsiteX4" fmla="*/ 6350 w 317500"/>
              <a:gd name="connsiteY4" fmla="*/ 1587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158750"/>
                </a:moveTo>
                <a:cubicBezTo>
                  <a:pt x="6350" y="74548"/>
                  <a:pt x="74548" y="6350"/>
                  <a:pt x="158750" y="6350"/>
                </a:cubicBezTo>
                <a:cubicBezTo>
                  <a:pt x="242951" y="6350"/>
                  <a:pt x="311150" y="74548"/>
                  <a:pt x="311150" y="158750"/>
                </a:cubicBezTo>
                <a:cubicBezTo>
                  <a:pt x="311150" y="242951"/>
                  <a:pt x="242951" y="311150"/>
                  <a:pt x="158750" y="311150"/>
                </a:cubicBezTo>
                <a:cubicBezTo>
                  <a:pt x="74548" y="311150"/>
                  <a:pt x="6350" y="242951"/>
                  <a:pt x="6350" y="1587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067550" y="4248150"/>
            <a:ext cx="266700" cy="1181100"/>
          </a:xfrm>
          <a:custGeom>
            <a:avLst/>
            <a:gdLst>
              <a:gd name="connsiteX0" fmla="*/ 19050 w 266700"/>
              <a:gd name="connsiteY0" fmla="*/ 1162050 h 1181100"/>
              <a:gd name="connsiteX1" fmla="*/ 247650 w 266700"/>
              <a:gd name="connsiteY1" fmla="*/ 19050 h 1181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6700" h="1181100">
                <a:moveTo>
                  <a:pt x="19050" y="1162050"/>
                </a:moveTo>
                <a:lnTo>
                  <a:pt x="247650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17500" y="571500"/>
            <a:ext cx="76581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(ie.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specific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attribute)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460500" y="2540000"/>
            <a:ext cx="2006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930400" y="4165600"/>
            <a:ext cx="12446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5969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myAttr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622800" y="2540000"/>
            <a:ext cx="2552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4610100" y="3657600"/>
            <a:ext cx="965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myNode1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6286500" y="3657600"/>
            <a:ext cx="965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myNode2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4279900" y="4927600"/>
            <a:ext cx="29464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524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myPlug1(myNode1,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myAttr)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myPlug2(myNode2,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myAttr)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1257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1549400"/>
            <a:ext cx="101600" cy="326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36600" y="1600200"/>
            <a:ext cx="3835400" cy="321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8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to:</a:t>
            </a:r>
          </a:p>
          <a:p>
            <a:pPr>
              <a:lnSpc>
                <a:spcPts val="32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lnSpc>
                <a:spcPts val="3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lnSpc>
                <a:spcPts val="3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</a:p>
          <a:p>
            <a:pPr>
              <a:lnSpc>
                <a:spcPts val="3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</a:p>
          <a:p>
            <a:pPr>
              <a:lnSpc>
                <a:spcPts val="3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connection(s)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81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618738" y="1981200"/>
            <a:ext cx="1447800" cy="1371600"/>
          </a:xfrm>
          <a:custGeom>
            <a:avLst/>
            <a:gdLst>
              <a:gd name="connsiteX0" fmla="*/ 0 w 1447800"/>
              <a:gd name="connsiteY0" fmla="*/ 685800 h 1371600"/>
              <a:gd name="connsiteX1" fmla="*/ 723900 w 1447800"/>
              <a:gd name="connsiteY1" fmla="*/ 0 h 1371600"/>
              <a:gd name="connsiteX2" fmla="*/ 1447800 w 1447800"/>
              <a:gd name="connsiteY2" fmla="*/ 685800 h 1371600"/>
              <a:gd name="connsiteX3" fmla="*/ 723900 w 1447800"/>
              <a:gd name="connsiteY3" fmla="*/ 1371600 h 1371600"/>
              <a:gd name="connsiteX4" fmla="*/ 0 w 1447800"/>
              <a:gd name="connsiteY4" fmla="*/ 6858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0" h="1371600">
                <a:moveTo>
                  <a:pt x="0" y="685800"/>
                </a:moveTo>
                <a:cubicBezTo>
                  <a:pt x="0" y="307085"/>
                  <a:pt x="324103" y="0"/>
                  <a:pt x="723900" y="0"/>
                </a:cubicBezTo>
                <a:cubicBezTo>
                  <a:pt x="1123696" y="0"/>
                  <a:pt x="1447800" y="307085"/>
                  <a:pt x="1447800" y="685800"/>
                </a:cubicBezTo>
                <a:cubicBezTo>
                  <a:pt x="1447800" y="1064514"/>
                  <a:pt x="1123696" y="1371600"/>
                  <a:pt x="723900" y="1371600"/>
                </a:cubicBezTo>
                <a:cubicBezTo>
                  <a:pt x="324103" y="1371600"/>
                  <a:pt x="0" y="1064514"/>
                  <a:pt x="0" y="6858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612388" y="1974850"/>
            <a:ext cx="1460500" cy="1384300"/>
          </a:xfrm>
          <a:custGeom>
            <a:avLst/>
            <a:gdLst>
              <a:gd name="connsiteX0" fmla="*/ 6350 w 1460500"/>
              <a:gd name="connsiteY0" fmla="*/ 692150 h 1384300"/>
              <a:gd name="connsiteX1" fmla="*/ 730250 w 1460500"/>
              <a:gd name="connsiteY1" fmla="*/ 6350 h 1384300"/>
              <a:gd name="connsiteX2" fmla="*/ 1454150 w 1460500"/>
              <a:gd name="connsiteY2" fmla="*/ 692150 h 1384300"/>
              <a:gd name="connsiteX3" fmla="*/ 730250 w 1460500"/>
              <a:gd name="connsiteY3" fmla="*/ 1377950 h 1384300"/>
              <a:gd name="connsiteX4" fmla="*/ 6350 w 1460500"/>
              <a:gd name="connsiteY4" fmla="*/ 6921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0500" h="1384300">
                <a:moveTo>
                  <a:pt x="6350" y="692150"/>
                </a:moveTo>
                <a:cubicBezTo>
                  <a:pt x="6350" y="313435"/>
                  <a:pt x="330453" y="6350"/>
                  <a:pt x="730250" y="6350"/>
                </a:cubicBezTo>
                <a:cubicBezTo>
                  <a:pt x="1130046" y="6350"/>
                  <a:pt x="1454150" y="313435"/>
                  <a:pt x="1454150" y="692150"/>
                </a:cubicBezTo>
                <a:cubicBezTo>
                  <a:pt x="1454150" y="1070864"/>
                  <a:pt x="1130046" y="1377950"/>
                  <a:pt x="730250" y="1377950"/>
                </a:cubicBezTo>
                <a:cubicBezTo>
                  <a:pt x="330453" y="1377950"/>
                  <a:pt x="6350" y="1070864"/>
                  <a:pt x="6350" y="6921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429000" y="44958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198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198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416300" y="44831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898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898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329938" y="3683761"/>
            <a:ext cx="50800" cy="711200"/>
          </a:xfrm>
          <a:custGeom>
            <a:avLst/>
            <a:gdLst>
              <a:gd name="connsiteX0" fmla="*/ 14223 w 50800"/>
              <a:gd name="connsiteY0" fmla="*/ 12700 h 711200"/>
              <a:gd name="connsiteX1" fmla="*/ 12700 w 508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711200">
                <a:moveTo>
                  <a:pt x="14223" y="12700"/>
                </a:moveTo>
                <a:lnTo>
                  <a:pt x="127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618738" y="1981200"/>
            <a:ext cx="1447800" cy="1371600"/>
          </a:xfrm>
          <a:custGeom>
            <a:avLst/>
            <a:gdLst>
              <a:gd name="connsiteX0" fmla="*/ 0 w 1447800"/>
              <a:gd name="connsiteY0" fmla="*/ 685800 h 1371600"/>
              <a:gd name="connsiteX1" fmla="*/ 723900 w 1447800"/>
              <a:gd name="connsiteY1" fmla="*/ 0 h 1371600"/>
              <a:gd name="connsiteX2" fmla="*/ 1447800 w 1447800"/>
              <a:gd name="connsiteY2" fmla="*/ 685800 h 1371600"/>
              <a:gd name="connsiteX3" fmla="*/ 723900 w 1447800"/>
              <a:gd name="connsiteY3" fmla="*/ 1371600 h 1371600"/>
              <a:gd name="connsiteX4" fmla="*/ 0 w 1447800"/>
              <a:gd name="connsiteY4" fmla="*/ 6858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0" h="1371600">
                <a:moveTo>
                  <a:pt x="0" y="685800"/>
                </a:moveTo>
                <a:cubicBezTo>
                  <a:pt x="0" y="307085"/>
                  <a:pt x="324103" y="0"/>
                  <a:pt x="723900" y="0"/>
                </a:cubicBezTo>
                <a:cubicBezTo>
                  <a:pt x="1123696" y="0"/>
                  <a:pt x="1447800" y="307085"/>
                  <a:pt x="1447800" y="685800"/>
                </a:cubicBezTo>
                <a:cubicBezTo>
                  <a:pt x="1447800" y="1064514"/>
                  <a:pt x="1123696" y="1371600"/>
                  <a:pt x="723900" y="1371600"/>
                </a:cubicBezTo>
                <a:cubicBezTo>
                  <a:pt x="324103" y="1371600"/>
                  <a:pt x="0" y="1064514"/>
                  <a:pt x="0" y="6858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612388" y="1974850"/>
            <a:ext cx="1460500" cy="1384300"/>
          </a:xfrm>
          <a:custGeom>
            <a:avLst/>
            <a:gdLst>
              <a:gd name="connsiteX0" fmla="*/ 6350 w 1460500"/>
              <a:gd name="connsiteY0" fmla="*/ 692150 h 1384300"/>
              <a:gd name="connsiteX1" fmla="*/ 730250 w 1460500"/>
              <a:gd name="connsiteY1" fmla="*/ 6350 h 1384300"/>
              <a:gd name="connsiteX2" fmla="*/ 1454150 w 1460500"/>
              <a:gd name="connsiteY2" fmla="*/ 692150 h 1384300"/>
              <a:gd name="connsiteX3" fmla="*/ 730250 w 1460500"/>
              <a:gd name="connsiteY3" fmla="*/ 1377950 h 1384300"/>
              <a:gd name="connsiteX4" fmla="*/ 6350 w 1460500"/>
              <a:gd name="connsiteY4" fmla="*/ 6921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0500" h="1384300">
                <a:moveTo>
                  <a:pt x="6350" y="692150"/>
                </a:moveTo>
                <a:cubicBezTo>
                  <a:pt x="6350" y="313435"/>
                  <a:pt x="330453" y="6350"/>
                  <a:pt x="730250" y="6350"/>
                </a:cubicBezTo>
                <a:cubicBezTo>
                  <a:pt x="1130046" y="6350"/>
                  <a:pt x="1454150" y="313435"/>
                  <a:pt x="1454150" y="692150"/>
                </a:cubicBezTo>
                <a:cubicBezTo>
                  <a:pt x="1454150" y="1070864"/>
                  <a:pt x="1130046" y="1377950"/>
                  <a:pt x="730250" y="1377950"/>
                </a:cubicBezTo>
                <a:cubicBezTo>
                  <a:pt x="330453" y="1377950"/>
                  <a:pt x="6350" y="1070864"/>
                  <a:pt x="6350" y="6921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85800" y="40386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237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237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73100" y="40259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937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937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501900" y="3111500"/>
            <a:ext cx="787400" cy="711200"/>
          </a:xfrm>
          <a:custGeom>
            <a:avLst/>
            <a:gdLst>
              <a:gd name="connsiteX0" fmla="*/ 774700 w 787400"/>
              <a:gd name="connsiteY0" fmla="*/ 12700 h 711200"/>
              <a:gd name="connsiteX1" fmla="*/ 12700 w 7874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7400" h="711200">
                <a:moveTo>
                  <a:pt x="774700" y="12700"/>
                </a:moveTo>
                <a:lnTo>
                  <a:pt x="127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533400"/>
            <a:ext cx="4902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670300" y="2578100"/>
            <a:ext cx="133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784600" y="4927600"/>
            <a:ext cx="8890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032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03200" algn="l"/>
                <a:tab pos="7874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MPlug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03200" algn="l"/>
                <a:tab pos="787400" algn="l"/>
              </a:tabLst>
            </a:pPr>
            <a:r>
              <a:rPr lang="en-US" altLang="zh-CN" dirty="0" smtClean="0"/>
              <a:t>		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4483100"/>
            <a:ext cx="2044700" cy="233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048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048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MFnAttribute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04800" algn="l"/>
                <a:tab pos="673100" algn="l"/>
              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6400" y="368300"/>
            <a:ext cx="4394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662112" y="2043112"/>
            <a:ext cx="1857375" cy="427227"/>
          </a:xfrm>
          <a:custGeom>
            <a:avLst/>
            <a:gdLst>
              <a:gd name="connsiteX0" fmla="*/ 14287 w 1857375"/>
              <a:gd name="connsiteY0" fmla="*/ 80708 h 427227"/>
              <a:gd name="connsiteX1" fmla="*/ 80708 w 1857375"/>
              <a:gd name="connsiteY1" fmla="*/ 14287 h 427227"/>
              <a:gd name="connsiteX2" fmla="*/ 1776666 w 1857375"/>
              <a:gd name="connsiteY2" fmla="*/ 14287 h 427227"/>
              <a:gd name="connsiteX3" fmla="*/ 1843087 w 1857375"/>
              <a:gd name="connsiteY3" fmla="*/ 80708 h 427227"/>
              <a:gd name="connsiteX4" fmla="*/ 1843087 w 1857375"/>
              <a:gd name="connsiteY4" fmla="*/ 346519 h 427227"/>
              <a:gd name="connsiteX5" fmla="*/ 1776666 w 1857375"/>
              <a:gd name="connsiteY5" fmla="*/ 412940 h 427227"/>
              <a:gd name="connsiteX6" fmla="*/ 80708 w 1857375"/>
              <a:gd name="connsiteY6" fmla="*/ 412940 h 427227"/>
              <a:gd name="connsiteX7" fmla="*/ 14287 w 1857375"/>
              <a:gd name="connsiteY7" fmla="*/ 346519 h 427227"/>
              <a:gd name="connsiteX8" fmla="*/ 14287 w 1857375"/>
              <a:gd name="connsiteY8" fmla="*/ 80708 h 427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7375" h="427227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1776666" y="14287"/>
                </a:lnTo>
                <a:cubicBezTo>
                  <a:pt x="1813369" y="14287"/>
                  <a:pt x="1843087" y="44005"/>
                  <a:pt x="1843087" y="80708"/>
                </a:cubicBezTo>
                <a:lnTo>
                  <a:pt x="1843087" y="346519"/>
                </a:lnTo>
                <a:cubicBezTo>
                  <a:pt x="1843087" y="383222"/>
                  <a:pt x="1813369" y="412940"/>
                  <a:pt x="1776666" y="412940"/>
                </a:cubicBezTo>
                <a:lnTo>
                  <a:pt x="80708" y="412940"/>
                </a:lnTo>
                <a:cubicBezTo>
                  <a:pt x="44005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490912" y="2043112"/>
            <a:ext cx="2009775" cy="427227"/>
          </a:xfrm>
          <a:custGeom>
            <a:avLst/>
            <a:gdLst>
              <a:gd name="connsiteX0" fmla="*/ 14287 w 2009775"/>
              <a:gd name="connsiteY0" fmla="*/ 80708 h 427227"/>
              <a:gd name="connsiteX1" fmla="*/ 80708 w 2009775"/>
              <a:gd name="connsiteY1" fmla="*/ 14287 h 427227"/>
              <a:gd name="connsiteX2" fmla="*/ 1929066 w 2009775"/>
              <a:gd name="connsiteY2" fmla="*/ 14287 h 427227"/>
              <a:gd name="connsiteX3" fmla="*/ 1995487 w 2009775"/>
              <a:gd name="connsiteY3" fmla="*/ 80708 h 427227"/>
              <a:gd name="connsiteX4" fmla="*/ 1995487 w 2009775"/>
              <a:gd name="connsiteY4" fmla="*/ 346519 h 427227"/>
              <a:gd name="connsiteX5" fmla="*/ 1929066 w 2009775"/>
              <a:gd name="connsiteY5" fmla="*/ 412940 h 427227"/>
              <a:gd name="connsiteX6" fmla="*/ 80708 w 2009775"/>
              <a:gd name="connsiteY6" fmla="*/ 412940 h 427227"/>
              <a:gd name="connsiteX7" fmla="*/ 14287 w 2009775"/>
              <a:gd name="connsiteY7" fmla="*/ 346519 h 427227"/>
              <a:gd name="connsiteX8" fmla="*/ 14287 w 2009775"/>
              <a:gd name="connsiteY8" fmla="*/ 80708 h 427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09775" h="427227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1929066" y="14287"/>
                </a:lnTo>
                <a:cubicBezTo>
                  <a:pt x="1965769" y="14287"/>
                  <a:pt x="1995487" y="44005"/>
                  <a:pt x="1995487" y="80708"/>
                </a:cubicBezTo>
                <a:lnTo>
                  <a:pt x="1995487" y="346519"/>
                </a:lnTo>
                <a:cubicBezTo>
                  <a:pt x="1995487" y="383222"/>
                  <a:pt x="1965769" y="412940"/>
                  <a:pt x="1929066" y="412940"/>
                </a:cubicBezTo>
                <a:lnTo>
                  <a:pt x="80708" y="412940"/>
                </a:lnTo>
                <a:cubicBezTo>
                  <a:pt x="44005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58800"/>
            <a:ext cx="58420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MPlug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133600"/>
            <a:ext cx="762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400" y="2133600"/>
            <a:ext cx="47117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MPlug::MPlug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(const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MObject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&amp;node,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const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MObject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&amp;attribute)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MObject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MPlug::attribute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MStatus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*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ReturnStatus)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MObject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MPlug::node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MStatus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*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ReturnStatus)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3644900"/>
            <a:ext cx="5549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Operations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Compound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Connections: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4038600"/>
            <a:ext cx="762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4038600"/>
            <a:ext cx="77724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MPlug::parent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MStatus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*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ReturnStatus)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MPlug::child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(unsigned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index,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MStatus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*ReturnStatus)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bool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MPlug::connectedTo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MPlugArray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array,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bool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asDst,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bool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asSrc,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MStatus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*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ReturnStatus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NULL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17500" y="5562600"/>
            <a:ext cx="2324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918200"/>
            <a:ext cx="76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60400" y="5918200"/>
            <a:ext cx="4495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MStatus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MPlug::getValue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double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val,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MDGContext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ctx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MStatus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MPlug::setValue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double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43300" y="2616200"/>
            <a:ext cx="1752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429000" y="44958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198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198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416300" y="44831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898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898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329938" y="3683761"/>
            <a:ext cx="50800" cy="711200"/>
          </a:xfrm>
          <a:custGeom>
            <a:avLst/>
            <a:gdLst>
              <a:gd name="connsiteX0" fmla="*/ 14223 w 50800"/>
              <a:gd name="connsiteY0" fmla="*/ 12700 h 711200"/>
              <a:gd name="connsiteX1" fmla="*/ 12700 w 508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711200">
                <a:moveTo>
                  <a:pt x="14223" y="12700"/>
                </a:moveTo>
                <a:lnTo>
                  <a:pt x="127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618738" y="1981200"/>
            <a:ext cx="1447800" cy="1371600"/>
          </a:xfrm>
          <a:custGeom>
            <a:avLst/>
            <a:gdLst>
              <a:gd name="connsiteX0" fmla="*/ 0 w 1447800"/>
              <a:gd name="connsiteY0" fmla="*/ 685800 h 1371600"/>
              <a:gd name="connsiteX1" fmla="*/ 723900 w 1447800"/>
              <a:gd name="connsiteY1" fmla="*/ 0 h 1371600"/>
              <a:gd name="connsiteX2" fmla="*/ 1447800 w 1447800"/>
              <a:gd name="connsiteY2" fmla="*/ 685800 h 1371600"/>
              <a:gd name="connsiteX3" fmla="*/ 723900 w 1447800"/>
              <a:gd name="connsiteY3" fmla="*/ 1371600 h 1371600"/>
              <a:gd name="connsiteX4" fmla="*/ 0 w 1447800"/>
              <a:gd name="connsiteY4" fmla="*/ 6858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0" h="1371600">
                <a:moveTo>
                  <a:pt x="0" y="685800"/>
                </a:moveTo>
                <a:cubicBezTo>
                  <a:pt x="0" y="307085"/>
                  <a:pt x="324103" y="0"/>
                  <a:pt x="723900" y="0"/>
                </a:cubicBezTo>
                <a:cubicBezTo>
                  <a:pt x="1123696" y="0"/>
                  <a:pt x="1447800" y="307085"/>
                  <a:pt x="1447800" y="685800"/>
                </a:cubicBezTo>
                <a:cubicBezTo>
                  <a:pt x="1447800" y="1064514"/>
                  <a:pt x="1123696" y="1371600"/>
                  <a:pt x="723900" y="1371600"/>
                </a:cubicBezTo>
                <a:cubicBezTo>
                  <a:pt x="324103" y="1371600"/>
                  <a:pt x="0" y="1064514"/>
                  <a:pt x="0" y="6858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612388" y="1974850"/>
            <a:ext cx="1460500" cy="1384300"/>
          </a:xfrm>
          <a:custGeom>
            <a:avLst/>
            <a:gdLst>
              <a:gd name="connsiteX0" fmla="*/ 6350 w 1460500"/>
              <a:gd name="connsiteY0" fmla="*/ 692150 h 1384300"/>
              <a:gd name="connsiteX1" fmla="*/ 730250 w 1460500"/>
              <a:gd name="connsiteY1" fmla="*/ 6350 h 1384300"/>
              <a:gd name="connsiteX2" fmla="*/ 1454150 w 1460500"/>
              <a:gd name="connsiteY2" fmla="*/ 692150 h 1384300"/>
              <a:gd name="connsiteX3" fmla="*/ 730250 w 1460500"/>
              <a:gd name="connsiteY3" fmla="*/ 1377950 h 1384300"/>
              <a:gd name="connsiteX4" fmla="*/ 6350 w 1460500"/>
              <a:gd name="connsiteY4" fmla="*/ 6921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0500" h="1384300">
                <a:moveTo>
                  <a:pt x="6350" y="692150"/>
                </a:moveTo>
                <a:cubicBezTo>
                  <a:pt x="6350" y="313435"/>
                  <a:pt x="330453" y="6350"/>
                  <a:pt x="730250" y="6350"/>
                </a:cubicBezTo>
                <a:cubicBezTo>
                  <a:pt x="1130046" y="6350"/>
                  <a:pt x="1454150" y="313435"/>
                  <a:pt x="1454150" y="692150"/>
                </a:cubicBezTo>
                <a:cubicBezTo>
                  <a:pt x="1454150" y="1070864"/>
                  <a:pt x="1130046" y="1377950"/>
                  <a:pt x="730250" y="1377950"/>
                </a:cubicBezTo>
                <a:cubicBezTo>
                  <a:pt x="330453" y="1377950"/>
                  <a:pt x="6350" y="1070864"/>
                  <a:pt x="6350" y="6921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85800" y="40386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237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237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73100" y="40259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937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937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501900" y="3111500"/>
            <a:ext cx="787400" cy="711200"/>
          </a:xfrm>
          <a:custGeom>
            <a:avLst/>
            <a:gdLst>
              <a:gd name="connsiteX0" fmla="*/ 774700 w 787400"/>
              <a:gd name="connsiteY0" fmla="*/ 12700 h 711200"/>
              <a:gd name="connsiteX1" fmla="*/ 12700 w 7874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7400" h="711200">
                <a:moveTo>
                  <a:pt x="774700" y="12700"/>
                </a:moveTo>
                <a:lnTo>
                  <a:pt x="127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019800" y="40386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198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198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007100" y="40259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898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898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245100" y="3111500"/>
            <a:ext cx="1016000" cy="711200"/>
          </a:xfrm>
          <a:custGeom>
            <a:avLst/>
            <a:gdLst>
              <a:gd name="connsiteX0" fmla="*/ 12700 w 1016000"/>
              <a:gd name="connsiteY0" fmla="*/ 12700 h 711200"/>
              <a:gd name="connsiteX1" fmla="*/ 1003300 w 10160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6000" h="711200">
                <a:moveTo>
                  <a:pt x="12700" y="12700"/>
                </a:moveTo>
                <a:lnTo>
                  <a:pt x="10033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533400"/>
            <a:ext cx="2501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Datablocks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784600" y="4927600"/>
            <a:ext cx="8890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032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03200" algn="l"/>
                <a:tab pos="7874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MPlug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03200" algn="l"/>
                <a:tab pos="787400" algn="l"/>
              </a:tabLst>
            </a:pPr>
            <a:r>
              <a:rPr lang="en-US" altLang="zh-CN" dirty="0" smtClean="0"/>
              <a:t>		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670300" y="2578100"/>
            <a:ext cx="133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990600" y="4406900"/>
            <a:ext cx="1193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17500" y="5346700"/>
            <a:ext cx="20447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MFnAttribute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04800" algn="l"/>
              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248400" y="4267200"/>
            <a:ext cx="1371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Datahandle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03501" y="3190875"/>
            <a:ext cx="1174750" cy="1154048"/>
          </a:xfrm>
          <a:custGeom>
            <a:avLst/>
            <a:gdLst>
              <a:gd name="connsiteX0" fmla="*/ 0 w 1174750"/>
              <a:gd name="connsiteY0" fmla="*/ 577088 h 1154048"/>
              <a:gd name="connsiteX1" fmla="*/ 587375 w 1174750"/>
              <a:gd name="connsiteY1" fmla="*/ 0 h 1154048"/>
              <a:gd name="connsiteX2" fmla="*/ 1174750 w 1174750"/>
              <a:gd name="connsiteY2" fmla="*/ 577088 h 1154048"/>
              <a:gd name="connsiteX3" fmla="*/ 587375 w 1174750"/>
              <a:gd name="connsiteY3" fmla="*/ 1154048 h 1154048"/>
              <a:gd name="connsiteX4" fmla="*/ 0 w 1174750"/>
              <a:gd name="connsiteY4" fmla="*/ 577088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7088"/>
                </a:moveTo>
                <a:cubicBezTo>
                  <a:pt x="0" y="258317"/>
                  <a:pt x="262889" y="0"/>
                  <a:pt x="587375" y="0"/>
                </a:cubicBezTo>
                <a:cubicBezTo>
                  <a:pt x="911732" y="0"/>
                  <a:pt x="1174750" y="258317"/>
                  <a:pt x="1174750" y="577088"/>
                </a:cubicBezTo>
                <a:cubicBezTo>
                  <a:pt x="1174750" y="895730"/>
                  <a:pt x="911732" y="1154048"/>
                  <a:pt x="587375" y="1154048"/>
                </a:cubicBezTo>
                <a:cubicBezTo>
                  <a:pt x="262889" y="1154048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97151" y="3184525"/>
            <a:ext cx="1187450" cy="1166748"/>
          </a:xfrm>
          <a:custGeom>
            <a:avLst/>
            <a:gdLst>
              <a:gd name="connsiteX0" fmla="*/ 6350 w 1187450"/>
              <a:gd name="connsiteY0" fmla="*/ 583438 h 1166748"/>
              <a:gd name="connsiteX1" fmla="*/ 593725 w 1187450"/>
              <a:gd name="connsiteY1" fmla="*/ 6350 h 1166748"/>
              <a:gd name="connsiteX2" fmla="*/ 1181100 w 1187450"/>
              <a:gd name="connsiteY2" fmla="*/ 583438 h 1166748"/>
              <a:gd name="connsiteX3" fmla="*/ 593725 w 1187450"/>
              <a:gd name="connsiteY3" fmla="*/ 1160398 h 1166748"/>
              <a:gd name="connsiteX4" fmla="*/ 6350 w 1187450"/>
              <a:gd name="connsiteY4" fmla="*/ 583438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438"/>
                </a:moveTo>
                <a:cubicBezTo>
                  <a:pt x="6350" y="264667"/>
                  <a:pt x="269239" y="6350"/>
                  <a:pt x="593725" y="6350"/>
                </a:cubicBezTo>
                <a:cubicBezTo>
                  <a:pt x="918082" y="6350"/>
                  <a:pt x="1181100" y="264667"/>
                  <a:pt x="1181100" y="583438"/>
                </a:cubicBezTo>
                <a:cubicBezTo>
                  <a:pt x="1181100" y="902080"/>
                  <a:pt x="918082" y="1160398"/>
                  <a:pt x="593725" y="1160398"/>
                </a:cubicBezTo>
                <a:cubicBezTo>
                  <a:pt x="269239" y="1160398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098675" y="4362386"/>
            <a:ext cx="1238250" cy="804862"/>
          </a:xfrm>
          <a:custGeom>
            <a:avLst/>
            <a:gdLst>
              <a:gd name="connsiteX0" fmla="*/ 0 w 1238250"/>
              <a:gd name="connsiteY0" fmla="*/ 804862 h 804862"/>
              <a:gd name="connsiteX1" fmla="*/ 1238250 w 1238250"/>
              <a:gd name="connsiteY1" fmla="*/ 804862 h 804862"/>
              <a:gd name="connsiteX2" fmla="*/ 1238250 w 1238250"/>
              <a:gd name="connsiteY2" fmla="*/ 0 h 804862"/>
              <a:gd name="connsiteX3" fmla="*/ 0 w 1238250"/>
              <a:gd name="connsiteY3" fmla="*/ 0 h 804862"/>
              <a:gd name="connsiteX4" fmla="*/ 0 w 1238250"/>
              <a:gd name="connsiteY4" fmla="*/ 80486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862">
                <a:moveTo>
                  <a:pt x="0" y="804862"/>
                </a:moveTo>
                <a:lnTo>
                  <a:pt x="1238250" y="804862"/>
                </a:lnTo>
                <a:lnTo>
                  <a:pt x="1238250" y="0"/>
                </a:lnTo>
                <a:lnTo>
                  <a:pt x="0" y="0"/>
                </a:lnTo>
                <a:lnTo>
                  <a:pt x="0" y="80486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092325" y="4356036"/>
            <a:ext cx="1250950" cy="817562"/>
          </a:xfrm>
          <a:custGeom>
            <a:avLst/>
            <a:gdLst>
              <a:gd name="connsiteX0" fmla="*/ 6350 w 1250950"/>
              <a:gd name="connsiteY0" fmla="*/ 811212 h 817562"/>
              <a:gd name="connsiteX1" fmla="*/ 1244600 w 1250950"/>
              <a:gd name="connsiteY1" fmla="*/ 811212 h 817562"/>
              <a:gd name="connsiteX2" fmla="*/ 1244600 w 1250950"/>
              <a:gd name="connsiteY2" fmla="*/ 6350 h 817562"/>
              <a:gd name="connsiteX3" fmla="*/ 6350 w 1250950"/>
              <a:gd name="connsiteY3" fmla="*/ 6350 h 817562"/>
              <a:gd name="connsiteX4" fmla="*/ 6350 w 1250950"/>
              <a:gd name="connsiteY4" fmla="*/ 811212 h 81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562">
                <a:moveTo>
                  <a:pt x="6350" y="811212"/>
                </a:moveTo>
                <a:lnTo>
                  <a:pt x="1244600" y="811212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12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173726" y="3267075"/>
            <a:ext cx="1509648" cy="371475"/>
          </a:xfrm>
          <a:custGeom>
            <a:avLst/>
            <a:gdLst>
              <a:gd name="connsiteX0" fmla="*/ 0 w 1509648"/>
              <a:gd name="connsiteY0" fmla="*/ 371475 h 371475"/>
              <a:gd name="connsiteX1" fmla="*/ 1509648 w 1509648"/>
              <a:gd name="connsiteY1" fmla="*/ 371475 h 371475"/>
              <a:gd name="connsiteX2" fmla="*/ 1509648 w 1509648"/>
              <a:gd name="connsiteY2" fmla="*/ 0 h 371475"/>
              <a:gd name="connsiteX3" fmla="*/ 0 w 1509648"/>
              <a:gd name="connsiteY3" fmla="*/ 0 h 371475"/>
              <a:gd name="connsiteX4" fmla="*/ 0 w 1509648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09648" h="371475">
                <a:moveTo>
                  <a:pt x="0" y="371475"/>
                </a:moveTo>
                <a:lnTo>
                  <a:pt x="1509648" y="371475"/>
                </a:lnTo>
                <a:lnTo>
                  <a:pt x="1509648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167376" y="3260725"/>
            <a:ext cx="1522348" cy="384175"/>
          </a:xfrm>
          <a:custGeom>
            <a:avLst/>
            <a:gdLst>
              <a:gd name="connsiteX0" fmla="*/ 6350 w 1522348"/>
              <a:gd name="connsiteY0" fmla="*/ 377825 h 384175"/>
              <a:gd name="connsiteX1" fmla="*/ 1515998 w 1522348"/>
              <a:gd name="connsiteY1" fmla="*/ 377825 h 384175"/>
              <a:gd name="connsiteX2" fmla="*/ 1515998 w 1522348"/>
              <a:gd name="connsiteY2" fmla="*/ 6350 h 384175"/>
              <a:gd name="connsiteX3" fmla="*/ 6350 w 1522348"/>
              <a:gd name="connsiteY3" fmla="*/ 6350 h 384175"/>
              <a:gd name="connsiteX4" fmla="*/ 6350 w 1522348"/>
              <a:gd name="connsiteY4" fmla="*/ 377825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2348" h="384175">
                <a:moveTo>
                  <a:pt x="6350" y="377825"/>
                </a:moveTo>
                <a:lnTo>
                  <a:pt x="1515998" y="377825"/>
                </a:lnTo>
                <a:lnTo>
                  <a:pt x="1515998" y="6350"/>
                </a:lnTo>
                <a:lnTo>
                  <a:pt x="6350" y="6350"/>
                </a:lnTo>
                <a:lnTo>
                  <a:pt x="6350" y="3778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168900" y="3638550"/>
            <a:ext cx="1514475" cy="371475"/>
          </a:xfrm>
          <a:custGeom>
            <a:avLst/>
            <a:gdLst>
              <a:gd name="connsiteX0" fmla="*/ 0 w 1514475"/>
              <a:gd name="connsiteY0" fmla="*/ 371475 h 371475"/>
              <a:gd name="connsiteX1" fmla="*/ 1514475 w 1514475"/>
              <a:gd name="connsiteY1" fmla="*/ 371475 h 371475"/>
              <a:gd name="connsiteX2" fmla="*/ 1514475 w 1514475"/>
              <a:gd name="connsiteY2" fmla="*/ 0 h 371475"/>
              <a:gd name="connsiteX3" fmla="*/ 0 w 1514475"/>
              <a:gd name="connsiteY3" fmla="*/ 0 h 371475"/>
              <a:gd name="connsiteX4" fmla="*/ 0 w 1514475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4475" h="371475">
                <a:moveTo>
                  <a:pt x="0" y="371475"/>
                </a:moveTo>
                <a:lnTo>
                  <a:pt x="1514475" y="371475"/>
                </a:lnTo>
                <a:lnTo>
                  <a:pt x="1514475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162550" y="3632200"/>
            <a:ext cx="1527175" cy="384175"/>
          </a:xfrm>
          <a:custGeom>
            <a:avLst/>
            <a:gdLst>
              <a:gd name="connsiteX0" fmla="*/ 6350 w 1527175"/>
              <a:gd name="connsiteY0" fmla="*/ 377825 h 384175"/>
              <a:gd name="connsiteX1" fmla="*/ 1520825 w 1527175"/>
              <a:gd name="connsiteY1" fmla="*/ 377825 h 384175"/>
              <a:gd name="connsiteX2" fmla="*/ 1520825 w 1527175"/>
              <a:gd name="connsiteY2" fmla="*/ 6350 h 384175"/>
              <a:gd name="connsiteX3" fmla="*/ 6350 w 1527175"/>
              <a:gd name="connsiteY3" fmla="*/ 6350 h 384175"/>
              <a:gd name="connsiteX4" fmla="*/ 6350 w 1527175"/>
              <a:gd name="connsiteY4" fmla="*/ 377825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7175" h="384175">
                <a:moveTo>
                  <a:pt x="6350" y="377825"/>
                </a:moveTo>
                <a:lnTo>
                  <a:pt x="1520825" y="377825"/>
                </a:lnTo>
                <a:lnTo>
                  <a:pt x="1520825" y="6350"/>
                </a:lnTo>
                <a:lnTo>
                  <a:pt x="6350" y="6350"/>
                </a:lnTo>
                <a:lnTo>
                  <a:pt x="6350" y="3778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087626" y="4625975"/>
            <a:ext cx="1261999" cy="22225"/>
          </a:xfrm>
          <a:custGeom>
            <a:avLst/>
            <a:gdLst>
              <a:gd name="connsiteX0" fmla="*/ 6350 w 1261999"/>
              <a:gd name="connsiteY0" fmla="*/ 6350 h 22225"/>
              <a:gd name="connsiteX1" fmla="*/ 1255648 w 1261999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61999" h="22225">
                <a:moveTo>
                  <a:pt x="6350" y="6350"/>
                </a:moveTo>
                <a:lnTo>
                  <a:pt x="12556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090801" y="4883150"/>
            <a:ext cx="1261999" cy="22225"/>
          </a:xfrm>
          <a:custGeom>
            <a:avLst/>
            <a:gdLst>
              <a:gd name="connsiteX0" fmla="*/ 6350 w 1261999"/>
              <a:gd name="connsiteY0" fmla="*/ 6350 h 22225"/>
              <a:gd name="connsiteX1" fmla="*/ 1255648 w 1261999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61999" h="22225">
                <a:moveTo>
                  <a:pt x="6350" y="6350"/>
                </a:moveTo>
                <a:lnTo>
                  <a:pt x="12556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170551" y="4008373"/>
            <a:ext cx="1514475" cy="371475"/>
          </a:xfrm>
          <a:custGeom>
            <a:avLst/>
            <a:gdLst>
              <a:gd name="connsiteX0" fmla="*/ 0 w 1514475"/>
              <a:gd name="connsiteY0" fmla="*/ 371475 h 371475"/>
              <a:gd name="connsiteX1" fmla="*/ 1514475 w 1514475"/>
              <a:gd name="connsiteY1" fmla="*/ 371475 h 371475"/>
              <a:gd name="connsiteX2" fmla="*/ 1514475 w 1514475"/>
              <a:gd name="connsiteY2" fmla="*/ 0 h 371475"/>
              <a:gd name="connsiteX3" fmla="*/ 0 w 1514475"/>
              <a:gd name="connsiteY3" fmla="*/ 0 h 371475"/>
              <a:gd name="connsiteX4" fmla="*/ 0 w 1514475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4475" h="371475">
                <a:moveTo>
                  <a:pt x="0" y="371475"/>
                </a:moveTo>
                <a:lnTo>
                  <a:pt x="1514475" y="371475"/>
                </a:lnTo>
                <a:lnTo>
                  <a:pt x="1514475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164201" y="4002023"/>
            <a:ext cx="1527175" cy="384175"/>
          </a:xfrm>
          <a:custGeom>
            <a:avLst/>
            <a:gdLst>
              <a:gd name="connsiteX0" fmla="*/ 6350 w 1527175"/>
              <a:gd name="connsiteY0" fmla="*/ 377825 h 384175"/>
              <a:gd name="connsiteX1" fmla="*/ 1520825 w 1527175"/>
              <a:gd name="connsiteY1" fmla="*/ 377825 h 384175"/>
              <a:gd name="connsiteX2" fmla="*/ 1520825 w 1527175"/>
              <a:gd name="connsiteY2" fmla="*/ 6350 h 384175"/>
              <a:gd name="connsiteX3" fmla="*/ 6350 w 1527175"/>
              <a:gd name="connsiteY3" fmla="*/ 6350 h 384175"/>
              <a:gd name="connsiteX4" fmla="*/ 6350 w 1527175"/>
              <a:gd name="connsiteY4" fmla="*/ 377825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7175" h="384175">
                <a:moveTo>
                  <a:pt x="6350" y="377825"/>
                </a:moveTo>
                <a:lnTo>
                  <a:pt x="1520825" y="377825"/>
                </a:lnTo>
                <a:lnTo>
                  <a:pt x="1520825" y="6350"/>
                </a:lnTo>
                <a:lnTo>
                  <a:pt x="6350" y="6350"/>
                </a:lnTo>
                <a:lnTo>
                  <a:pt x="6350" y="3778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175250" y="4383023"/>
            <a:ext cx="1508125" cy="371475"/>
          </a:xfrm>
          <a:custGeom>
            <a:avLst/>
            <a:gdLst>
              <a:gd name="connsiteX0" fmla="*/ 0 w 1508125"/>
              <a:gd name="connsiteY0" fmla="*/ 371475 h 371475"/>
              <a:gd name="connsiteX1" fmla="*/ 1508125 w 1508125"/>
              <a:gd name="connsiteY1" fmla="*/ 371475 h 371475"/>
              <a:gd name="connsiteX2" fmla="*/ 1508125 w 1508125"/>
              <a:gd name="connsiteY2" fmla="*/ 0 h 371475"/>
              <a:gd name="connsiteX3" fmla="*/ 0 w 1508125"/>
              <a:gd name="connsiteY3" fmla="*/ 0 h 371475"/>
              <a:gd name="connsiteX4" fmla="*/ 0 w 1508125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08125" h="371475">
                <a:moveTo>
                  <a:pt x="0" y="371475"/>
                </a:moveTo>
                <a:lnTo>
                  <a:pt x="1508125" y="371475"/>
                </a:lnTo>
                <a:lnTo>
                  <a:pt x="1508125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168900" y="4376673"/>
            <a:ext cx="1520825" cy="384175"/>
          </a:xfrm>
          <a:custGeom>
            <a:avLst/>
            <a:gdLst>
              <a:gd name="connsiteX0" fmla="*/ 6350 w 1520825"/>
              <a:gd name="connsiteY0" fmla="*/ 377825 h 384175"/>
              <a:gd name="connsiteX1" fmla="*/ 1514475 w 1520825"/>
              <a:gd name="connsiteY1" fmla="*/ 377825 h 384175"/>
              <a:gd name="connsiteX2" fmla="*/ 1514475 w 1520825"/>
              <a:gd name="connsiteY2" fmla="*/ 6350 h 384175"/>
              <a:gd name="connsiteX3" fmla="*/ 6350 w 1520825"/>
              <a:gd name="connsiteY3" fmla="*/ 6350 h 384175"/>
              <a:gd name="connsiteX4" fmla="*/ 6350 w 1520825"/>
              <a:gd name="connsiteY4" fmla="*/ 377825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0825" h="384175">
                <a:moveTo>
                  <a:pt x="6350" y="377825"/>
                </a:moveTo>
                <a:lnTo>
                  <a:pt x="1514475" y="377825"/>
                </a:lnTo>
                <a:lnTo>
                  <a:pt x="1514475" y="6350"/>
                </a:lnTo>
                <a:lnTo>
                  <a:pt x="6350" y="6350"/>
                </a:lnTo>
                <a:lnTo>
                  <a:pt x="6350" y="3778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173726" y="4749736"/>
            <a:ext cx="1509648" cy="385762"/>
          </a:xfrm>
          <a:custGeom>
            <a:avLst/>
            <a:gdLst>
              <a:gd name="connsiteX0" fmla="*/ 0 w 1509648"/>
              <a:gd name="connsiteY0" fmla="*/ 385762 h 385762"/>
              <a:gd name="connsiteX1" fmla="*/ 1509648 w 1509648"/>
              <a:gd name="connsiteY1" fmla="*/ 385762 h 385762"/>
              <a:gd name="connsiteX2" fmla="*/ 1509648 w 1509648"/>
              <a:gd name="connsiteY2" fmla="*/ 0 h 385762"/>
              <a:gd name="connsiteX3" fmla="*/ 0 w 1509648"/>
              <a:gd name="connsiteY3" fmla="*/ 0 h 385762"/>
              <a:gd name="connsiteX4" fmla="*/ 0 w 1509648"/>
              <a:gd name="connsiteY4" fmla="*/ 385762 h 3857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09648" h="385762">
                <a:moveTo>
                  <a:pt x="0" y="385762"/>
                </a:moveTo>
                <a:lnTo>
                  <a:pt x="1509648" y="385762"/>
                </a:lnTo>
                <a:lnTo>
                  <a:pt x="1509648" y="0"/>
                </a:lnTo>
                <a:lnTo>
                  <a:pt x="0" y="0"/>
                </a:lnTo>
                <a:lnTo>
                  <a:pt x="0" y="385762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167376" y="4743386"/>
            <a:ext cx="1522348" cy="398462"/>
          </a:xfrm>
          <a:custGeom>
            <a:avLst/>
            <a:gdLst>
              <a:gd name="connsiteX0" fmla="*/ 6350 w 1522348"/>
              <a:gd name="connsiteY0" fmla="*/ 392112 h 398462"/>
              <a:gd name="connsiteX1" fmla="*/ 1515998 w 1522348"/>
              <a:gd name="connsiteY1" fmla="*/ 392112 h 398462"/>
              <a:gd name="connsiteX2" fmla="*/ 1515998 w 1522348"/>
              <a:gd name="connsiteY2" fmla="*/ 6350 h 398462"/>
              <a:gd name="connsiteX3" fmla="*/ 6350 w 1522348"/>
              <a:gd name="connsiteY3" fmla="*/ 6350 h 398462"/>
              <a:gd name="connsiteX4" fmla="*/ 6350 w 1522348"/>
              <a:gd name="connsiteY4" fmla="*/ 392112 h 3984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2348" h="398462">
                <a:moveTo>
                  <a:pt x="6350" y="392112"/>
                </a:moveTo>
                <a:lnTo>
                  <a:pt x="1515998" y="392112"/>
                </a:lnTo>
                <a:lnTo>
                  <a:pt x="1515998" y="6350"/>
                </a:lnTo>
                <a:lnTo>
                  <a:pt x="6350" y="6350"/>
                </a:lnTo>
                <a:lnTo>
                  <a:pt x="6350" y="3921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170551" y="5138673"/>
            <a:ext cx="1514475" cy="371475"/>
          </a:xfrm>
          <a:custGeom>
            <a:avLst/>
            <a:gdLst>
              <a:gd name="connsiteX0" fmla="*/ 0 w 1514475"/>
              <a:gd name="connsiteY0" fmla="*/ 371475 h 371475"/>
              <a:gd name="connsiteX1" fmla="*/ 1514475 w 1514475"/>
              <a:gd name="connsiteY1" fmla="*/ 371475 h 371475"/>
              <a:gd name="connsiteX2" fmla="*/ 1514475 w 1514475"/>
              <a:gd name="connsiteY2" fmla="*/ 0 h 371475"/>
              <a:gd name="connsiteX3" fmla="*/ 0 w 1514475"/>
              <a:gd name="connsiteY3" fmla="*/ 0 h 371475"/>
              <a:gd name="connsiteX4" fmla="*/ 0 w 1514475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4475" h="371475">
                <a:moveTo>
                  <a:pt x="0" y="371475"/>
                </a:moveTo>
                <a:lnTo>
                  <a:pt x="1514475" y="371475"/>
                </a:lnTo>
                <a:lnTo>
                  <a:pt x="1514475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164201" y="5132323"/>
            <a:ext cx="1527175" cy="384175"/>
          </a:xfrm>
          <a:custGeom>
            <a:avLst/>
            <a:gdLst>
              <a:gd name="connsiteX0" fmla="*/ 6350 w 1527175"/>
              <a:gd name="connsiteY0" fmla="*/ 377825 h 384175"/>
              <a:gd name="connsiteX1" fmla="*/ 1520825 w 1527175"/>
              <a:gd name="connsiteY1" fmla="*/ 377825 h 384175"/>
              <a:gd name="connsiteX2" fmla="*/ 1520825 w 1527175"/>
              <a:gd name="connsiteY2" fmla="*/ 6350 h 384175"/>
              <a:gd name="connsiteX3" fmla="*/ 6350 w 1527175"/>
              <a:gd name="connsiteY3" fmla="*/ 6350 h 384175"/>
              <a:gd name="connsiteX4" fmla="*/ 6350 w 1527175"/>
              <a:gd name="connsiteY4" fmla="*/ 377825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7175" h="384175">
                <a:moveTo>
                  <a:pt x="6350" y="377825"/>
                </a:moveTo>
                <a:lnTo>
                  <a:pt x="1520825" y="377825"/>
                </a:lnTo>
                <a:lnTo>
                  <a:pt x="1520825" y="6350"/>
                </a:lnTo>
                <a:lnTo>
                  <a:pt x="6350" y="6350"/>
                </a:lnTo>
                <a:lnTo>
                  <a:pt x="6350" y="3778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506726" y="4617973"/>
            <a:ext cx="22225" cy="277875"/>
          </a:xfrm>
          <a:custGeom>
            <a:avLst/>
            <a:gdLst>
              <a:gd name="connsiteX0" fmla="*/ 6350 w 22225"/>
              <a:gd name="connsiteY0" fmla="*/ 6350 h 277875"/>
              <a:gd name="connsiteX1" fmla="*/ 6350 w 22225"/>
              <a:gd name="connsiteY1" fmla="*/ 271526 h 277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77875">
                <a:moveTo>
                  <a:pt x="6350" y="6350"/>
                </a:moveTo>
                <a:lnTo>
                  <a:pt x="6350" y="2715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981325" y="4629150"/>
            <a:ext cx="22225" cy="266700"/>
          </a:xfrm>
          <a:custGeom>
            <a:avLst/>
            <a:gdLst>
              <a:gd name="connsiteX0" fmla="*/ 6350 w 22225"/>
              <a:gd name="connsiteY0" fmla="*/ 6350 h 266700"/>
              <a:gd name="connsiteX1" fmla="*/ 6350 w 22225"/>
              <a:gd name="connsiteY1" fmla="*/ 26035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66700">
                <a:moveTo>
                  <a:pt x="6350" y="6350"/>
                </a:moveTo>
                <a:lnTo>
                  <a:pt x="6350" y="26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752725" y="4895850"/>
            <a:ext cx="22225" cy="266700"/>
          </a:xfrm>
          <a:custGeom>
            <a:avLst/>
            <a:gdLst>
              <a:gd name="connsiteX0" fmla="*/ 6350 w 22225"/>
              <a:gd name="connsiteY0" fmla="*/ 6350 h 266700"/>
              <a:gd name="connsiteX1" fmla="*/ 6350 w 22225"/>
              <a:gd name="connsiteY1" fmla="*/ 26035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66700">
                <a:moveTo>
                  <a:pt x="6350" y="6350"/>
                </a:moveTo>
                <a:lnTo>
                  <a:pt x="6350" y="26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6100" y="2946400"/>
            <a:ext cx="292100" cy="3302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0" y="5334000"/>
            <a:ext cx="330200" cy="4826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40500" y="2590800"/>
            <a:ext cx="342900" cy="469900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08200" y="3200400"/>
            <a:ext cx="4622800" cy="2349500"/>
          </a:xfrm>
          <a:prstGeom prst="rect">
            <a:avLst/>
          </a:prstGeom>
          <a:noFill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317500" y="5918200"/>
            <a:ext cx="16383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622300" algn="l"/>
              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317500" y="596900"/>
            <a:ext cx="7785100" cy="240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1079500" algn="l"/>
                <a:tab pos="63246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42900" algn="l"/>
                <a:tab pos="1079500" algn="l"/>
                <a:tab pos="63246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(arrays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special,</a:t>
            </a:r>
          </a:p>
          <a:p>
            <a:pPr>
              <a:lnSpc>
                <a:spcPts val="2800"/>
              </a:lnSpc>
              <a:tabLst>
                <a:tab pos="342900" algn="l"/>
                <a:tab pos="1079500" algn="l"/>
                <a:tab pos="6324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later)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42900" algn="l"/>
                <a:tab pos="1079500" algn="l"/>
                <a:tab pos="6324600" algn="l"/>
              </a:tabLst>
            </a:pPr>
            <a:r>
              <a:rPr lang="en-US" altLang="zh-CN" dirty="0" smtClean="0"/>
              <a:t>			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42900" algn="l"/>
                <a:tab pos="1079500" algn="l"/>
                <a:tab pos="6324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7950200" cy="459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Datahandles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actual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non-array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stores: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Dirty/clean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  <a:tab pos="4572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lightweight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276600" y="2743200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70250" y="2736850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905000" y="4419536"/>
            <a:ext cx="1238250" cy="804862"/>
          </a:xfrm>
          <a:custGeom>
            <a:avLst/>
            <a:gdLst>
              <a:gd name="connsiteX0" fmla="*/ 0 w 1238250"/>
              <a:gd name="connsiteY0" fmla="*/ 804862 h 804862"/>
              <a:gd name="connsiteX1" fmla="*/ 1238250 w 1238250"/>
              <a:gd name="connsiteY1" fmla="*/ 804862 h 804862"/>
              <a:gd name="connsiteX2" fmla="*/ 1238250 w 1238250"/>
              <a:gd name="connsiteY2" fmla="*/ 0 h 804862"/>
              <a:gd name="connsiteX3" fmla="*/ 0 w 1238250"/>
              <a:gd name="connsiteY3" fmla="*/ 0 h 804862"/>
              <a:gd name="connsiteX4" fmla="*/ 0 w 1238250"/>
              <a:gd name="connsiteY4" fmla="*/ 80486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862">
                <a:moveTo>
                  <a:pt x="0" y="804862"/>
                </a:moveTo>
                <a:lnTo>
                  <a:pt x="1238250" y="804862"/>
                </a:lnTo>
                <a:lnTo>
                  <a:pt x="1238250" y="0"/>
                </a:lnTo>
                <a:lnTo>
                  <a:pt x="0" y="0"/>
                </a:lnTo>
                <a:lnTo>
                  <a:pt x="0" y="80486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898650" y="4413186"/>
            <a:ext cx="1250950" cy="817562"/>
          </a:xfrm>
          <a:custGeom>
            <a:avLst/>
            <a:gdLst>
              <a:gd name="connsiteX0" fmla="*/ 6350 w 1250950"/>
              <a:gd name="connsiteY0" fmla="*/ 811212 h 817562"/>
              <a:gd name="connsiteX1" fmla="*/ 1244600 w 1250950"/>
              <a:gd name="connsiteY1" fmla="*/ 811212 h 817562"/>
              <a:gd name="connsiteX2" fmla="*/ 1244600 w 1250950"/>
              <a:gd name="connsiteY2" fmla="*/ 6350 h 817562"/>
              <a:gd name="connsiteX3" fmla="*/ 6350 w 1250950"/>
              <a:gd name="connsiteY3" fmla="*/ 6350 h 817562"/>
              <a:gd name="connsiteX4" fmla="*/ 6350 w 1250950"/>
              <a:gd name="connsiteY4" fmla="*/ 811212 h 81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562">
                <a:moveTo>
                  <a:pt x="6350" y="811212"/>
                </a:moveTo>
                <a:lnTo>
                  <a:pt x="1244600" y="811212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12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893951" y="4683125"/>
            <a:ext cx="1261999" cy="22225"/>
          </a:xfrm>
          <a:custGeom>
            <a:avLst/>
            <a:gdLst>
              <a:gd name="connsiteX0" fmla="*/ 6350 w 1261999"/>
              <a:gd name="connsiteY0" fmla="*/ 6350 h 22225"/>
              <a:gd name="connsiteX1" fmla="*/ 1255648 w 1261999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61999" h="22225">
                <a:moveTo>
                  <a:pt x="6350" y="6350"/>
                </a:moveTo>
                <a:lnTo>
                  <a:pt x="12556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897126" y="4940300"/>
            <a:ext cx="1261999" cy="22225"/>
          </a:xfrm>
          <a:custGeom>
            <a:avLst/>
            <a:gdLst>
              <a:gd name="connsiteX0" fmla="*/ 6350 w 1261999"/>
              <a:gd name="connsiteY0" fmla="*/ 6350 h 22225"/>
              <a:gd name="connsiteX1" fmla="*/ 1255648 w 1261999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61999" h="22225">
                <a:moveTo>
                  <a:pt x="6350" y="6350"/>
                </a:moveTo>
                <a:lnTo>
                  <a:pt x="12556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313051" y="4675123"/>
            <a:ext cx="22225" cy="277875"/>
          </a:xfrm>
          <a:custGeom>
            <a:avLst/>
            <a:gdLst>
              <a:gd name="connsiteX0" fmla="*/ 6350 w 22225"/>
              <a:gd name="connsiteY0" fmla="*/ 6350 h 277875"/>
              <a:gd name="connsiteX1" fmla="*/ 6350 w 22225"/>
              <a:gd name="connsiteY1" fmla="*/ 271526 h 277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77875">
                <a:moveTo>
                  <a:pt x="6350" y="6350"/>
                </a:moveTo>
                <a:lnTo>
                  <a:pt x="6350" y="2715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787650" y="4686300"/>
            <a:ext cx="22225" cy="266700"/>
          </a:xfrm>
          <a:custGeom>
            <a:avLst/>
            <a:gdLst>
              <a:gd name="connsiteX0" fmla="*/ 6350 w 22225"/>
              <a:gd name="connsiteY0" fmla="*/ 6350 h 266700"/>
              <a:gd name="connsiteX1" fmla="*/ 6350 w 22225"/>
              <a:gd name="connsiteY1" fmla="*/ 26035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66700">
                <a:moveTo>
                  <a:pt x="6350" y="6350"/>
                </a:moveTo>
                <a:lnTo>
                  <a:pt x="6350" y="26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559050" y="4953000"/>
            <a:ext cx="22225" cy="266700"/>
          </a:xfrm>
          <a:custGeom>
            <a:avLst/>
            <a:gdLst>
              <a:gd name="connsiteX0" fmla="*/ 6350 w 22225"/>
              <a:gd name="connsiteY0" fmla="*/ 6350 h 266700"/>
              <a:gd name="connsiteX1" fmla="*/ 6350 w 22225"/>
              <a:gd name="connsiteY1" fmla="*/ 26035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66700">
                <a:moveTo>
                  <a:pt x="6350" y="6350"/>
                </a:moveTo>
                <a:lnTo>
                  <a:pt x="6350" y="26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276600" y="4419536"/>
            <a:ext cx="1238250" cy="804862"/>
          </a:xfrm>
          <a:custGeom>
            <a:avLst/>
            <a:gdLst>
              <a:gd name="connsiteX0" fmla="*/ 0 w 1238250"/>
              <a:gd name="connsiteY0" fmla="*/ 804862 h 804862"/>
              <a:gd name="connsiteX1" fmla="*/ 1238250 w 1238250"/>
              <a:gd name="connsiteY1" fmla="*/ 804862 h 804862"/>
              <a:gd name="connsiteX2" fmla="*/ 1238250 w 1238250"/>
              <a:gd name="connsiteY2" fmla="*/ 0 h 804862"/>
              <a:gd name="connsiteX3" fmla="*/ 0 w 1238250"/>
              <a:gd name="connsiteY3" fmla="*/ 0 h 804862"/>
              <a:gd name="connsiteX4" fmla="*/ 0 w 1238250"/>
              <a:gd name="connsiteY4" fmla="*/ 80486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862">
                <a:moveTo>
                  <a:pt x="0" y="804862"/>
                </a:moveTo>
                <a:lnTo>
                  <a:pt x="1238250" y="804862"/>
                </a:lnTo>
                <a:lnTo>
                  <a:pt x="1238250" y="0"/>
                </a:lnTo>
                <a:lnTo>
                  <a:pt x="0" y="0"/>
                </a:lnTo>
                <a:lnTo>
                  <a:pt x="0" y="80486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270250" y="4413186"/>
            <a:ext cx="1250950" cy="817562"/>
          </a:xfrm>
          <a:custGeom>
            <a:avLst/>
            <a:gdLst>
              <a:gd name="connsiteX0" fmla="*/ 6350 w 1250950"/>
              <a:gd name="connsiteY0" fmla="*/ 811212 h 817562"/>
              <a:gd name="connsiteX1" fmla="*/ 1244600 w 1250950"/>
              <a:gd name="connsiteY1" fmla="*/ 811212 h 817562"/>
              <a:gd name="connsiteX2" fmla="*/ 1244600 w 1250950"/>
              <a:gd name="connsiteY2" fmla="*/ 6350 h 817562"/>
              <a:gd name="connsiteX3" fmla="*/ 6350 w 1250950"/>
              <a:gd name="connsiteY3" fmla="*/ 6350 h 817562"/>
              <a:gd name="connsiteX4" fmla="*/ 6350 w 1250950"/>
              <a:gd name="connsiteY4" fmla="*/ 811212 h 81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562">
                <a:moveTo>
                  <a:pt x="6350" y="811212"/>
                </a:moveTo>
                <a:lnTo>
                  <a:pt x="1244600" y="811212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12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265551" y="4683125"/>
            <a:ext cx="1261999" cy="22225"/>
          </a:xfrm>
          <a:custGeom>
            <a:avLst/>
            <a:gdLst>
              <a:gd name="connsiteX0" fmla="*/ 6350 w 1261999"/>
              <a:gd name="connsiteY0" fmla="*/ 6350 h 22225"/>
              <a:gd name="connsiteX1" fmla="*/ 1255648 w 1261999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61999" h="22225">
                <a:moveTo>
                  <a:pt x="6350" y="6350"/>
                </a:moveTo>
                <a:lnTo>
                  <a:pt x="12556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268726" y="4940300"/>
            <a:ext cx="1261999" cy="22225"/>
          </a:xfrm>
          <a:custGeom>
            <a:avLst/>
            <a:gdLst>
              <a:gd name="connsiteX0" fmla="*/ 6350 w 1261999"/>
              <a:gd name="connsiteY0" fmla="*/ 6350 h 22225"/>
              <a:gd name="connsiteX1" fmla="*/ 1255648 w 1261999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61999" h="22225">
                <a:moveTo>
                  <a:pt x="6350" y="6350"/>
                </a:moveTo>
                <a:lnTo>
                  <a:pt x="12556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84651" y="4675123"/>
            <a:ext cx="22225" cy="277875"/>
          </a:xfrm>
          <a:custGeom>
            <a:avLst/>
            <a:gdLst>
              <a:gd name="connsiteX0" fmla="*/ 6350 w 22225"/>
              <a:gd name="connsiteY0" fmla="*/ 6350 h 277875"/>
              <a:gd name="connsiteX1" fmla="*/ 6350 w 22225"/>
              <a:gd name="connsiteY1" fmla="*/ 271526 h 277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77875">
                <a:moveTo>
                  <a:pt x="6350" y="6350"/>
                </a:moveTo>
                <a:lnTo>
                  <a:pt x="6350" y="2715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159250" y="4686300"/>
            <a:ext cx="22225" cy="266700"/>
          </a:xfrm>
          <a:custGeom>
            <a:avLst/>
            <a:gdLst>
              <a:gd name="connsiteX0" fmla="*/ 6350 w 22225"/>
              <a:gd name="connsiteY0" fmla="*/ 6350 h 266700"/>
              <a:gd name="connsiteX1" fmla="*/ 6350 w 22225"/>
              <a:gd name="connsiteY1" fmla="*/ 26035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66700">
                <a:moveTo>
                  <a:pt x="6350" y="6350"/>
                </a:moveTo>
                <a:lnTo>
                  <a:pt x="6350" y="26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930650" y="4953000"/>
            <a:ext cx="22225" cy="266700"/>
          </a:xfrm>
          <a:custGeom>
            <a:avLst/>
            <a:gdLst>
              <a:gd name="connsiteX0" fmla="*/ 6350 w 22225"/>
              <a:gd name="connsiteY0" fmla="*/ 6350 h 266700"/>
              <a:gd name="connsiteX1" fmla="*/ 6350 w 22225"/>
              <a:gd name="connsiteY1" fmla="*/ 26035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66700">
                <a:moveTo>
                  <a:pt x="6350" y="6350"/>
                </a:moveTo>
                <a:lnTo>
                  <a:pt x="6350" y="26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648200" y="4419536"/>
            <a:ext cx="1238250" cy="804862"/>
          </a:xfrm>
          <a:custGeom>
            <a:avLst/>
            <a:gdLst>
              <a:gd name="connsiteX0" fmla="*/ 0 w 1238250"/>
              <a:gd name="connsiteY0" fmla="*/ 804862 h 804862"/>
              <a:gd name="connsiteX1" fmla="*/ 1238250 w 1238250"/>
              <a:gd name="connsiteY1" fmla="*/ 804862 h 804862"/>
              <a:gd name="connsiteX2" fmla="*/ 1238250 w 1238250"/>
              <a:gd name="connsiteY2" fmla="*/ 0 h 804862"/>
              <a:gd name="connsiteX3" fmla="*/ 0 w 1238250"/>
              <a:gd name="connsiteY3" fmla="*/ 0 h 804862"/>
              <a:gd name="connsiteX4" fmla="*/ 0 w 1238250"/>
              <a:gd name="connsiteY4" fmla="*/ 80486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862">
                <a:moveTo>
                  <a:pt x="0" y="804862"/>
                </a:moveTo>
                <a:lnTo>
                  <a:pt x="1238250" y="804862"/>
                </a:lnTo>
                <a:lnTo>
                  <a:pt x="1238250" y="0"/>
                </a:lnTo>
                <a:lnTo>
                  <a:pt x="0" y="0"/>
                </a:lnTo>
                <a:lnTo>
                  <a:pt x="0" y="80486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641850" y="4413186"/>
            <a:ext cx="1250950" cy="817562"/>
          </a:xfrm>
          <a:custGeom>
            <a:avLst/>
            <a:gdLst>
              <a:gd name="connsiteX0" fmla="*/ 6350 w 1250950"/>
              <a:gd name="connsiteY0" fmla="*/ 811212 h 817562"/>
              <a:gd name="connsiteX1" fmla="*/ 1244600 w 1250950"/>
              <a:gd name="connsiteY1" fmla="*/ 811212 h 817562"/>
              <a:gd name="connsiteX2" fmla="*/ 1244600 w 1250950"/>
              <a:gd name="connsiteY2" fmla="*/ 6350 h 817562"/>
              <a:gd name="connsiteX3" fmla="*/ 6350 w 1250950"/>
              <a:gd name="connsiteY3" fmla="*/ 6350 h 817562"/>
              <a:gd name="connsiteX4" fmla="*/ 6350 w 1250950"/>
              <a:gd name="connsiteY4" fmla="*/ 811212 h 81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562">
                <a:moveTo>
                  <a:pt x="6350" y="811212"/>
                </a:moveTo>
                <a:lnTo>
                  <a:pt x="1244600" y="811212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12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637151" y="4683125"/>
            <a:ext cx="1261999" cy="22225"/>
          </a:xfrm>
          <a:custGeom>
            <a:avLst/>
            <a:gdLst>
              <a:gd name="connsiteX0" fmla="*/ 6350 w 1261999"/>
              <a:gd name="connsiteY0" fmla="*/ 6350 h 22225"/>
              <a:gd name="connsiteX1" fmla="*/ 1255648 w 1261999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61999" h="22225">
                <a:moveTo>
                  <a:pt x="6350" y="6350"/>
                </a:moveTo>
                <a:lnTo>
                  <a:pt x="12556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4640326" y="4940300"/>
            <a:ext cx="1261999" cy="22225"/>
          </a:xfrm>
          <a:custGeom>
            <a:avLst/>
            <a:gdLst>
              <a:gd name="connsiteX0" fmla="*/ 6350 w 1261999"/>
              <a:gd name="connsiteY0" fmla="*/ 6350 h 22225"/>
              <a:gd name="connsiteX1" fmla="*/ 1255648 w 1261999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61999" h="22225">
                <a:moveTo>
                  <a:pt x="6350" y="6350"/>
                </a:moveTo>
                <a:lnTo>
                  <a:pt x="12556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5056251" y="4675123"/>
            <a:ext cx="22225" cy="277875"/>
          </a:xfrm>
          <a:custGeom>
            <a:avLst/>
            <a:gdLst>
              <a:gd name="connsiteX0" fmla="*/ 6350 w 22225"/>
              <a:gd name="connsiteY0" fmla="*/ 6350 h 277875"/>
              <a:gd name="connsiteX1" fmla="*/ 6350 w 22225"/>
              <a:gd name="connsiteY1" fmla="*/ 271526 h 277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77875">
                <a:moveTo>
                  <a:pt x="6350" y="6350"/>
                </a:moveTo>
                <a:lnTo>
                  <a:pt x="6350" y="2715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530850" y="4686300"/>
            <a:ext cx="22225" cy="266700"/>
          </a:xfrm>
          <a:custGeom>
            <a:avLst/>
            <a:gdLst>
              <a:gd name="connsiteX0" fmla="*/ 6350 w 22225"/>
              <a:gd name="connsiteY0" fmla="*/ 6350 h 266700"/>
              <a:gd name="connsiteX1" fmla="*/ 6350 w 22225"/>
              <a:gd name="connsiteY1" fmla="*/ 26035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66700">
                <a:moveTo>
                  <a:pt x="6350" y="6350"/>
                </a:moveTo>
                <a:lnTo>
                  <a:pt x="6350" y="26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302250" y="4953000"/>
            <a:ext cx="22225" cy="266700"/>
          </a:xfrm>
          <a:custGeom>
            <a:avLst/>
            <a:gdLst>
              <a:gd name="connsiteX0" fmla="*/ 6350 w 22225"/>
              <a:gd name="connsiteY0" fmla="*/ 6350 h 266700"/>
              <a:gd name="connsiteX1" fmla="*/ 6350 w 22225"/>
              <a:gd name="connsiteY1" fmla="*/ 26035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66700">
                <a:moveTo>
                  <a:pt x="6350" y="6350"/>
                </a:moveTo>
                <a:lnTo>
                  <a:pt x="6350" y="26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7700" y="2755900"/>
            <a:ext cx="4013200" cy="2514600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317500" y="584200"/>
            <a:ext cx="74422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73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673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datablocks</a:t>
            </a:r>
          </a:p>
          <a:p>
            <a:pPr>
              <a:lnSpc>
                <a:spcPts val="31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(using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time)</a:t>
            </a:r>
          </a:p>
          <a:p>
            <a:pPr>
              <a:lnSpc>
                <a:spcPts val="31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(specified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times)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3670300" y="5384800"/>
            <a:ext cx="431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t=4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4965700" y="5384800"/>
            <a:ext cx="596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t=12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2070100" y="5384800"/>
            <a:ext cx="977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429000" y="44958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198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198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416300" y="44831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898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898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18738" y="1981200"/>
            <a:ext cx="1447800" cy="1371600"/>
          </a:xfrm>
          <a:custGeom>
            <a:avLst/>
            <a:gdLst>
              <a:gd name="connsiteX0" fmla="*/ 0 w 1447800"/>
              <a:gd name="connsiteY0" fmla="*/ 685800 h 1371600"/>
              <a:gd name="connsiteX1" fmla="*/ 723900 w 1447800"/>
              <a:gd name="connsiteY1" fmla="*/ 0 h 1371600"/>
              <a:gd name="connsiteX2" fmla="*/ 1447800 w 1447800"/>
              <a:gd name="connsiteY2" fmla="*/ 685800 h 1371600"/>
              <a:gd name="connsiteX3" fmla="*/ 723900 w 1447800"/>
              <a:gd name="connsiteY3" fmla="*/ 1371600 h 1371600"/>
              <a:gd name="connsiteX4" fmla="*/ 0 w 1447800"/>
              <a:gd name="connsiteY4" fmla="*/ 6858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0" h="1371600">
                <a:moveTo>
                  <a:pt x="0" y="685800"/>
                </a:moveTo>
                <a:cubicBezTo>
                  <a:pt x="0" y="307085"/>
                  <a:pt x="324103" y="0"/>
                  <a:pt x="723900" y="0"/>
                </a:cubicBezTo>
                <a:cubicBezTo>
                  <a:pt x="1123696" y="0"/>
                  <a:pt x="1447800" y="307085"/>
                  <a:pt x="1447800" y="685800"/>
                </a:cubicBezTo>
                <a:cubicBezTo>
                  <a:pt x="1447800" y="1064514"/>
                  <a:pt x="1123696" y="1371600"/>
                  <a:pt x="723900" y="1371600"/>
                </a:cubicBezTo>
                <a:cubicBezTo>
                  <a:pt x="324103" y="1371600"/>
                  <a:pt x="0" y="1064514"/>
                  <a:pt x="0" y="6858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612388" y="1974850"/>
            <a:ext cx="1460500" cy="1384300"/>
          </a:xfrm>
          <a:custGeom>
            <a:avLst/>
            <a:gdLst>
              <a:gd name="connsiteX0" fmla="*/ 6350 w 1460500"/>
              <a:gd name="connsiteY0" fmla="*/ 692150 h 1384300"/>
              <a:gd name="connsiteX1" fmla="*/ 730250 w 1460500"/>
              <a:gd name="connsiteY1" fmla="*/ 6350 h 1384300"/>
              <a:gd name="connsiteX2" fmla="*/ 1454150 w 1460500"/>
              <a:gd name="connsiteY2" fmla="*/ 692150 h 1384300"/>
              <a:gd name="connsiteX3" fmla="*/ 730250 w 1460500"/>
              <a:gd name="connsiteY3" fmla="*/ 1377950 h 1384300"/>
              <a:gd name="connsiteX4" fmla="*/ 6350 w 1460500"/>
              <a:gd name="connsiteY4" fmla="*/ 6921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0500" h="1384300">
                <a:moveTo>
                  <a:pt x="6350" y="692150"/>
                </a:moveTo>
                <a:cubicBezTo>
                  <a:pt x="6350" y="313435"/>
                  <a:pt x="330453" y="6350"/>
                  <a:pt x="730250" y="6350"/>
                </a:cubicBezTo>
                <a:cubicBezTo>
                  <a:pt x="1130046" y="6350"/>
                  <a:pt x="1454150" y="313435"/>
                  <a:pt x="1454150" y="692150"/>
                </a:cubicBezTo>
                <a:cubicBezTo>
                  <a:pt x="1454150" y="1070864"/>
                  <a:pt x="1130046" y="1377950"/>
                  <a:pt x="730250" y="1377950"/>
                </a:cubicBezTo>
                <a:cubicBezTo>
                  <a:pt x="330453" y="1377950"/>
                  <a:pt x="6350" y="1070864"/>
                  <a:pt x="6350" y="6921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85800" y="40386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237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237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73100" y="40259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937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937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501900" y="3111500"/>
            <a:ext cx="787400" cy="711200"/>
          </a:xfrm>
          <a:custGeom>
            <a:avLst/>
            <a:gdLst>
              <a:gd name="connsiteX0" fmla="*/ 774700 w 787400"/>
              <a:gd name="connsiteY0" fmla="*/ 12700 h 711200"/>
              <a:gd name="connsiteX1" fmla="*/ 12700 w 7874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7400" h="711200">
                <a:moveTo>
                  <a:pt x="774700" y="12700"/>
                </a:moveTo>
                <a:lnTo>
                  <a:pt x="127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019800" y="40386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198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198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007100" y="40259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898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898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245100" y="3111500"/>
            <a:ext cx="1016000" cy="711200"/>
          </a:xfrm>
          <a:custGeom>
            <a:avLst/>
            <a:gdLst>
              <a:gd name="connsiteX0" fmla="*/ 12700 w 1016000"/>
              <a:gd name="connsiteY0" fmla="*/ 12700 h 711200"/>
              <a:gd name="connsiteX1" fmla="*/ 1003300 w 10160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6000" h="711200">
                <a:moveTo>
                  <a:pt x="12700" y="12700"/>
                </a:moveTo>
                <a:lnTo>
                  <a:pt x="10033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329938" y="3683761"/>
            <a:ext cx="50800" cy="711200"/>
          </a:xfrm>
          <a:custGeom>
            <a:avLst/>
            <a:gdLst>
              <a:gd name="connsiteX0" fmla="*/ 14223 w 50800"/>
              <a:gd name="connsiteY0" fmla="*/ 12700 h 711200"/>
              <a:gd name="connsiteX1" fmla="*/ 12700 w 508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711200">
                <a:moveTo>
                  <a:pt x="14223" y="12700"/>
                </a:moveTo>
                <a:lnTo>
                  <a:pt x="127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36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533400"/>
            <a:ext cx="7848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108700" y="5308600"/>
            <a:ext cx="1638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MDataBlock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108700" y="5676900"/>
            <a:ext cx="1854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MDataHandle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987800" y="48641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784600" y="5676900"/>
            <a:ext cx="863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MPlug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670300" y="2578100"/>
            <a:ext cx="133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990600" y="4406900"/>
            <a:ext cx="1193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622300" y="5308600"/>
            <a:ext cx="1739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MFnAttribute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248400" y="4267200"/>
            <a:ext cx="1371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Datahandle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014912" y="2773173"/>
            <a:ext cx="2085975" cy="427227"/>
          </a:xfrm>
          <a:custGeom>
            <a:avLst/>
            <a:gdLst>
              <a:gd name="connsiteX0" fmla="*/ 14287 w 2085975"/>
              <a:gd name="connsiteY0" fmla="*/ 80708 h 427227"/>
              <a:gd name="connsiteX1" fmla="*/ 80708 w 2085975"/>
              <a:gd name="connsiteY1" fmla="*/ 14287 h 427227"/>
              <a:gd name="connsiteX2" fmla="*/ 2005266 w 2085975"/>
              <a:gd name="connsiteY2" fmla="*/ 14287 h 427227"/>
              <a:gd name="connsiteX3" fmla="*/ 2071687 w 2085975"/>
              <a:gd name="connsiteY3" fmla="*/ 80708 h 427227"/>
              <a:gd name="connsiteX4" fmla="*/ 2071687 w 2085975"/>
              <a:gd name="connsiteY4" fmla="*/ 346519 h 427227"/>
              <a:gd name="connsiteX5" fmla="*/ 2005266 w 2085975"/>
              <a:gd name="connsiteY5" fmla="*/ 412940 h 427227"/>
              <a:gd name="connsiteX6" fmla="*/ 80708 w 2085975"/>
              <a:gd name="connsiteY6" fmla="*/ 412940 h 427227"/>
              <a:gd name="connsiteX7" fmla="*/ 14287 w 2085975"/>
              <a:gd name="connsiteY7" fmla="*/ 346519 h 427227"/>
              <a:gd name="connsiteX8" fmla="*/ 14287 w 2085975"/>
              <a:gd name="connsiteY8" fmla="*/ 80708 h 427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85975" h="427227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2005266" y="14287"/>
                </a:lnTo>
                <a:cubicBezTo>
                  <a:pt x="2041969" y="14287"/>
                  <a:pt x="2071687" y="44005"/>
                  <a:pt x="2071687" y="80708"/>
                </a:cubicBezTo>
                <a:lnTo>
                  <a:pt x="2071687" y="346519"/>
                </a:lnTo>
                <a:cubicBezTo>
                  <a:pt x="2071687" y="383222"/>
                  <a:pt x="2041969" y="412940"/>
                  <a:pt x="2005266" y="412940"/>
                </a:cubicBezTo>
                <a:lnTo>
                  <a:pt x="80708" y="412940"/>
                </a:lnTo>
                <a:cubicBezTo>
                  <a:pt x="44005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37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711200"/>
            <a:ext cx="7861300" cy="579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81000" algn="l"/>
                <a:tab pos="457200" algn="l"/>
                <a:tab pos="609600" algn="l"/>
                <a:tab pos="685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81000" algn="l"/>
                <a:tab pos="457200" algn="l"/>
                <a:tab pos="609600" algn="l"/>
                <a:tab pos="6858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MDatablock</a:t>
            </a:r>
          </a:p>
          <a:p>
            <a:pPr>
              <a:lnSpc>
                <a:spcPts val="3100"/>
              </a:lnSpc>
              <a:tabLst>
                <a:tab pos="381000" algn="l"/>
                <a:tab pos="457200" algn="l"/>
                <a:tab pos="6096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compute()</a:t>
            </a:r>
          </a:p>
          <a:p>
            <a:pPr>
              <a:lnSpc>
                <a:spcPts val="3100"/>
              </a:lnSpc>
              <a:tabLst>
                <a:tab pos="381000" algn="l"/>
                <a:tab pos="457200" algn="l"/>
                <a:tab pos="6096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retained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0" algn="l"/>
                <a:tab pos="457200" algn="l"/>
                <a:tab pos="6096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MStatus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MPxNode::compute(const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MDataBlock&amp;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dataBlock)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0" algn="l"/>
                <a:tab pos="457200" algn="l"/>
                <a:tab pos="6096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MDataHandle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MDataBlock::inputValue(const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MStatus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ReturnStatus)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0" algn="l"/>
                <a:tab pos="457200" algn="l"/>
                <a:tab pos="6096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MDataHandle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MDataBlock::outputValue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MStatus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ReturnStatus)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0" algn="l"/>
                <a:tab pos="457200" algn="l"/>
                <a:tab pos="6096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MDGContext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MDataBlock::setContext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(const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MDGContext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ctx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81000" algn="l"/>
                <a:tab pos="457200" algn="l"/>
                <a:tab pos="609600" algn="l"/>
                <a:tab pos="6858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MDataHandle</a:t>
            </a:r>
          </a:p>
          <a:p>
            <a:pPr>
              <a:lnSpc>
                <a:spcPts val="3100"/>
              </a:lnSpc>
              <a:tabLst>
                <a:tab pos="381000" algn="l"/>
                <a:tab pos="457200" algn="l"/>
                <a:tab pos="6096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smart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pPr>
              <a:lnSpc>
                <a:spcPts val="2500"/>
              </a:lnSpc>
              <a:tabLst>
                <a:tab pos="381000" algn="l"/>
                <a:tab pos="457200" algn="l"/>
                <a:tab pos="6096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double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MDataHandle::asDouble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381000" algn="l"/>
                <a:tab pos="457200" algn="l"/>
                <a:tab pos="6096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void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MDataHandle::setDouble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double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618738" y="1981200"/>
            <a:ext cx="1447800" cy="1371600"/>
          </a:xfrm>
          <a:custGeom>
            <a:avLst/>
            <a:gdLst>
              <a:gd name="connsiteX0" fmla="*/ 0 w 1447800"/>
              <a:gd name="connsiteY0" fmla="*/ 685800 h 1371600"/>
              <a:gd name="connsiteX1" fmla="*/ 723900 w 1447800"/>
              <a:gd name="connsiteY1" fmla="*/ 0 h 1371600"/>
              <a:gd name="connsiteX2" fmla="*/ 1447800 w 1447800"/>
              <a:gd name="connsiteY2" fmla="*/ 685800 h 1371600"/>
              <a:gd name="connsiteX3" fmla="*/ 723900 w 1447800"/>
              <a:gd name="connsiteY3" fmla="*/ 1371600 h 1371600"/>
              <a:gd name="connsiteX4" fmla="*/ 0 w 1447800"/>
              <a:gd name="connsiteY4" fmla="*/ 6858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0" h="1371600">
                <a:moveTo>
                  <a:pt x="0" y="685800"/>
                </a:moveTo>
                <a:cubicBezTo>
                  <a:pt x="0" y="307085"/>
                  <a:pt x="324103" y="0"/>
                  <a:pt x="723900" y="0"/>
                </a:cubicBezTo>
                <a:cubicBezTo>
                  <a:pt x="1123696" y="0"/>
                  <a:pt x="1447800" y="307085"/>
                  <a:pt x="1447800" y="685800"/>
                </a:cubicBezTo>
                <a:cubicBezTo>
                  <a:pt x="1447800" y="1064514"/>
                  <a:pt x="1123696" y="1371600"/>
                  <a:pt x="723900" y="1371600"/>
                </a:cubicBezTo>
                <a:cubicBezTo>
                  <a:pt x="324103" y="1371600"/>
                  <a:pt x="0" y="1064514"/>
                  <a:pt x="0" y="6858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612388" y="1974850"/>
            <a:ext cx="1460500" cy="1384300"/>
          </a:xfrm>
          <a:custGeom>
            <a:avLst/>
            <a:gdLst>
              <a:gd name="connsiteX0" fmla="*/ 6350 w 1460500"/>
              <a:gd name="connsiteY0" fmla="*/ 692150 h 1384300"/>
              <a:gd name="connsiteX1" fmla="*/ 730250 w 1460500"/>
              <a:gd name="connsiteY1" fmla="*/ 6350 h 1384300"/>
              <a:gd name="connsiteX2" fmla="*/ 1454150 w 1460500"/>
              <a:gd name="connsiteY2" fmla="*/ 692150 h 1384300"/>
              <a:gd name="connsiteX3" fmla="*/ 730250 w 1460500"/>
              <a:gd name="connsiteY3" fmla="*/ 1377950 h 1384300"/>
              <a:gd name="connsiteX4" fmla="*/ 6350 w 1460500"/>
              <a:gd name="connsiteY4" fmla="*/ 6921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0500" h="1384300">
                <a:moveTo>
                  <a:pt x="6350" y="692150"/>
                </a:moveTo>
                <a:cubicBezTo>
                  <a:pt x="6350" y="313435"/>
                  <a:pt x="330453" y="6350"/>
                  <a:pt x="730250" y="6350"/>
                </a:cubicBezTo>
                <a:cubicBezTo>
                  <a:pt x="1130046" y="6350"/>
                  <a:pt x="1454150" y="313435"/>
                  <a:pt x="1454150" y="692150"/>
                </a:cubicBezTo>
                <a:cubicBezTo>
                  <a:pt x="1454150" y="1070864"/>
                  <a:pt x="1130046" y="1377950"/>
                  <a:pt x="730250" y="1377950"/>
                </a:cubicBezTo>
                <a:cubicBezTo>
                  <a:pt x="330453" y="1377950"/>
                  <a:pt x="6350" y="1070864"/>
                  <a:pt x="6350" y="6921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85800" y="40386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237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237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73100" y="40259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937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937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429000" y="44958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198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198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416300" y="44831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898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898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019800" y="40386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198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198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007100" y="40259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898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898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501900" y="3111500"/>
            <a:ext cx="787400" cy="711200"/>
          </a:xfrm>
          <a:custGeom>
            <a:avLst/>
            <a:gdLst>
              <a:gd name="connsiteX0" fmla="*/ 774700 w 787400"/>
              <a:gd name="connsiteY0" fmla="*/ 12700 h 711200"/>
              <a:gd name="connsiteX1" fmla="*/ 12700 w 7874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7400" h="711200">
                <a:moveTo>
                  <a:pt x="774700" y="12700"/>
                </a:moveTo>
                <a:lnTo>
                  <a:pt x="127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245100" y="3111500"/>
            <a:ext cx="1016000" cy="711200"/>
          </a:xfrm>
          <a:custGeom>
            <a:avLst/>
            <a:gdLst>
              <a:gd name="connsiteX0" fmla="*/ 12700 w 1016000"/>
              <a:gd name="connsiteY0" fmla="*/ 12700 h 711200"/>
              <a:gd name="connsiteX1" fmla="*/ 1003300 w 10160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6000" h="711200">
                <a:moveTo>
                  <a:pt x="12700" y="12700"/>
                </a:moveTo>
                <a:lnTo>
                  <a:pt x="10033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329938" y="3683761"/>
            <a:ext cx="50800" cy="711200"/>
          </a:xfrm>
          <a:custGeom>
            <a:avLst/>
            <a:gdLst>
              <a:gd name="connsiteX0" fmla="*/ 14223 w 50800"/>
              <a:gd name="connsiteY0" fmla="*/ 12700 h 711200"/>
              <a:gd name="connsiteX1" fmla="*/ 12700 w 508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711200">
                <a:moveTo>
                  <a:pt x="14223" y="12700"/>
                </a:moveTo>
                <a:lnTo>
                  <a:pt x="127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90600" y="4406900"/>
            <a:ext cx="1193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987800" y="48641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248400" y="4267200"/>
            <a:ext cx="1371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Datahandle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17500" y="596900"/>
            <a:ext cx="7848600" cy="228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352800" algn="l"/>
                <a:tab pos="3390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352800" algn="l"/>
                <a:tab pos="3390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352800" algn="l"/>
                <a:tab pos="3390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22300" y="5308600"/>
            <a:ext cx="1739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MFnAttribute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784600" y="5676900"/>
            <a:ext cx="863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MPlug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108700" y="5308600"/>
            <a:ext cx="1638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MDataBlock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6108700" y="5676900"/>
            <a:ext cx="1854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MDataHandle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070100" y="2616200"/>
            <a:ext cx="4699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26186" y="2852102"/>
            <a:ext cx="5888901" cy="427227"/>
          </a:xfrm>
          <a:custGeom>
            <a:avLst/>
            <a:gdLst>
              <a:gd name="connsiteX0" fmla="*/ 14287 w 5888901"/>
              <a:gd name="connsiteY0" fmla="*/ 80708 h 427227"/>
              <a:gd name="connsiteX1" fmla="*/ 80733 w 5888901"/>
              <a:gd name="connsiteY1" fmla="*/ 14287 h 427227"/>
              <a:gd name="connsiteX2" fmla="*/ 5808192 w 5888901"/>
              <a:gd name="connsiteY2" fmla="*/ 14287 h 427227"/>
              <a:gd name="connsiteX3" fmla="*/ 5874613 w 5888901"/>
              <a:gd name="connsiteY3" fmla="*/ 80708 h 427227"/>
              <a:gd name="connsiteX4" fmla="*/ 5874613 w 5888901"/>
              <a:gd name="connsiteY4" fmla="*/ 346519 h 427227"/>
              <a:gd name="connsiteX5" fmla="*/ 5808192 w 5888901"/>
              <a:gd name="connsiteY5" fmla="*/ 412940 h 427227"/>
              <a:gd name="connsiteX6" fmla="*/ 80733 w 5888901"/>
              <a:gd name="connsiteY6" fmla="*/ 412940 h 427227"/>
              <a:gd name="connsiteX7" fmla="*/ 14287 w 5888901"/>
              <a:gd name="connsiteY7" fmla="*/ 346519 h 427227"/>
              <a:gd name="connsiteX8" fmla="*/ 14287 w 5888901"/>
              <a:gd name="connsiteY8" fmla="*/ 80708 h 427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888901" h="427227">
                <a:moveTo>
                  <a:pt x="14287" y="80708"/>
                </a:moveTo>
                <a:cubicBezTo>
                  <a:pt x="14287" y="44005"/>
                  <a:pt x="44030" y="14287"/>
                  <a:pt x="80733" y="14287"/>
                </a:cubicBezTo>
                <a:lnTo>
                  <a:pt x="5808192" y="14287"/>
                </a:lnTo>
                <a:cubicBezTo>
                  <a:pt x="5844895" y="14287"/>
                  <a:pt x="5874613" y="44005"/>
                  <a:pt x="5874613" y="80708"/>
                </a:cubicBezTo>
                <a:lnTo>
                  <a:pt x="5874613" y="346519"/>
                </a:lnTo>
                <a:cubicBezTo>
                  <a:pt x="5874613" y="383222"/>
                  <a:pt x="5844895" y="412940"/>
                  <a:pt x="5808192" y="412940"/>
                </a:cubicBezTo>
                <a:lnTo>
                  <a:pt x="80733" y="412940"/>
                </a:lnTo>
                <a:cubicBezTo>
                  <a:pt x="44030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622300"/>
            <a:ext cx="6616700" cy="316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own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efficiently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“datablocks”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6172200" cy="499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Entirely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MPxDeformerNode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MPxFieldNode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MPxEmitterNode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MPxSpringNode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MPxIkSolverNode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MPxHwShaderNode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9087" y="2587625"/>
            <a:ext cx="2819400" cy="685800"/>
          </a:xfrm>
          <a:custGeom>
            <a:avLst/>
            <a:gdLst>
              <a:gd name="connsiteX0" fmla="*/ 0 w 2819400"/>
              <a:gd name="connsiteY0" fmla="*/ 685800 h 685800"/>
              <a:gd name="connsiteX1" fmla="*/ 2819400 w 2819400"/>
              <a:gd name="connsiteY1" fmla="*/ 685800 h 685800"/>
              <a:gd name="connsiteX2" fmla="*/ 2819400 w 2819400"/>
              <a:gd name="connsiteY2" fmla="*/ 0 h 685800"/>
              <a:gd name="connsiteX3" fmla="*/ 0 w 2819400"/>
              <a:gd name="connsiteY3" fmla="*/ 0 h 685800"/>
              <a:gd name="connsiteX4" fmla="*/ 0 w 2819400"/>
              <a:gd name="connsiteY4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19400" h="685800">
                <a:moveTo>
                  <a:pt x="0" y="685800"/>
                </a:moveTo>
                <a:lnTo>
                  <a:pt x="2819400" y="685800"/>
                </a:lnTo>
                <a:lnTo>
                  <a:pt x="28194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2737" y="2581275"/>
            <a:ext cx="2832100" cy="698500"/>
          </a:xfrm>
          <a:custGeom>
            <a:avLst/>
            <a:gdLst>
              <a:gd name="connsiteX0" fmla="*/ 6350 w 2832100"/>
              <a:gd name="connsiteY0" fmla="*/ 692150 h 698500"/>
              <a:gd name="connsiteX1" fmla="*/ 2825750 w 2832100"/>
              <a:gd name="connsiteY1" fmla="*/ 692150 h 698500"/>
              <a:gd name="connsiteX2" fmla="*/ 2825750 w 2832100"/>
              <a:gd name="connsiteY2" fmla="*/ 6350 h 698500"/>
              <a:gd name="connsiteX3" fmla="*/ 6350 w 2832100"/>
              <a:gd name="connsiteY3" fmla="*/ 6350 h 698500"/>
              <a:gd name="connsiteX4" fmla="*/ 6350 w 2832100"/>
              <a:gd name="connsiteY4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32100" h="698500">
                <a:moveTo>
                  <a:pt x="6350" y="692150"/>
                </a:moveTo>
                <a:lnTo>
                  <a:pt x="2825750" y="692150"/>
                </a:lnTo>
                <a:lnTo>
                  <a:pt x="28257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38551" y="2587625"/>
            <a:ext cx="2667000" cy="685800"/>
          </a:xfrm>
          <a:custGeom>
            <a:avLst/>
            <a:gdLst>
              <a:gd name="connsiteX0" fmla="*/ 0 w 2667000"/>
              <a:gd name="connsiteY0" fmla="*/ 685800 h 685800"/>
              <a:gd name="connsiteX1" fmla="*/ 2667000 w 2667000"/>
              <a:gd name="connsiteY1" fmla="*/ 685800 h 685800"/>
              <a:gd name="connsiteX2" fmla="*/ 2667000 w 2667000"/>
              <a:gd name="connsiteY2" fmla="*/ 0 h 685800"/>
              <a:gd name="connsiteX3" fmla="*/ 0 w 2667000"/>
              <a:gd name="connsiteY3" fmla="*/ 0 h 685800"/>
              <a:gd name="connsiteX4" fmla="*/ 0 w 2667000"/>
              <a:gd name="connsiteY4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685800">
                <a:moveTo>
                  <a:pt x="0" y="685800"/>
                </a:moveTo>
                <a:lnTo>
                  <a:pt x="2667000" y="685800"/>
                </a:lnTo>
                <a:lnTo>
                  <a:pt x="26670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132201" y="2581275"/>
            <a:ext cx="2679700" cy="698500"/>
          </a:xfrm>
          <a:custGeom>
            <a:avLst/>
            <a:gdLst>
              <a:gd name="connsiteX0" fmla="*/ 6350 w 2679700"/>
              <a:gd name="connsiteY0" fmla="*/ 692150 h 698500"/>
              <a:gd name="connsiteX1" fmla="*/ 2673350 w 2679700"/>
              <a:gd name="connsiteY1" fmla="*/ 692150 h 698500"/>
              <a:gd name="connsiteX2" fmla="*/ 2673350 w 2679700"/>
              <a:gd name="connsiteY2" fmla="*/ 6350 h 698500"/>
              <a:gd name="connsiteX3" fmla="*/ 6350 w 2679700"/>
              <a:gd name="connsiteY3" fmla="*/ 6350 h 698500"/>
              <a:gd name="connsiteX4" fmla="*/ 6350 w 2679700"/>
              <a:gd name="connsiteY4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698500">
                <a:moveTo>
                  <a:pt x="6350" y="692150"/>
                </a:moveTo>
                <a:lnTo>
                  <a:pt x="2673350" y="692150"/>
                </a:lnTo>
                <a:lnTo>
                  <a:pt x="26733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09562" y="3286125"/>
            <a:ext cx="2686113" cy="273050"/>
          </a:xfrm>
          <a:custGeom>
            <a:avLst/>
            <a:gdLst>
              <a:gd name="connsiteX0" fmla="*/ 2676588 w 2686113"/>
              <a:gd name="connsiteY0" fmla="*/ 9525 h 273050"/>
              <a:gd name="connsiteX1" fmla="*/ 2367343 w 2686113"/>
              <a:gd name="connsiteY1" fmla="*/ 136525 h 273050"/>
              <a:gd name="connsiteX2" fmla="*/ 1729168 w 2686113"/>
              <a:gd name="connsiteY2" fmla="*/ 136525 h 273050"/>
              <a:gd name="connsiteX3" fmla="*/ 1419923 w 2686113"/>
              <a:gd name="connsiteY3" fmla="*/ 263525 h 273050"/>
              <a:gd name="connsiteX4" fmla="*/ 1110805 w 2686113"/>
              <a:gd name="connsiteY4" fmla="*/ 136525 h 273050"/>
              <a:gd name="connsiteX5" fmla="*/ 318693 w 2686113"/>
              <a:gd name="connsiteY5" fmla="*/ 136525 h 273050"/>
              <a:gd name="connsiteX6" fmla="*/ 9525 w 2686113"/>
              <a:gd name="connsiteY6" fmla="*/ 9525 h 273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686113" h="273050">
                <a:moveTo>
                  <a:pt x="2676588" y="9525"/>
                </a:moveTo>
                <a:cubicBezTo>
                  <a:pt x="2676588" y="79628"/>
                  <a:pt x="2538158" y="136525"/>
                  <a:pt x="2367343" y="136525"/>
                </a:cubicBezTo>
                <a:lnTo>
                  <a:pt x="1729168" y="136525"/>
                </a:lnTo>
                <a:cubicBezTo>
                  <a:pt x="1558353" y="136525"/>
                  <a:pt x="1419923" y="193421"/>
                  <a:pt x="1419923" y="263525"/>
                </a:cubicBezTo>
                <a:cubicBezTo>
                  <a:pt x="1419923" y="193421"/>
                  <a:pt x="1281493" y="136525"/>
                  <a:pt x="1110805" y="136525"/>
                </a:cubicBezTo>
                <a:lnTo>
                  <a:pt x="318693" y="136525"/>
                </a:lnTo>
                <a:cubicBezTo>
                  <a:pt x="147942" y="136525"/>
                  <a:pt x="9525" y="79628"/>
                  <a:pt x="9525" y="9525"/>
                </a:cubicBez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84250" y="3543363"/>
            <a:ext cx="1684401" cy="379412"/>
          </a:xfrm>
          <a:custGeom>
            <a:avLst/>
            <a:gdLst>
              <a:gd name="connsiteX0" fmla="*/ 6350 w 1684401"/>
              <a:gd name="connsiteY0" fmla="*/ 373062 h 379412"/>
              <a:gd name="connsiteX1" fmla="*/ 1678051 w 1684401"/>
              <a:gd name="connsiteY1" fmla="*/ 373062 h 379412"/>
              <a:gd name="connsiteX2" fmla="*/ 1678051 w 1684401"/>
              <a:gd name="connsiteY2" fmla="*/ 6350 h 379412"/>
              <a:gd name="connsiteX3" fmla="*/ 6350 w 1684401"/>
              <a:gd name="connsiteY3" fmla="*/ 6350 h 379412"/>
              <a:gd name="connsiteX4" fmla="*/ 6350 w 1684401"/>
              <a:gd name="connsiteY4" fmla="*/ 373062 h 379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4401" h="379412">
                <a:moveTo>
                  <a:pt x="6350" y="373062"/>
                </a:moveTo>
                <a:lnTo>
                  <a:pt x="1678051" y="373062"/>
                </a:lnTo>
                <a:lnTo>
                  <a:pt x="1678051" y="6350"/>
                </a:lnTo>
                <a:lnTo>
                  <a:pt x="6350" y="6350"/>
                </a:lnTo>
                <a:lnTo>
                  <a:pt x="6350" y="37306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129026" y="3286125"/>
            <a:ext cx="2533650" cy="273050"/>
          </a:xfrm>
          <a:custGeom>
            <a:avLst/>
            <a:gdLst>
              <a:gd name="connsiteX0" fmla="*/ 2524125 w 2533650"/>
              <a:gd name="connsiteY0" fmla="*/ 9525 h 273050"/>
              <a:gd name="connsiteX1" fmla="*/ 2214879 w 2533650"/>
              <a:gd name="connsiteY1" fmla="*/ 136525 h 273050"/>
              <a:gd name="connsiteX2" fmla="*/ 1648459 w 2533650"/>
              <a:gd name="connsiteY2" fmla="*/ 136525 h 273050"/>
              <a:gd name="connsiteX3" fmla="*/ 1339341 w 2533650"/>
              <a:gd name="connsiteY3" fmla="*/ 263525 h 273050"/>
              <a:gd name="connsiteX4" fmla="*/ 1030096 w 2533650"/>
              <a:gd name="connsiteY4" fmla="*/ 136525 h 273050"/>
              <a:gd name="connsiteX5" fmla="*/ 318642 w 2533650"/>
              <a:gd name="connsiteY5" fmla="*/ 136525 h 273050"/>
              <a:gd name="connsiteX6" fmla="*/ 9525 w 2533650"/>
              <a:gd name="connsiteY6" fmla="*/ 9525 h 273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533650" h="273050">
                <a:moveTo>
                  <a:pt x="2524125" y="9525"/>
                </a:moveTo>
                <a:cubicBezTo>
                  <a:pt x="2524125" y="79628"/>
                  <a:pt x="2385567" y="136525"/>
                  <a:pt x="2214879" y="136525"/>
                </a:cubicBezTo>
                <a:lnTo>
                  <a:pt x="1648459" y="136525"/>
                </a:lnTo>
                <a:cubicBezTo>
                  <a:pt x="1477771" y="136525"/>
                  <a:pt x="1339341" y="193421"/>
                  <a:pt x="1339341" y="263525"/>
                </a:cubicBezTo>
                <a:cubicBezTo>
                  <a:pt x="1339341" y="193421"/>
                  <a:pt x="1200784" y="136525"/>
                  <a:pt x="1030096" y="136525"/>
                </a:cubicBezTo>
                <a:lnTo>
                  <a:pt x="318642" y="136525"/>
                </a:lnTo>
                <a:cubicBezTo>
                  <a:pt x="147954" y="136525"/>
                  <a:pt x="9525" y="79628"/>
                  <a:pt x="9525" y="9525"/>
                </a:cubicBez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727450" y="3543300"/>
            <a:ext cx="1589151" cy="654050"/>
          </a:xfrm>
          <a:custGeom>
            <a:avLst/>
            <a:gdLst>
              <a:gd name="connsiteX0" fmla="*/ 6350 w 1589151"/>
              <a:gd name="connsiteY0" fmla="*/ 647700 h 654050"/>
              <a:gd name="connsiteX1" fmla="*/ 1582801 w 1589151"/>
              <a:gd name="connsiteY1" fmla="*/ 647700 h 654050"/>
              <a:gd name="connsiteX2" fmla="*/ 1582801 w 1589151"/>
              <a:gd name="connsiteY2" fmla="*/ 6350 h 654050"/>
              <a:gd name="connsiteX3" fmla="*/ 6350 w 1589151"/>
              <a:gd name="connsiteY3" fmla="*/ 6350 h 654050"/>
              <a:gd name="connsiteX4" fmla="*/ 6350 w 1589151"/>
              <a:gd name="connsiteY4" fmla="*/ 647700 h 654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89151" h="654050">
                <a:moveTo>
                  <a:pt x="6350" y="647700"/>
                </a:moveTo>
                <a:lnTo>
                  <a:pt x="1582801" y="647700"/>
                </a:lnTo>
                <a:lnTo>
                  <a:pt x="1582801" y="6350"/>
                </a:lnTo>
                <a:lnTo>
                  <a:pt x="6350" y="6350"/>
                </a:lnTo>
                <a:lnTo>
                  <a:pt x="6350" y="647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805551" y="2587625"/>
            <a:ext cx="2667000" cy="685800"/>
          </a:xfrm>
          <a:custGeom>
            <a:avLst/>
            <a:gdLst>
              <a:gd name="connsiteX0" fmla="*/ 0 w 2667000"/>
              <a:gd name="connsiteY0" fmla="*/ 685800 h 685800"/>
              <a:gd name="connsiteX1" fmla="*/ 2667000 w 2667000"/>
              <a:gd name="connsiteY1" fmla="*/ 685800 h 685800"/>
              <a:gd name="connsiteX2" fmla="*/ 2667000 w 2667000"/>
              <a:gd name="connsiteY2" fmla="*/ 0 h 685800"/>
              <a:gd name="connsiteX3" fmla="*/ 0 w 2667000"/>
              <a:gd name="connsiteY3" fmla="*/ 0 h 685800"/>
              <a:gd name="connsiteX4" fmla="*/ 0 w 2667000"/>
              <a:gd name="connsiteY4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685800">
                <a:moveTo>
                  <a:pt x="0" y="685800"/>
                </a:moveTo>
                <a:lnTo>
                  <a:pt x="2667000" y="685800"/>
                </a:lnTo>
                <a:lnTo>
                  <a:pt x="26670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799201" y="2581275"/>
            <a:ext cx="2679700" cy="698500"/>
          </a:xfrm>
          <a:custGeom>
            <a:avLst/>
            <a:gdLst>
              <a:gd name="connsiteX0" fmla="*/ 6350 w 2679700"/>
              <a:gd name="connsiteY0" fmla="*/ 692150 h 698500"/>
              <a:gd name="connsiteX1" fmla="*/ 2673350 w 2679700"/>
              <a:gd name="connsiteY1" fmla="*/ 692150 h 698500"/>
              <a:gd name="connsiteX2" fmla="*/ 2673350 w 2679700"/>
              <a:gd name="connsiteY2" fmla="*/ 6350 h 698500"/>
              <a:gd name="connsiteX3" fmla="*/ 6350 w 2679700"/>
              <a:gd name="connsiteY3" fmla="*/ 6350 h 698500"/>
              <a:gd name="connsiteX4" fmla="*/ 6350 w 2679700"/>
              <a:gd name="connsiteY4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698500">
                <a:moveTo>
                  <a:pt x="6350" y="692150"/>
                </a:moveTo>
                <a:lnTo>
                  <a:pt x="2673350" y="692150"/>
                </a:lnTo>
                <a:lnTo>
                  <a:pt x="26733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796026" y="3286125"/>
            <a:ext cx="2533650" cy="273050"/>
          </a:xfrm>
          <a:custGeom>
            <a:avLst/>
            <a:gdLst>
              <a:gd name="connsiteX0" fmla="*/ 2524125 w 2533650"/>
              <a:gd name="connsiteY0" fmla="*/ 9525 h 273050"/>
              <a:gd name="connsiteX1" fmla="*/ 2214880 w 2533650"/>
              <a:gd name="connsiteY1" fmla="*/ 136525 h 273050"/>
              <a:gd name="connsiteX2" fmla="*/ 1648459 w 2533650"/>
              <a:gd name="connsiteY2" fmla="*/ 136525 h 273050"/>
              <a:gd name="connsiteX3" fmla="*/ 1339342 w 2533650"/>
              <a:gd name="connsiteY3" fmla="*/ 263525 h 273050"/>
              <a:gd name="connsiteX4" fmla="*/ 1030096 w 2533650"/>
              <a:gd name="connsiteY4" fmla="*/ 136525 h 273050"/>
              <a:gd name="connsiteX5" fmla="*/ 318642 w 2533650"/>
              <a:gd name="connsiteY5" fmla="*/ 136525 h 273050"/>
              <a:gd name="connsiteX6" fmla="*/ 9525 w 2533650"/>
              <a:gd name="connsiteY6" fmla="*/ 9525 h 273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533650" h="273050">
                <a:moveTo>
                  <a:pt x="2524125" y="9525"/>
                </a:moveTo>
                <a:cubicBezTo>
                  <a:pt x="2524125" y="79628"/>
                  <a:pt x="2385567" y="136525"/>
                  <a:pt x="2214880" y="136525"/>
                </a:cubicBezTo>
                <a:lnTo>
                  <a:pt x="1648459" y="136525"/>
                </a:lnTo>
                <a:cubicBezTo>
                  <a:pt x="1477771" y="136525"/>
                  <a:pt x="1339342" y="193421"/>
                  <a:pt x="1339342" y="263525"/>
                </a:cubicBezTo>
                <a:cubicBezTo>
                  <a:pt x="1339342" y="193421"/>
                  <a:pt x="1200784" y="136525"/>
                  <a:pt x="1030096" y="136525"/>
                </a:cubicBezTo>
                <a:lnTo>
                  <a:pt x="318642" y="136525"/>
                </a:lnTo>
                <a:cubicBezTo>
                  <a:pt x="147954" y="136525"/>
                  <a:pt x="9525" y="79628"/>
                  <a:pt x="9525" y="9525"/>
                </a:cubicBez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394450" y="3543363"/>
            <a:ext cx="1589151" cy="379412"/>
          </a:xfrm>
          <a:custGeom>
            <a:avLst/>
            <a:gdLst>
              <a:gd name="connsiteX0" fmla="*/ 6350 w 1589151"/>
              <a:gd name="connsiteY0" fmla="*/ 373062 h 379412"/>
              <a:gd name="connsiteX1" fmla="*/ 1582801 w 1589151"/>
              <a:gd name="connsiteY1" fmla="*/ 373062 h 379412"/>
              <a:gd name="connsiteX2" fmla="*/ 1582801 w 1589151"/>
              <a:gd name="connsiteY2" fmla="*/ 6350 h 379412"/>
              <a:gd name="connsiteX3" fmla="*/ 6350 w 1589151"/>
              <a:gd name="connsiteY3" fmla="*/ 6350 h 379412"/>
              <a:gd name="connsiteX4" fmla="*/ 6350 w 1589151"/>
              <a:gd name="connsiteY4" fmla="*/ 373062 h 379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89151" h="379412">
                <a:moveTo>
                  <a:pt x="6350" y="373062"/>
                </a:moveTo>
                <a:lnTo>
                  <a:pt x="1582801" y="373062"/>
                </a:lnTo>
                <a:lnTo>
                  <a:pt x="1582801" y="6350"/>
                </a:lnTo>
                <a:lnTo>
                  <a:pt x="6350" y="6350"/>
                </a:lnTo>
                <a:lnTo>
                  <a:pt x="6350" y="37306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6400" y="4178300"/>
            <a:ext cx="330200" cy="4826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17500" y="533400"/>
            <a:ext cx="5067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Registration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17500" y="14478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36600" y="1511300"/>
            <a:ext cx="52959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requires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identifier.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MTypeId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myNode::id(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0x80000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44500" y="2857500"/>
            <a:ext cx="25527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23900" algn="l"/>
              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b="1" dirty="0" smtClean="0">
                <a:solidFill>
                  <a:srgbClr val="FFFFFF"/>
                </a:solidFill>
                <a:latin typeface="Courier New" pitchFamily="18" charset="0"/>
                <a:cs typeface="Courier New" pitchFamily="18" charset="0"/>
              </a:rPr>
              <a:t>–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b="1" dirty="0" smtClean="0">
                <a:solidFill>
                  <a:srgbClr val="FFFFFF"/>
                </a:solidFill>
                <a:latin typeface="Courier New" pitchFamily="18" charset="0"/>
                <a:cs typeface="Courier New" pitchFamily="18" charset="0"/>
              </a:rPr>
              <a:t>0x7ffff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b="1" dirty="0" smtClean="0">
                <a:solidFill>
                  <a:srgbClr val="FFFFFF"/>
                </a:solidFill>
                <a:latin typeface="Courier New" pitchFamily="18" charset="0"/>
                <a:cs typeface="Courier New" pitchFamily="18" charset="0"/>
              </a:rPr>
              <a:t>(524288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b="1" dirty="0" smtClean="0">
                <a:solidFill>
                  <a:srgbClr val="FFFFFF"/>
                </a:solidFill>
                <a:latin typeface="Courier New" pitchFamily="18" charset="0"/>
                <a:cs typeface="Courier New" pitchFamily="18" charset="0"/>
              </a:rPr>
              <a:t>ids)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429000" y="2844800"/>
            <a:ext cx="20701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US" altLang="zh-CN" sz="1596" b="1" dirty="0" smtClean="0">
                <a:solidFill>
                  <a:srgbClr val="FFFFFF"/>
                </a:solidFill>
                <a:latin typeface="Courier New" pitchFamily="18" charset="0"/>
                <a:cs typeface="Courier New" pitchFamily="18" charset="0"/>
              </a:rPr>
              <a:t>0x80000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FFFFFF"/>
                </a:solidFill>
                <a:latin typeface="Courier New" pitchFamily="18" charset="0"/>
                <a:cs typeface="Courier New" pitchFamily="18" charset="0"/>
              </a:rPr>
              <a:t>–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FFFFFF"/>
                </a:solidFill>
                <a:latin typeface="Courier New" pitchFamily="18" charset="0"/>
                <a:cs typeface="Courier New" pitchFamily="18" charset="0"/>
              </a:rPr>
              <a:t>0xfffff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DevKit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17500" y="4000500"/>
            <a:ext cx="7581900" cy="228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73100" algn="l"/>
                <a:tab pos="3670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673100" algn="l"/>
                <a:tab pos="3670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sites</a:t>
            </a:r>
          </a:p>
          <a:p>
            <a:pPr>
              <a:lnSpc>
                <a:spcPts val="3100"/>
              </a:lnSpc>
              <a:tabLst>
                <a:tab pos="673100" algn="l"/>
                <a:tab pos="3670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require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globally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issued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Autodesk.</a:t>
            </a:r>
          </a:p>
          <a:p>
            <a:pPr>
              <a:lnSpc>
                <a:spcPts val="3100"/>
              </a:lnSpc>
              <a:tabLst>
                <a:tab pos="673100" algn="l"/>
                <a:tab pos="3670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allocated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blocks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64/128/256/512.</a:t>
            </a:r>
          </a:p>
          <a:p>
            <a:pPr>
              <a:lnSpc>
                <a:spcPts val="3100"/>
              </a:lnSpc>
              <a:tabLst>
                <a:tab pos="673100" algn="l"/>
                <a:tab pos="3670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M&amp;E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IDs.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5969000" y="2844800"/>
            <a:ext cx="23114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47700" algn="l"/>
              </a:tabLst>
            </a:pPr>
            <a:r>
              <a:rPr lang="en-US" altLang="zh-CN" sz="1596" b="1" dirty="0" smtClean="0">
                <a:solidFill>
                  <a:srgbClr val="FFFFFF"/>
                </a:solidFill>
                <a:latin typeface="Courier New" pitchFamily="18" charset="0"/>
                <a:cs typeface="Courier New" pitchFamily="18" charset="0"/>
              </a:rPr>
              <a:t>0x100fff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FFFFFF"/>
                </a:solidFill>
                <a:latin typeface="Courier New" pitchFamily="18" charset="0"/>
                <a:cs typeface="Courier New" pitchFamily="18" charset="0"/>
              </a:rPr>
              <a:t>–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FFFFFF"/>
                </a:solidFill>
                <a:latin typeface="Courier New" pitchFamily="18" charset="0"/>
                <a:cs typeface="Courier New" pitchFamily="18" charset="0"/>
              </a:rPr>
              <a:t>0xffffff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3400" y="1905761"/>
            <a:ext cx="8153400" cy="2057400"/>
          </a:xfrm>
          <a:custGeom>
            <a:avLst/>
            <a:gdLst>
              <a:gd name="connsiteX0" fmla="*/ 0 w 8153400"/>
              <a:gd name="connsiteY0" fmla="*/ 2057400 h 2057400"/>
              <a:gd name="connsiteX1" fmla="*/ 8153400 w 8153400"/>
              <a:gd name="connsiteY1" fmla="*/ 2057400 h 2057400"/>
              <a:gd name="connsiteX2" fmla="*/ 8153400 w 8153400"/>
              <a:gd name="connsiteY2" fmla="*/ 0 h 2057400"/>
              <a:gd name="connsiteX3" fmla="*/ 0 w 8153400"/>
              <a:gd name="connsiteY3" fmla="*/ 0 h 2057400"/>
              <a:gd name="connsiteX4" fmla="*/ 0 w 8153400"/>
              <a:gd name="connsiteY4" fmla="*/ 2057400 h 205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3400" h="2057400">
                <a:moveTo>
                  <a:pt x="0" y="2057400"/>
                </a:moveTo>
                <a:lnTo>
                  <a:pt x="8153400" y="2057400"/>
                </a:lnTo>
                <a:lnTo>
                  <a:pt x="8153400" y="0"/>
                </a:lnTo>
                <a:lnTo>
                  <a:pt x="0" y="0"/>
                </a:lnTo>
                <a:lnTo>
                  <a:pt x="0" y="20574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27050" y="1899411"/>
            <a:ext cx="8166100" cy="2070100"/>
          </a:xfrm>
          <a:custGeom>
            <a:avLst/>
            <a:gdLst>
              <a:gd name="connsiteX0" fmla="*/ 6350 w 8166100"/>
              <a:gd name="connsiteY0" fmla="*/ 2063750 h 2070100"/>
              <a:gd name="connsiteX1" fmla="*/ 8159750 w 8166100"/>
              <a:gd name="connsiteY1" fmla="*/ 2063750 h 2070100"/>
              <a:gd name="connsiteX2" fmla="*/ 8159750 w 8166100"/>
              <a:gd name="connsiteY2" fmla="*/ 6350 h 2070100"/>
              <a:gd name="connsiteX3" fmla="*/ 6350 w 8166100"/>
              <a:gd name="connsiteY3" fmla="*/ 6350 h 2070100"/>
              <a:gd name="connsiteX4" fmla="*/ 6350 w 8166100"/>
              <a:gd name="connsiteY4" fmla="*/ 2063750 h 207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66100" h="2070100">
                <a:moveTo>
                  <a:pt x="6350" y="2063750"/>
                </a:moveTo>
                <a:lnTo>
                  <a:pt x="8159750" y="2063750"/>
                </a:lnTo>
                <a:lnTo>
                  <a:pt x="8159750" y="6350"/>
                </a:lnTo>
                <a:lnTo>
                  <a:pt x="6350" y="6350"/>
                </a:lnTo>
                <a:lnTo>
                  <a:pt x="6350" y="2063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85800" y="4859337"/>
            <a:ext cx="7620000" cy="1676400"/>
          </a:xfrm>
          <a:custGeom>
            <a:avLst/>
            <a:gdLst>
              <a:gd name="connsiteX0" fmla="*/ 0 w 7620000"/>
              <a:gd name="connsiteY0" fmla="*/ 1676400 h 1676400"/>
              <a:gd name="connsiteX1" fmla="*/ 7620000 w 7620000"/>
              <a:gd name="connsiteY1" fmla="*/ 1676400 h 1676400"/>
              <a:gd name="connsiteX2" fmla="*/ 7620000 w 7620000"/>
              <a:gd name="connsiteY2" fmla="*/ 0 h 1676400"/>
              <a:gd name="connsiteX3" fmla="*/ 0 w 7620000"/>
              <a:gd name="connsiteY3" fmla="*/ 0 h 1676400"/>
              <a:gd name="connsiteX4" fmla="*/ 0 w 7620000"/>
              <a:gd name="connsiteY4" fmla="*/ 1676400 h 167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00" h="1676400">
                <a:moveTo>
                  <a:pt x="0" y="1676400"/>
                </a:moveTo>
                <a:lnTo>
                  <a:pt x="7620000" y="1676400"/>
                </a:lnTo>
                <a:lnTo>
                  <a:pt x="7620000" y="0"/>
                </a:lnTo>
                <a:lnTo>
                  <a:pt x="0" y="0"/>
                </a:lnTo>
                <a:lnTo>
                  <a:pt x="0" y="16764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79450" y="4852987"/>
            <a:ext cx="7632700" cy="1689100"/>
          </a:xfrm>
          <a:custGeom>
            <a:avLst/>
            <a:gdLst>
              <a:gd name="connsiteX0" fmla="*/ 6350 w 7632700"/>
              <a:gd name="connsiteY0" fmla="*/ 1682750 h 1689100"/>
              <a:gd name="connsiteX1" fmla="*/ 7626350 w 7632700"/>
              <a:gd name="connsiteY1" fmla="*/ 1682750 h 1689100"/>
              <a:gd name="connsiteX2" fmla="*/ 7626350 w 7632700"/>
              <a:gd name="connsiteY2" fmla="*/ 6350 h 1689100"/>
              <a:gd name="connsiteX3" fmla="*/ 6350 w 7632700"/>
              <a:gd name="connsiteY3" fmla="*/ 6350 h 1689100"/>
              <a:gd name="connsiteX4" fmla="*/ 6350 w 7632700"/>
              <a:gd name="connsiteY4" fmla="*/ 1682750 h 168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32700" h="1689100">
                <a:moveTo>
                  <a:pt x="6350" y="1682750"/>
                </a:moveTo>
                <a:lnTo>
                  <a:pt x="7626350" y="1682750"/>
                </a:lnTo>
                <a:lnTo>
                  <a:pt x="7626350" y="6350"/>
                </a:lnTo>
                <a:lnTo>
                  <a:pt x="6350" y="6350"/>
                </a:lnTo>
                <a:lnTo>
                  <a:pt x="6350" y="1682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567112" y="3290316"/>
            <a:ext cx="1704975" cy="291084"/>
          </a:xfrm>
          <a:custGeom>
            <a:avLst/>
            <a:gdLst>
              <a:gd name="connsiteX0" fmla="*/ 14287 w 1704975"/>
              <a:gd name="connsiteY0" fmla="*/ 58102 h 291084"/>
              <a:gd name="connsiteX1" fmla="*/ 57975 w 1704975"/>
              <a:gd name="connsiteY1" fmla="*/ 14287 h 291084"/>
              <a:gd name="connsiteX2" fmla="*/ 1646999 w 1704975"/>
              <a:gd name="connsiteY2" fmla="*/ 14287 h 291084"/>
              <a:gd name="connsiteX3" fmla="*/ 1690687 w 1704975"/>
              <a:gd name="connsiteY3" fmla="*/ 58102 h 291084"/>
              <a:gd name="connsiteX4" fmla="*/ 1690687 w 1704975"/>
              <a:gd name="connsiteY4" fmla="*/ 233108 h 291084"/>
              <a:gd name="connsiteX5" fmla="*/ 1646999 w 1704975"/>
              <a:gd name="connsiteY5" fmla="*/ 276796 h 291084"/>
              <a:gd name="connsiteX6" fmla="*/ 57975 w 1704975"/>
              <a:gd name="connsiteY6" fmla="*/ 276796 h 291084"/>
              <a:gd name="connsiteX7" fmla="*/ 14287 w 1704975"/>
              <a:gd name="connsiteY7" fmla="*/ 233108 h 291084"/>
              <a:gd name="connsiteX8" fmla="*/ 14287 w 1704975"/>
              <a:gd name="connsiteY8" fmla="*/ 58102 h 291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04975" h="291084">
                <a:moveTo>
                  <a:pt x="14287" y="58102"/>
                </a:moveTo>
                <a:cubicBezTo>
                  <a:pt x="14287" y="33972"/>
                  <a:pt x="33845" y="14287"/>
                  <a:pt x="57975" y="14287"/>
                </a:cubicBezTo>
                <a:lnTo>
                  <a:pt x="1646999" y="14287"/>
                </a:lnTo>
                <a:cubicBezTo>
                  <a:pt x="1671129" y="14287"/>
                  <a:pt x="1690687" y="33972"/>
                  <a:pt x="1690687" y="58102"/>
                </a:cubicBezTo>
                <a:lnTo>
                  <a:pt x="1690687" y="233108"/>
                </a:lnTo>
                <a:cubicBezTo>
                  <a:pt x="1690687" y="257238"/>
                  <a:pt x="1671129" y="276796"/>
                  <a:pt x="1646999" y="276796"/>
                </a:cubicBezTo>
                <a:lnTo>
                  <a:pt x="57975" y="276796"/>
                </a:lnTo>
                <a:cubicBezTo>
                  <a:pt x="33845" y="276796"/>
                  <a:pt x="14287" y="257238"/>
                  <a:pt x="14287" y="233108"/>
                </a:cubicBezTo>
                <a:lnTo>
                  <a:pt x="14287" y="5810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319712" y="3290316"/>
            <a:ext cx="1095375" cy="291084"/>
          </a:xfrm>
          <a:custGeom>
            <a:avLst/>
            <a:gdLst>
              <a:gd name="connsiteX0" fmla="*/ 14287 w 1095375"/>
              <a:gd name="connsiteY0" fmla="*/ 58102 h 291084"/>
              <a:gd name="connsiteX1" fmla="*/ 57975 w 1095375"/>
              <a:gd name="connsiteY1" fmla="*/ 14287 h 291084"/>
              <a:gd name="connsiteX2" fmla="*/ 1037399 w 1095375"/>
              <a:gd name="connsiteY2" fmla="*/ 14287 h 291084"/>
              <a:gd name="connsiteX3" fmla="*/ 1081087 w 1095375"/>
              <a:gd name="connsiteY3" fmla="*/ 58102 h 291084"/>
              <a:gd name="connsiteX4" fmla="*/ 1081087 w 1095375"/>
              <a:gd name="connsiteY4" fmla="*/ 233108 h 291084"/>
              <a:gd name="connsiteX5" fmla="*/ 1037399 w 1095375"/>
              <a:gd name="connsiteY5" fmla="*/ 276796 h 291084"/>
              <a:gd name="connsiteX6" fmla="*/ 57975 w 1095375"/>
              <a:gd name="connsiteY6" fmla="*/ 276796 h 291084"/>
              <a:gd name="connsiteX7" fmla="*/ 14287 w 1095375"/>
              <a:gd name="connsiteY7" fmla="*/ 233108 h 291084"/>
              <a:gd name="connsiteX8" fmla="*/ 14287 w 1095375"/>
              <a:gd name="connsiteY8" fmla="*/ 58102 h 291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5375" h="291084">
                <a:moveTo>
                  <a:pt x="14287" y="58102"/>
                </a:moveTo>
                <a:cubicBezTo>
                  <a:pt x="14287" y="33972"/>
                  <a:pt x="33845" y="14287"/>
                  <a:pt x="57975" y="14287"/>
                </a:cubicBezTo>
                <a:lnTo>
                  <a:pt x="1037399" y="14287"/>
                </a:lnTo>
                <a:cubicBezTo>
                  <a:pt x="1061529" y="14287"/>
                  <a:pt x="1081087" y="33972"/>
                  <a:pt x="1081087" y="58102"/>
                </a:cubicBezTo>
                <a:lnTo>
                  <a:pt x="1081087" y="233108"/>
                </a:lnTo>
                <a:cubicBezTo>
                  <a:pt x="1081087" y="257238"/>
                  <a:pt x="1061529" y="276796"/>
                  <a:pt x="1037399" y="276796"/>
                </a:cubicBezTo>
                <a:lnTo>
                  <a:pt x="57975" y="276796"/>
                </a:lnTo>
                <a:cubicBezTo>
                  <a:pt x="33845" y="276796"/>
                  <a:pt x="14287" y="257238"/>
                  <a:pt x="14287" y="233108"/>
                </a:cubicBezTo>
                <a:lnTo>
                  <a:pt x="14287" y="5810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386512" y="3290316"/>
            <a:ext cx="1019175" cy="291084"/>
          </a:xfrm>
          <a:custGeom>
            <a:avLst/>
            <a:gdLst>
              <a:gd name="connsiteX0" fmla="*/ 14287 w 1019175"/>
              <a:gd name="connsiteY0" fmla="*/ 58102 h 291084"/>
              <a:gd name="connsiteX1" fmla="*/ 57975 w 1019175"/>
              <a:gd name="connsiteY1" fmla="*/ 14287 h 291084"/>
              <a:gd name="connsiteX2" fmla="*/ 961199 w 1019175"/>
              <a:gd name="connsiteY2" fmla="*/ 14287 h 291084"/>
              <a:gd name="connsiteX3" fmla="*/ 1004887 w 1019175"/>
              <a:gd name="connsiteY3" fmla="*/ 58102 h 291084"/>
              <a:gd name="connsiteX4" fmla="*/ 1004887 w 1019175"/>
              <a:gd name="connsiteY4" fmla="*/ 233108 h 291084"/>
              <a:gd name="connsiteX5" fmla="*/ 961199 w 1019175"/>
              <a:gd name="connsiteY5" fmla="*/ 276796 h 291084"/>
              <a:gd name="connsiteX6" fmla="*/ 57975 w 1019175"/>
              <a:gd name="connsiteY6" fmla="*/ 276796 h 291084"/>
              <a:gd name="connsiteX7" fmla="*/ 14287 w 1019175"/>
              <a:gd name="connsiteY7" fmla="*/ 233108 h 291084"/>
              <a:gd name="connsiteX8" fmla="*/ 14287 w 1019175"/>
              <a:gd name="connsiteY8" fmla="*/ 58102 h 291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19175" h="291084">
                <a:moveTo>
                  <a:pt x="14287" y="58102"/>
                </a:moveTo>
                <a:cubicBezTo>
                  <a:pt x="14287" y="33972"/>
                  <a:pt x="33845" y="14287"/>
                  <a:pt x="57975" y="14287"/>
                </a:cubicBezTo>
                <a:lnTo>
                  <a:pt x="961199" y="14287"/>
                </a:lnTo>
                <a:cubicBezTo>
                  <a:pt x="985329" y="14287"/>
                  <a:pt x="1004887" y="33972"/>
                  <a:pt x="1004887" y="58102"/>
                </a:cubicBezTo>
                <a:lnTo>
                  <a:pt x="1004887" y="233108"/>
                </a:lnTo>
                <a:cubicBezTo>
                  <a:pt x="1004887" y="257238"/>
                  <a:pt x="985329" y="276796"/>
                  <a:pt x="961199" y="276796"/>
                </a:cubicBezTo>
                <a:lnTo>
                  <a:pt x="57975" y="276796"/>
                </a:lnTo>
                <a:cubicBezTo>
                  <a:pt x="33845" y="276796"/>
                  <a:pt x="14287" y="257238"/>
                  <a:pt x="14287" y="233108"/>
                </a:cubicBezTo>
                <a:lnTo>
                  <a:pt x="14287" y="5810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377112" y="3290316"/>
            <a:ext cx="1171575" cy="291084"/>
          </a:xfrm>
          <a:custGeom>
            <a:avLst/>
            <a:gdLst>
              <a:gd name="connsiteX0" fmla="*/ 14287 w 1171575"/>
              <a:gd name="connsiteY0" fmla="*/ 58102 h 291084"/>
              <a:gd name="connsiteX1" fmla="*/ 57975 w 1171575"/>
              <a:gd name="connsiteY1" fmla="*/ 14287 h 291084"/>
              <a:gd name="connsiteX2" fmla="*/ 1113599 w 1171575"/>
              <a:gd name="connsiteY2" fmla="*/ 14287 h 291084"/>
              <a:gd name="connsiteX3" fmla="*/ 1157287 w 1171575"/>
              <a:gd name="connsiteY3" fmla="*/ 58102 h 291084"/>
              <a:gd name="connsiteX4" fmla="*/ 1157287 w 1171575"/>
              <a:gd name="connsiteY4" fmla="*/ 233108 h 291084"/>
              <a:gd name="connsiteX5" fmla="*/ 1113599 w 1171575"/>
              <a:gd name="connsiteY5" fmla="*/ 276796 h 291084"/>
              <a:gd name="connsiteX6" fmla="*/ 57975 w 1171575"/>
              <a:gd name="connsiteY6" fmla="*/ 276796 h 291084"/>
              <a:gd name="connsiteX7" fmla="*/ 14287 w 1171575"/>
              <a:gd name="connsiteY7" fmla="*/ 233108 h 291084"/>
              <a:gd name="connsiteX8" fmla="*/ 14287 w 1171575"/>
              <a:gd name="connsiteY8" fmla="*/ 58102 h 291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71575" h="291084">
                <a:moveTo>
                  <a:pt x="14287" y="58102"/>
                </a:moveTo>
                <a:cubicBezTo>
                  <a:pt x="14287" y="33972"/>
                  <a:pt x="33845" y="14287"/>
                  <a:pt x="57975" y="14287"/>
                </a:cubicBezTo>
                <a:lnTo>
                  <a:pt x="1113599" y="14287"/>
                </a:lnTo>
                <a:cubicBezTo>
                  <a:pt x="1137729" y="14287"/>
                  <a:pt x="1157287" y="33972"/>
                  <a:pt x="1157287" y="58102"/>
                </a:cubicBezTo>
                <a:lnTo>
                  <a:pt x="1157287" y="233108"/>
                </a:lnTo>
                <a:cubicBezTo>
                  <a:pt x="1157287" y="257238"/>
                  <a:pt x="1137729" y="276796"/>
                  <a:pt x="1113599" y="276796"/>
                </a:cubicBezTo>
                <a:lnTo>
                  <a:pt x="57975" y="276796"/>
                </a:lnTo>
                <a:cubicBezTo>
                  <a:pt x="33845" y="276796"/>
                  <a:pt x="14287" y="257238"/>
                  <a:pt x="14287" y="233108"/>
                </a:cubicBezTo>
                <a:lnTo>
                  <a:pt x="14287" y="5810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42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17500" y="711200"/>
            <a:ext cx="8255000" cy="586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kPluginNodeTypeName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"simpleNode"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OpenMaya.MTypeId(0x80001)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initializePlugin(mobject):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OpenMayaMPx.MFnPlugin(mobject)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dirty="0" smtClean="0"/>
              <a:t>	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mplugin.registerNode(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kPluginNodeTypeName,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simpleNodeId,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nodeCreator,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nodeInitializer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sys.stderr.write(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"Failed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register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node: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%s"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%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kPluginNodeTypeName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uninitializePlugin(mobject):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OpenMayaMPx.MFnPlugin(mobject)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mplugin.deregisterNode(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dirty="0" smtClean="0"/>
              <a:t>		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sys.stderr.write(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"Failed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deregister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%s"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%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kPluginNodeTypeName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1612900" algn="l"/>
                <a:tab pos="1651000" algn="l"/>
                <a:tab pos="20066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18490" y="2051050"/>
            <a:ext cx="6245859" cy="1109979"/>
          </a:xfrm>
          <a:custGeom>
            <a:avLst/>
            <a:gdLst>
              <a:gd name="connsiteX0" fmla="*/ 6350 w 6245859"/>
              <a:gd name="connsiteY0" fmla="*/ 1103629 h 1109979"/>
              <a:gd name="connsiteX1" fmla="*/ 6239509 w 6245859"/>
              <a:gd name="connsiteY1" fmla="*/ 1103629 h 1109979"/>
              <a:gd name="connsiteX2" fmla="*/ 6239509 w 6245859"/>
              <a:gd name="connsiteY2" fmla="*/ 6350 h 1109979"/>
              <a:gd name="connsiteX3" fmla="*/ 6350 w 6245859"/>
              <a:gd name="connsiteY3" fmla="*/ 6350 h 1109979"/>
              <a:gd name="connsiteX4" fmla="*/ 6350 w 6245859"/>
              <a:gd name="connsiteY4" fmla="*/ 1103629 h 11099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45859" h="1109979">
                <a:moveTo>
                  <a:pt x="6350" y="1103629"/>
                </a:moveTo>
                <a:lnTo>
                  <a:pt x="6239509" y="1103629"/>
                </a:lnTo>
                <a:lnTo>
                  <a:pt x="6239509" y="6350"/>
                </a:lnTo>
                <a:lnTo>
                  <a:pt x="6350" y="6350"/>
                </a:lnTo>
                <a:lnTo>
                  <a:pt x="6350" y="11036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84200"/>
            <a:ext cx="7315200" cy="207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93700" algn="l"/>
                <a:tab pos="1308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93700" algn="l"/>
                <a:tab pos="13081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93700" algn="l"/>
                <a:tab pos="1308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nodeCreator():</a:t>
            </a:r>
          </a:p>
          <a:p>
            <a:pPr>
              <a:lnSpc>
                <a:spcPts val="1900"/>
              </a:lnSpc>
              <a:tabLst>
                <a:tab pos="393700" algn="l"/>
                <a:tab pos="13081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OpenMayaMPx.asMPxPtr(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simpleNode()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7696200" cy="347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01600" algn="l"/>
                <a:tab pos="114300" algn="l"/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01600" algn="l"/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Reminder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Override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>
              <a:lnSpc>
                <a:spcPts val="2400"/>
              </a:lnSpc>
              <a:tabLst>
                <a:tab pos="101600" algn="l"/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16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3100"/>
              </a:lnSpc>
              <a:tabLst>
                <a:tab pos="1016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attribute’s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16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16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relationships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16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Inherit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543300" y="5638800"/>
            <a:ext cx="1828800" cy="457200"/>
          </a:xfrm>
          <a:custGeom>
            <a:avLst/>
            <a:gdLst>
              <a:gd name="connsiteX0" fmla="*/ 0 w 1828800"/>
              <a:gd name="connsiteY0" fmla="*/ 76200 h 457200"/>
              <a:gd name="connsiteX1" fmla="*/ 76200 w 1828800"/>
              <a:gd name="connsiteY1" fmla="*/ 0 h 457200"/>
              <a:gd name="connsiteX2" fmla="*/ 1752600 w 1828800"/>
              <a:gd name="connsiteY2" fmla="*/ 0 h 457200"/>
              <a:gd name="connsiteX3" fmla="*/ 1828800 w 1828800"/>
              <a:gd name="connsiteY3" fmla="*/ 76200 h 457200"/>
              <a:gd name="connsiteX4" fmla="*/ 1828800 w 1828800"/>
              <a:gd name="connsiteY4" fmla="*/ 381000 h 457200"/>
              <a:gd name="connsiteX5" fmla="*/ 1752600 w 1828800"/>
              <a:gd name="connsiteY5" fmla="*/ 457200 h 457200"/>
              <a:gd name="connsiteX6" fmla="*/ 76200 w 1828800"/>
              <a:gd name="connsiteY6" fmla="*/ 457200 h 457200"/>
              <a:gd name="connsiteX7" fmla="*/ 0 w 1828800"/>
              <a:gd name="connsiteY7" fmla="*/ 381000 h 457200"/>
              <a:gd name="connsiteX8" fmla="*/ 0 w 1828800"/>
              <a:gd name="connsiteY8" fmla="*/ 76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457200">
                <a:moveTo>
                  <a:pt x="0" y="76200"/>
                </a:moveTo>
                <a:cubicBezTo>
                  <a:pt x="0" y="34112"/>
                  <a:pt x="34163" y="0"/>
                  <a:pt x="76200" y="0"/>
                </a:cubicBezTo>
                <a:lnTo>
                  <a:pt x="1752600" y="0"/>
                </a:lnTo>
                <a:cubicBezTo>
                  <a:pt x="1794636" y="0"/>
                  <a:pt x="1828800" y="34112"/>
                  <a:pt x="1828800" y="76200"/>
                </a:cubicBezTo>
                <a:lnTo>
                  <a:pt x="1828800" y="381000"/>
                </a:lnTo>
                <a:cubicBezTo>
                  <a:pt x="1828800" y="423087"/>
                  <a:pt x="1794636" y="457200"/>
                  <a:pt x="1752600" y="457200"/>
                </a:cubicBezTo>
                <a:lnTo>
                  <a:pt x="76200" y="457200"/>
                </a:lnTo>
                <a:cubicBezTo>
                  <a:pt x="34163" y="457200"/>
                  <a:pt x="0" y="423087"/>
                  <a:pt x="0" y="381000"/>
                </a:cubicBezTo>
                <a:lnTo>
                  <a:pt x="0" y="7620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530600" y="5626100"/>
            <a:ext cx="1854200" cy="482600"/>
          </a:xfrm>
          <a:custGeom>
            <a:avLst/>
            <a:gdLst>
              <a:gd name="connsiteX0" fmla="*/ 12700 w 1854200"/>
              <a:gd name="connsiteY0" fmla="*/ 88900 h 482600"/>
              <a:gd name="connsiteX1" fmla="*/ 88900 w 1854200"/>
              <a:gd name="connsiteY1" fmla="*/ 12700 h 482600"/>
              <a:gd name="connsiteX2" fmla="*/ 1765300 w 1854200"/>
              <a:gd name="connsiteY2" fmla="*/ 12700 h 482600"/>
              <a:gd name="connsiteX3" fmla="*/ 1841500 w 1854200"/>
              <a:gd name="connsiteY3" fmla="*/ 88900 h 482600"/>
              <a:gd name="connsiteX4" fmla="*/ 1841500 w 1854200"/>
              <a:gd name="connsiteY4" fmla="*/ 393700 h 482600"/>
              <a:gd name="connsiteX5" fmla="*/ 1765300 w 1854200"/>
              <a:gd name="connsiteY5" fmla="*/ 469900 h 482600"/>
              <a:gd name="connsiteX6" fmla="*/ 88900 w 1854200"/>
              <a:gd name="connsiteY6" fmla="*/ 469900 h 482600"/>
              <a:gd name="connsiteX7" fmla="*/ 12700 w 1854200"/>
              <a:gd name="connsiteY7" fmla="*/ 393700 h 482600"/>
              <a:gd name="connsiteX8" fmla="*/ 12700 w 1854200"/>
              <a:gd name="connsiteY8" fmla="*/ 889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482600">
                <a:moveTo>
                  <a:pt x="12700" y="88900"/>
                </a:moveTo>
                <a:cubicBezTo>
                  <a:pt x="12700" y="46812"/>
                  <a:pt x="46863" y="12700"/>
                  <a:pt x="88900" y="12700"/>
                </a:cubicBezTo>
                <a:lnTo>
                  <a:pt x="1765300" y="12700"/>
                </a:lnTo>
                <a:cubicBezTo>
                  <a:pt x="1807336" y="12700"/>
                  <a:pt x="1841500" y="46812"/>
                  <a:pt x="1841500" y="88900"/>
                </a:cubicBezTo>
                <a:lnTo>
                  <a:pt x="1841500" y="393700"/>
                </a:lnTo>
                <a:cubicBezTo>
                  <a:pt x="1841500" y="435787"/>
                  <a:pt x="1807336" y="469900"/>
                  <a:pt x="1765300" y="469900"/>
                </a:cubicBezTo>
                <a:lnTo>
                  <a:pt x="88900" y="469900"/>
                </a:lnTo>
                <a:cubicBezTo>
                  <a:pt x="46863" y="469900"/>
                  <a:pt x="12700" y="435787"/>
                  <a:pt x="12700" y="393700"/>
                </a:cubicBezTo>
                <a:lnTo>
                  <a:pt x="12700" y="88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543300" y="6315874"/>
            <a:ext cx="1828800" cy="439732"/>
          </a:xfrm>
          <a:custGeom>
            <a:avLst/>
            <a:gdLst>
              <a:gd name="connsiteX0" fmla="*/ 0 w 1828800"/>
              <a:gd name="connsiteY0" fmla="*/ 73279 h 439732"/>
              <a:gd name="connsiteX1" fmla="*/ 73278 w 1828800"/>
              <a:gd name="connsiteY1" fmla="*/ 0 h 439732"/>
              <a:gd name="connsiteX2" fmla="*/ 1755521 w 1828800"/>
              <a:gd name="connsiteY2" fmla="*/ 0 h 439732"/>
              <a:gd name="connsiteX3" fmla="*/ 1828800 w 1828800"/>
              <a:gd name="connsiteY3" fmla="*/ 73279 h 439732"/>
              <a:gd name="connsiteX4" fmla="*/ 1828800 w 1828800"/>
              <a:gd name="connsiteY4" fmla="*/ 366445 h 439732"/>
              <a:gd name="connsiteX5" fmla="*/ 1755521 w 1828800"/>
              <a:gd name="connsiteY5" fmla="*/ 439732 h 439732"/>
              <a:gd name="connsiteX6" fmla="*/ 73278 w 1828800"/>
              <a:gd name="connsiteY6" fmla="*/ 439732 h 439732"/>
              <a:gd name="connsiteX7" fmla="*/ 0 w 1828800"/>
              <a:gd name="connsiteY7" fmla="*/ 366445 h 439732"/>
              <a:gd name="connsiteX8" fmla="*/ 0 w 1828800"/>
              <a:gd name="connsiteY8" fmla="*/ 73279 h 4397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439732">
                <a:moveTo>
                  <a:pt x="0" y="73279"/>
                </a:moveTo>
                <a:cubicBezTo>
                  <a:pt x="0" y="32804"/>
                  <a:pt x="32765" y="0"/>
                  <a:pt x="73278" y="0"/>
                </a:cubicBezTo>
                <a:lnTo>
                  <a:pt x="1755521" y="0"/>
                </a:lnTo>
                <a:cubicBezTo>
                  <a:pt x="1796034" y="0"/>
                  <a:pt x="1828800" y="32804"/>
                  <a:pt x="1828800" y="73279"/>
                </a:cubicBezTo>
                <a:lnTo>
                  <a:pt x="1828800" y="366445"/>
                </a:lnTo>
                <a:cubicBezTo>
                  <a:pt x="1828800" y="406920"/>
                  <a:pt x="1796034" y="439732"/>
                  <a:pt x="1755521" y="439732"/>
                </a:cubicBezTo>
                <a:lnTo>
                  <a:pt x="73278" y="439732"/>
                </a:lnTo>
                <a:cubicBezTo>
                  <a:pt x="32765" y="439732"/>
                  <a:pt x="0" y="406920"/>
                  <a:pt x="0" y="366445"/>
                </a:cubicBezTo>
                <a:lnTo>
                  <a:pt x="0" y="73279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530600" y="6303174"/>
            <a:ext cx="1854200" cy="465132"/>
          </a:xfrm>
          <a:custGeom>
            <a:avLst/>
            <a:gdLst>
              <a:gd name="connsiteX0" fmla="*/ 12700 w 1854200"/>
              <a:gd name="connsiteY0" fmla="*/ 85979 h 465132"/>
              <a:gd name="connsiteX1" fmla="*/ 85978 w 1854200"/>
              <a:gd name="connsiteY1" fmla="*/ 12700 h 465132"/>
              <a:gd name="connsiteX2" fmla="*/ 1768221 w 1854200"/>
              <a:gd name="connsiteY2" fmla="*/ 12700 h 465132"/>
              <a:gd name="connsiteX3" fmla="*/ 1841500 w 1854200"/>
              <a:gd name="connsiteY3" fmla="*/ 85979 h 465132"/>
              <a:gd name="connsiteX4" fmla="*/ 1841500 w 1854200"/>
              <a:gd name="connsiteY4" fmla="*/ 379145 h 465132"/>
              <a:gd name="connsiteX5" fmla="*/ 1768221 w 1854200"/>
              <a:gd name="connsiteY5" fmla="*/ 452432 h 465132"/>
              <a:gd name="connsiteX6" fmla="*/ 85978 w 1854200"/>
              <a:gd name="connsiteY6" fmla="*/ 452432 h 465132"/>
              <a:gd name="connsiteX7" fmla="*/ 12700 w 1854200"/>
              <a:gd name="connsiteY7" fmla="*/ 379145 h 465132"/>
              <a:gd name="connsiteX8" fmla="*/ 12700 w 1854200"/>
              <a:gd name="connsiteY8" fmla="*/ 85979 h 4651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465132">
                <a:moveTo>
                  <a:pt x="12700" y="85979"/>
                </a:moveTo>
                <a:cubicBezTo>
                  <a:pt x="12700" y="45504"/>
                  <a:pt x="45465" y="12700"/>
                  <a:pt x="85978" y="12700"/>
                </a:cubicBezTo>
                <a:lnTo>
                  <a:pt x="1768221" y="12700"/>
                </a:lnTo>
                <a:cubicBezTo>
                  <a:pt x="1808734" y="12700"/>
                  <a:pt x="1841500" y="45504"/>
                  <a:pt x="1841500" y="85979"/>
                </a:cubicBezTo>
                <a:lnTo>
                  <a:pt x="1841500" y="379145"/>
                </a:lnTo>
                <a:cubicBezTo>
                  <a:pt x="1841500" y="419620"/>
                  <a:pt x="1808734" y="452432"/>
                  <a:pt x="1768221" y="452432"/>
                </a:cubicBezTo>
                <a:lnTo>
                  <a:pt x="85978" y="452432"/>
                </a:lnTo>
                <a:cubicBezTo>
                  <a:pt x="45465" y="452432"/>
                  <a:pt x="12700" y="419620"/>
                  <a:pt x="12700" y="379145"/>
                </a:cubicBezTo>
                <a:lnTo>
                  <a:pt x="12700" y="8597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544061" y="4961763"/>
            <a:ext cx="1828800" cy="457200"/>
          </a:xfrm>
          <a:custGeom>
            <a:avLst/>
            <a:gdLst>
              <a:gd name="connsiteX0" fmla="*/ 0 w 1828800"/>
              <a:gd name="connsiteY0" fmla="*/ 76200 h 457200"/>
              <a:gd name="connsiteX1" fmla="*/ 76200 w 1828800"/>
              <a:gd name="connsiteY1" fmla="*/ 0 h 457200"/>
              <a:gd name="connsiteX2" fmla="*/ 1752600 w 1828800"/>
              <a:gd name="connsiteY2" fmla="*/ 0 h 457200"/>
              <a:gd name="connsiteX3" fmla="*/ 1828800 w 1828800"/>
              <a:gd name="connsiteY3" fmla="*/ 76200 h 457200"/>
              <a:gd name="connsiteX4" fmla="*/ 1828800 w 1828800"/>
              <a:gd name="connsiteY4" fmla="*/ 381000 h 457200"/>
              <a:gd name="connsiteX5" fmla="*/ 1752600 w 1828800"/>
              <a:gd name="connsiteY5" fmla="*/ 457200 h 457200"/>
              <a:gd name="connsiteX6" fmla="*/ 76200 w 1828800"/>
              <a:gd name="connsiteY6" fmla="*/ 457200 h 457200"/>
              <a:gd name="connsiteX7" fmla="*/ 0 w 1828800"/>
              <a:gd name="connsiteY7" fmla="*/ 381000 h 457200"/>
              <a:gd name="connsiteX8" fmla="*/ 0 w 1828800"/>
              <a:gd name="connsiteY8" fmla="*/ 76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457200">
                <a:moveTo>
                  <a:pt x="0" y="76200"/>
                </a:moveTo>
                <a:cubicBezTo>
                  <a:pt x="0" y="34035"/>
                  <a:pt x="34163" y="0"/>
                  <a:pt x="76200" y="0"/>
                </a:cubicBezTo>
                <a:lnTo>
                  <a:pt x="1752600" y="0"/>
                </a:lnTo>
                <a:cubicBezTo>
                  <a:pt x="1794764" y="0"/>
                  <a:pt x="1828800" y="34035"/>
                  <a:pt x="1828800" y="76200"/>
                </a:cubicBezTo>
                <a:lnTo>
                  <a:pt x="1828800" y="381000"/>
                </a:lnTo>
                <a:cubicBezTo>
                  <a:pt x="1828800" y="423036"/>
                  <a:pt x="1794764" y="457200"/>
                  <a:pt x="1752600" y="457200"/>
                </a:cubicBezTo>
                <a:lnTo>
                  <a:pt x="76200" y="457200"/>
                </a:lnTo>
                <a:cubicBezTo>
                  <a:pt x="34163" y="457200"/>
                  <a:pt x="0" y="423036"/>
                  <a:pt x="0" y="381000"/>
                </a:cubicBezTo>
                <a:lnTo>
                  <a:pt x="0" y="7620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531361" y="4949063"/>
            <a:ext cx="1854200" cy="482600"/>
          </a:xfrm>
          <a:custGeom>
            <a:avLst/>
            <a:gdLst>
              <a:gd name="connsiteX0" fmla="*/ 12700 w 1854200"/>
              <a:gd name="connsiteY0" fmla="*/ 88900 h 482600"/>
              <a:gd name="connsiteX1" fmla="*/ 88900 w 1854200"/>
              <a:gd name="connsiteY1" fmla="*/ 12700 h 482600"/>
              <a:gd name="connsiteX2" fmla="*/ 1765300 w 1854200"/>
              <a:gd name="connsiteY2" fmla="*/ 12700 h 482600"/>
              <a:gd name="connsiteX3" fmla="*/ 1841500 w 1854200"/>
              <a:gd name="connsiteY3" fmla="*/ 88900 h 482600"/>
              <a:gd name="connsiteX4" fmla="*/ 1841500 w 1854200"/>
              <a:gd name="connsiteY4" fmla="*/ 393700 h 482600"/>
              <a:gd name="connsiteX5" fmla="*/ 1765300 w 1854200"/>
              <a:gd name="connsiteY5" fmla="*/ 469900 h 482600"/>
              <a:gd name="connsiteX6" fmla="*/ 88900 w 1854200"/>
              <a:gd name="connsiteY6" fmla="*/ 469900 h 482600"/>
              <a:gd name="connsiteX7" fmla="*/ 12700 w 1854200"/>
              <a:gd name="connsiteY7" fmla="*/ 393700 h 482600"/>
              <a:gd name="connsiteX8" fmla="*/ 12700 w 1854200"/>
              <a:gd name="connsiteY8" fmla="*/ 889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482600">
                <a:moveTo>
                  <a:pt x="12700" y="88900"/>
                </a:moveTo>
                <a:cubicBezTo>
                  <a:pt x="12700" y="46735"/>
                  <a:pt x="46863" y="12700"/>
                  <a:pt x="88900" y="12700"/>
                </a:cubicBezTo>
                <a:lnTo>
                  <a:pt x="1765300" y="12700"/>
                </a:lnTo>
                <a:cubicBezTo>
                  <a:pt x="1807464" y="12700"/>
                  <a:pt x="1841500" y="46735"/>
                  <a:pt x="1841500" y="88900"/>
                </a:cubicBezTo>
                <a:lnTo>
                  <a:pt x="1841500" y="393700"/>
                </a:lnTo>
                <a:cubicBezTo>
                  <a:pt x="1841500" y="435736"/>
                  <a:pt x="1807464" y="469900"/>
                  <a:pt x="1765300" y="469900"/>
                </a:cubicBezTo>
                <a:lnTo>
                  <a:pt x="88900" y="469900"/>
                </a:lnTo>
                <a:cubicBezTo>
                  <a:pt x="46863" y="469900"/>
                  <a:pt x="12700" y="435736"/>
                  <a:pt x="12700" y="393700"/>
                </a:cubicBezTo>
                <a:lnTo>
                  <a:pt x="12700" y="88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6900" y="5410200"/>
            <a:ext cx="101600" cy="241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06900" y="6083300"/>
            <a:ext cx="101600" cy="2413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45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17500" y="609600"/>
            <a:ext cx="8077200" cy="612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3505200" algn="l"/>
                <a:tab pos="3517900" algn="l"/>
                <a:tab pos="37465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42900" algn="l"/>
                <a:tab pos="3505200" algn="l"/>
                <a:tab pos="3517900" algn="l"/>
                <a:tab pos="37465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MPxNode::addAttribute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  <a:tab pos="3505200" algn="l"/>
                <a:tab pos="3517900" algn="l"/>
                <a:tab pos="37465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MPxNode::attributeAffects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</a:p>
          <a:p>
            <a:pPr>
              <a:lnSpc>
                <a:spcPts val="2800"/>
              </a:lnSpc>
              <a:tabLst>
                <a:tab pos="342900" algn="l"/>
                <a:tab pos="3505200" algn="l"/>
                <a:tab pos="3517900" algn="l"/>
                <a:tab pos="37465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whenChanges,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isAffected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  <a:tab pos="3505200" algn="l"/>
                <a:tab pos="3517900" algn="l"/>
                <a:tab pos="37465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MPxNode::inheritAttributesFrom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</a:p>
          <a:p>
            <a:pPr>
              <a:lnSpc>
                <a:spcPts val="2800"/>
              </a:lnSpc>
              <a:tabLst>
                <a:tab pos="342900" algn="l"/>
                <a:tab pos="3505200" algn="l"/>
                <a:tab pos="3517900" algn="l"/>
                <a:tab pos="3746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parentClassName)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3505200" algn="l"/>
                <a:tab pos="3517900" algn="l"/>
                <a:tab pos="37465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42900" algn="l"/>
                <a:tab pos="3505200" algn="l"/>
                <a:tab pos="3517900" algn="l"/>
                <a:tab pos="37465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3505200" algn="l"/>
                <a:tab pos="3517900" algn="l"/>
                <a:tab pos="37465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80390" y="2066226"/>
            <a:ext cx="8183626" cy="4475860"/>
          </a:xfrm>
          <a:custGeom>
            <a:avLst/>
            <a:gdLst>
              <a:gd name="connsiteX0" fmla="*/ 6350 w 8183626"/>
              <a:gd name="connsiteY0" fmla="*/ 4469510 h 4475860"/>
              <a:gd name="connsiteX1" fmla="*/ 8177276 w 8183626"/>
              <a:gd name="connsiteY1" fmla="*/ 4469510 h 4475860"/>
              <a:gd name="connsiteX2" fmla="*/ 8177276 w 8183626"/>
              <a:gd name="connsiteY2" fmla="*/ 6350 h 4475860"/>
              <a:gd name="connsiteX3" fmla="*/ 6350 w 8183626"/>
              <a:gd name="connsiteY3" fmla="*/ 6350 h 4475860"/>
              <a:gd name="connsiteX4" fmla="*/ 6350 w 8183626"/>
              <a:gd name="connsiteY4" fmla="*/ 4469510 h 4475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83626" h="4475860">
                <a:moveTo>
                  <a:pt x="6350" y="4469510"/>
                </a:moveTo>
                <a:lnTo>
                  <a:pt x="8177276" y="4469510"/>
                </a:lnTo>
                <a:lnTo>
                  <a:pt x="8177276" y="6350"/>
                </a:lnTo>
                <a:lnTo>
                  <a:pt x="6350" y="6350"/>
                </a:lnTo>
                <a:lnTo>
                  <a:pt x="6350" y="44695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428490" y="4719573"/>
            <a:ext cx="691260" cy="201041"/>
          </a:xfrm>
          <a:custGeom>
            <a:avLst/>
            <a:gdLst>
              <a:gd name="connsiteX0" fmla="*/ 610996 w 691260"/>
              <a:gd name="connsiteY0" fmla="*/ 126110 h 201041"/>
              <a:gd name="connsiteX1" fmla="*/ 602106 w 691260"/>
              <a:gd name="connsiteY1" fmla="*/ 81788 h 201041"/>
              <a:gd name="connsiteX2" fmla="*/ 7492 w 691260"/>
              <a:gd name="connsiteY2" fmla="*/ 201041 h 201041"/>
              <a:gd name="connsiteX3" fmla="*/ 0 w 691260"/>
              <a:gd name="connsiteY3" fmla="*/ 163576 h 201041"/>
              <a:gd name="connsiteX4" fmla="*/ 594613 w 691260"/>
              <a:gd name="connsiteY4" fmla="*/ 44322 h 201041"/>
              <a:gd name="connsiteX5" fmla="*/ 585723 w 691260"/>
              <a:gd name="connsiteY5" fmla="*/ 0 h 201041"/>
              <a:gd name="connsiteX6" fmla="*/ 691260 w 691260"/>
              <a:gd name="connsiteY6" fmla="*/ 44450 h 201041"/>
              <a:gd name="connsiteX7" fmla="*/ 610996 w 691260"/>
              <a:gd name="connsiteY7" fmla="*/ 126110 h 2010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1260" h="201041">
                <a:moveTo>
                  <a:pt x="610996" y="126110"/>
                </a:moveTo>
                <a:lnTo>
                  <a:pt x="602106" y="81788"/>
                </a:lnTo>
                <a:lnTo>
                  <a:pt x="7492" y="201041"/>
                </a:lnTo>
                <a:lnTo>
                  <a:pt x="0" y="163576"/>
                </a:lnTo>
                <a:lnTo>
                  <a:pt x="594613" y="44322"/>
                </a:lnTo>
                <a:lnTo>
                  <a:pt x="585723" y="0"/>
                </a:lnTo>
                <a:lnTo>
                  <a:pt x="691260" y="44450"/>
                </a:lnTo>
                <a:lnTo>
                  <a:pt x="610996" y="126110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422140" y="4713223"/>
            <a:ext cx="703960" cy="213741"/>
          </a:xfrm>
          <a:custGeom>
            <a:avLst/>
            <a:gdLst>
              <a:gd name="connsiteX0" fmla="*/ 617346 w 703960"/>
              <a:gd name="connsiteY0" fmla="*/ 132460 h 213741"/>
              <a:gd name="connsiteX1" fmla="*/ 608456 w 703960"/>
              <a:gd name="connsiteY1" fmla="*/ 88138 h 213741"/>
              <a:gd name="connsiteX2" fmla="*/ 13842 w 703960"/>
              <a:gd name="connsiteY2" fmla="*/ 207391 h 213741"/>
              <a:gd name="connsiteX3" fmla="*/ 6350 w 703960"/>
              <a:gd name="connsiteY3" fmla="*/ 169926 h 213741"/>
              <a:gd name="connsiteX4" fmla="*/ 600963 w 703960"/>
              <a:gd name="connsiteY4" fmla="*/ 50672 h 213741"/>
              <a:gd name="connsiteX5" fmla="*/ 592073 w 703960"/>
              <a:gd name="connsiteY5" fmla="*/ 6350 h 213741"/>
              <a:gd name="connsiteX6" fmla="*/ 697610 w 703960"/>
              <a:gd name="connsiteY6" fmla="*/ 50800 h 213741"/>
              <a:gd name="connsiteX7" fmla="*/ 617346 w 703960"/>
              <a:gd name="connsiteY7" fmla="*/ 132460 h 213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03960" h="213741">
                <a:moveTo>
                  <a:pt x="617346" y="132460"/>
                </a:moveTo>
                <a:lnTo>
                  <a:pt x="608456" y="88138"/>
                </a:lnTo>
                <a:lnTo>
                  <a:pt x="13842" y="207391"/>
                </a:lnTo>
                <a:lnTo>
                  <a:pt x="6350" y="169926"/>
                </a:lnTo>
                <a:lnTo>
                  <a:pt x="600963" y="50672"/>
                </a:lnTo>
                <a:lnTo>
                  <a:pt x="592073" y="6350"/>
                </a:lnTo>
                <a:lnTo>
                  <a:pt x="697610" y="50800"/>
                </a:lnTo>
                <a:lnTo>
                  <a:pt x="617346" y="13246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132451" y="4585118"/>
            <a:ext cx="2476500" cy="495515"/>
          </a:xfrm>
          <a:custGeom>
            <a:avLst/>
            <a:gdLst>
              <a:gd name="connsiteX0" fmla="*/ 0 w 2476500"/>
              <a:gd name="connsiteY0" fmla="*/ 495515 h 495515"/>
              <a:gd name="connsiteX1" fmla="*/ 2476500 w 2476500"/>
              <a:gd name="connsiteY1" fmla="*/ 495515 h 495515"/>
              <a:gd name="connsiteX2" fmla="*/ 2476500 w 2476500"/>
              <a:gd name="connsiteY2" fmla="*/ 0 h 495515"/>
              <a:gd name="connsiteX3" fmla="*/ 0 w 2476500"/>
              <a:gd name="connsiteY3" fmla="*/ 0 h 495515"/>
              <a:gd name="connsiteX4" fmla="*/ 0 w 2476500"/>
              <a:gd name="connsiteY4" fmla="*/ 495515 h 495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76500" h="495515">
                <a:moveTo>
                  <a:pt x="0" y="495515"/>
                </a:moveTo>
                <a:lnTo>
                  <a:pt x="2476500" y="495515"/>
                </a:lnTo>
                <a:lnTo>
                  <a:pt x="2476500" y="0"/>
                </a:lnTo>
                <a:lnTo>
                  <a:pt x="0" y="0"/>
                </a:lnTo>
                <a:lnTo>
                  <a:pt x="0" y="49551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333365" y="5370195"/>
            <a:ext cx="655573" cy="308089"/>
          </a:xfrm>
          <a:custGeom>
            <a:avLst/>
            <a:gdLst>
              <a:gd name="connsiteX0" fmla="*/ 592454 w 655573"/>
              <a:gd name="connsiteY0" fmla="*/ 118871 h 308089"/>
              <a:gd name="connsiteX1" fmla="*/ 575182 w 655573"/>
              <a:gd name="connsiteY1" fmla="*/ 77089 h 308089"/>
              <a:gd name="connsiteX2" fmla="*/ 14477 w 655573"/>
              <a:gd name="connsiteY2" fmla="*/ 308089 h 308089"/>
              <a:gd name="connsiteX3" fmla="*/ 0 w 655573"/>
              <a:gd name="connsiteY3" fmla="*/ 272770 h 308089"/>
              <a:gd name="connsiteX4" fmla="*/ 560704 w 655573"/>
              <a:gd name="connsiteY4" fmla="*/ 41783 h 308089"/>
              <a:gd name="connsiteX5" fmla="*/ 543432 w 655573"/>
              <a:gd name="connsiteY5" fmla="*/ 0 h 308089"/>
              <a:gd name="connsiteX6" fmla="*/ 655573 w 655573"/>
              <a:gd name="connsiteY6" fmla="*/ 23240 h 308089"/>
              <a:gd name="connsiteX7" fmla="*/ 592454 w 655573"/>
              <a:gd name="connsiteY7" fmla="*/ 118871 h 3080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55573" h="308089">
                <a:moveTo>
                  <a:pt x="592454" y="118871"/>
                </a:moveTo>
                <a:lnTo>
                  <a:pt x="575182" y="77089"/>
                </a:lnTo>
                <a:lnTo>
                  <a:pt x="14477" y="308089"/>
                </a:lnTo>
                <a:lnTo>
                  <a:pt x="0" y="272770"/>
                </a:lnTo>
                <a:lnTo>
                  <a:pt x="560704" y="41783"/>
                </a:lnTo>
                <a:lnTo>
                  <a:pt x="543432" y="0"/>
                </a:lnTo>
                <a:lnTo>
                  <a:pt x="655573" y="23240"/>
                </a:lnTo>
                <a:lnTo>
                  <a:pt x="592454" y="118871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327015" y="5363845"/>
            <a:ext cx="668273" cy="320789"/>
          </a:xfrm>
          <a:custGeom>
            <a:avLst/>
            <a:gdLst>
              <a:gd name="connsiteX0" fmla="*/ 598804 w 668273"/>
              <a:gd name="connsiteY0" fmla="*/ 125221 h 320789"/>
              <a:gd name="connsiteX1" fmla="*/ 581532 w 668273"/>
              <a:gd name="connsiteY1" fmla="*/ 83439 h 320789"/>
              <a:gd name="connsiteX2" fmla="*/ 20827 w 668273"/>
              <a:gd name="connsiteY2" fmla="*/ 314439 h 320789"/>
              <a:gd name="connsiteX3" fmla="*/ 6350 w 668273"/>
              <a:gd name="connsiteY3" fmla="*/ 279120 h 320789"/>
              <a:gd name="connsiteX4" fmla="*/ 567054 w 668273"/>
              <a:gd name="connsiteY4" fmla="*/ 48133 h 320789"/>
              <a:gd name="connsiteX5" fmla="*/ 549782 w 668273"/>
              <a:gd name="connsiteY5" fmla="*/ 6350 h 320789"/>
              <a:gd name="connsiteX6" fmla="*/ 661923 w 668273"/>
              <a:gd name="connsiteY6" fmla="*/ 29590 h 320789"/>
              <a:gd name="connsiteX7" fmla="*/ 598804 w 668273"/>
              <a:gd name="connsiteY7" fmla="*/ 125221 h 320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68273" h="320789">
                <a:moveTo>
                  <a:pt x="598804" y="125221"/>
                </a:moveTo>
                <a:lnTo>
                  <a:pt x="581532" y="83439"/>
                </a:lnTo>
                <a:lnTo>
                  <a:pt x="20827" y="314439"/>
                </a:lnTo>
                <a:lnTo>
                  <a:pt x="6350" y="279120"/>
                </a:lnTo>
                <a:lnTo>
                  <a:pt x="567054" y="48133"/>
                </a:lnTo>
                <a:lnTo>
                  <a:pt x="549782" y="6350"/>
                </a:lnTo>
                <a:lnTo>
                  <a:pt x="661923" y="29590"/>
                </a:lnTo>
                <a:lnTo>
                  <a:pt x="598804" y="1252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013450" y="5080673"/>
            <a:ext cx="2476500" cy="495515"/>
          </a:xfrm>
          <a:custGeom>
            <a:avLst/>
            <a:gdLst>
              <a:gd name="connsiteX0" fmla="*/ 0 w 2476500"/>
              <a:gd name="connsiteY0" fmla="*/ 495515 h 495515"/>
              <a:gd name="connsiteX1" fmla="*/ 2476500 w 2476500"/>
              <a:gd name="connsiteY1" fmla="*/ 495515 h 495515"/>
              <a:gd name="connsiteX2" fmla="*/ 2476500 w 2476500"/>
              <a:gd name="connsiteY2" fmla="*/ 0 h 495515"/>
              <a:gd name="connsiteX3" fmla="*/ 0 w 2476500"/>
              <a:gd name="connsiteY3" fmla="*/ 0 h 495515"/>
              <a:gd name="connsiteX4" fmla="*/ 0 w 2476500"/>
              <a:gd name="connsiteY4" fmla="*/ 495515 h 495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76500" h="495515">
                <a:moveTo>
                  <a:pt x="0" y="495515"/>
                </a:moveTo>
                <a:lnTo>
                  <a:pt x="2476500" y="495515"/>
                </a:lnTo>
                <a:lnTo>
                  <a:pt x="2476500" y="0"/>
                </a:lnTo>
                <a:lnTo>
                  <a:pt x="0" y="0"/>
                </a:lnTo>
                <a:lnTo>
                  <a:pt x="0" y="49551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553200" y="989964"/>
            <a:ext cx="1179703" cy="1082675"/>
          </a:xfrm>
          <a:custGeom>
            <a:avLst/>
            <a:gdLst>
              <a:gd name="connsiteX0" fmla="*/ 0 w 1179703"/>
              <a:gd name="connsiteY0" fmla="*/ 541401 h 1082675"/>
              <a:gd name="connsiteX1" fmla="*/ 589915 w 1179703"/>
              <a:gd name="connsiteY1" fmla="*/ 0 h 1082675"/>
              <a:gd name="connsiteX2" fmla="*/ 1179703 w 1179703"/>
              <a:gd name="connsiteY2" fmla="*/ 541401 h 1082675"/>
              <a:gd name="connsiteX3" fmla="*/ 589915 w 1179703"/>
              <a:gd name="connsiteY3" fmla="*/ 1082675 h 1082675"/>
              <a:gd name="connsiteX4" fmla="*/ 0 w 1179703"/>
              <a:gd name="connsiteY4" fmla="*/ 541401 h 1082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9703" h="1082675">
                <a:moveTo>
                  <a:pt x="0" y="541401"/>
                </a:moveTo>
                <a:cubicBezTo>
                  <a:pt x="0" y="242316"/>
                  <a:pt x="264032" y="0"/>
                  <a:pt x="589915" y="0"/>
                </a:cubicBezTo>
                <a:cubicBezTo>
                  <a:pt x="915669" y="0"/>
                  <a:pt x="1179703" y="242316"/>
                  <a:pt x="1179703" y="541401"/>
                </a:cubicBezTo>
                <a:cubicBezTo>
                  <a:pt x="1179703" y="840358"/>
                  <a:pt x="915669" y="1082675"/>
                  <a:pt x="589915" y="1082675"/>
                </a:cubicBezTo>
                <a:cubicBezTo>
                  <a:pt x="264032" y="1082675"/>
                  <a:pt x="0" y="840358"/>
                  <a:pt x="0" y="541401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546850" y="983614"/>
            <a:ext cx="1192403" cy="1095375"/>
          </a:xfrm>
          <a:custGeom>
            <a:avLst/>
            <a:gdLst>
              <a:gd name="connsiteX0" fmla="*/ 6350 w 1192403"/>
              <a:gd name="connsiteY0" fmla="*/ 547751 h 1095375"/>
              <a:gd name="connsiteX1" fmla="*/ 596265 w 1192403"/>
              <a:gd name="connsiteY1" fmla="*/ 6350 h 1095375"/>
              <a:gd name="connsiteX2" fmla="*/ 1186053 w 1192403"/>
              <a:gd name="connsiteY2" fmla="*/ 547751 h 1095375"/>
              <a:gd name="connsiteX3" fmla="*/ 596265 w 1192403"/>
              <a:gd name="connsiteY3" fmla="*/ 1089025 h 1095375"/>
              <a:gd name="connsiteX4" fmla="*/ 6350 w 1192403"/>
              <a:gd name="connsiteY4" fmla="*/ 547751 h 1095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92403" h="1095375">
                <a:moveTo>
                  <a:pt x="6350" y="547751"/>
                </a:moveTo>
                <a:cubicBezTo>
                  <a:pt x="6350" y="248666"/>
                  <a:pt x="270382" y="6350"/>
                  <a:pt x="596265" y="6350"/>
                </a:cubicBezTo>
                <a:cubicBezTo>
                  <a:pt x="922019" y="6350"/>
                  <a:pt x="1186053" y="248666"/>
                  <a:pt x="1186053" y="547751"/>
                </a:cubicBezTo>
                <a:cubicBezTo>
                  <a:pt x="1186053" y="846708"/>
                  <a:pt x="922019" y="1089025"/>
                  <a:pt x="596265" y="1089025"/>
                </a:cubicBezTo>
                <a:cubicBezTo>
                  <a:pt x="270382" y="1089025"/>
                  <a:pt x="6350" y="846708"/>
                  <a:pt x="6350" y="54775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867400" y="1459230"/>
            <a:ext cx="685800" cy="64769"/>
          </a:xfrm>
          <a:custGeom>
            <a:avLst/>
            <a:gdLst>
              <a:gd name="connsiteX0" fmla="*/ 638047 w 685800"/>
              <a:gd name="connsiteY0" fmla="*/ 64769 h 64769"/>
              <a:gd name="connsiteX1" fmla="*/ 638047 w 685800"/>
              <a:gd name="connsiteY1" fmla="*/ 42036 h 64769"/>
              <a:gd name="connsiteX2" fmla="*/ 0 w 685800"/>
              <a:gd name="connsiteY2" fmla="*/ 42036 h 64769"/>
              <a:gd name="connsiteX3" fmla="*/ 0 w 685800"/>
              <a:gd name="connsiteY3" fmla="*/ 22733 h 64769"/>
              <a:gd name="connsiteX4" fmla="*/ 638047 w 685800"/>
              <a:gd name="connsiteY4" fmla="*/ 22733 h 64769"/>
              <a:gd name="connsiteX5" fmla="*/ 638047 w 685800"/>
              <a:gd name="connsiteY5" fmla="*/ 0 h 64769"/>
              <a:gd name="connsiteX6" fmla="*/ 685800 w 685800"/>
              <a:gd name="connsiteY6" fmla="*/ 32384 h 64769"/>
              <a:gd name="connsiteX7" fmla="*/ 638047 w 685800"/>
              <a:gd name="connsiteY7" fmla="*/ 64769 h 647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4769">
                <a:moveTo>
                  <a:pt x="638047" y="64769"/>
                </a:moveTo>
                <a:lnTo>
                  <a:pt x="638047" y="42036"/>
                </a:lnTo>
                <a:lnTo>
                  <a:pt x="0" y="42036"/>
                </a:lnTo>
                <a:lnTo>
                  <a:pt x="0" y="22733"/>
                </a:lnTo>
                <a:lnTo>
                  <a:pt x="638047" y="22733"/>
                </a:lnTo>
                <a:lnTo>
                  <a:pt x="638047" y="0"/>
                </a:lnTo>
                <a:lnTo>
                  <a:pt x="685800" y="32384"/>
                </a:lnTo>
                <a:lnTo>
                  <a:pt x="638047" y="6476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861050" y="1452880"/>
            <a:ext cx="698500" cy="77469"/>
          </a:xfrm>
          <a:custGeom>
            <a:avLst/>
            <a:gdLst>
              <a:gd name="connsiteX0" fmla="*/ 644397 w 698500"/>
              <a:gd name="connsiteY0" fmla="*/ 71119 h 77469"/>
              <a:gd name="connsiteX1" fmla="*/ 644397 w 698500"/>
              <a:gd name="connsiteY1" fmla="*/ 48386 h 77469"/>
              <a:gd name="connsiteX2" fmla="*/ 6350 w 698500"/>
              <a:gd name="connsiteY2" fmla="*/ 48386 h 77469"/>
              <a:gd name="connsiteX3" fmla="*/ 6350 w 698500"/>
              <a:gd name="connsiteY3" fmla="*/ 29083 h 77469"/>
              <a:gd name="connsiteX4" fmla="*/ 644397 w 698500"/>
              <a:gd name="connsiteY4" fmla="*/ 29083 h 77469"/>
              <a:gd name="connsiteX5" fmla="*/ 644397 w 698500"/>
              <a:gd name="connsiteY5" fmla="*/ 6350 h 77469"/>
              <a:gd name="connsiteX6" fmla="*/ 692150 w 698500"/>
              <a:gd name="connsiteY6" fmla="*/ 38734 h 77469"/>
              <a:gd name="connsiteX7" fmla="*/ 644397 w 698500"/>
              <a:gd name="connsiteY7" fmla="*/ 71119 h 774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77469">
                <a:moveTo>
                  <a:pt x="644397" y="71119"/>
                </a:moveTo>
                <a:lnTo>
                  <a:pt x="644397" y="48386"/>
                </a:lnTo>
                <a:lnTo>
                  <a:pt x="6350" y="48386"/>
                </a:lnTo>
                <a:lnTo>
                  <a:pt x="6350" y="29083"/>
                </a:lnTo>
                <a:lnTo>
                  <a:pt x="644397" y="29083"/>
                </a:lnTo>
                <a:lnTo>
                  <a:pt x="644397" y="6350"/>
                </a:lnTo>
                <a:lnTo>
                  <a:pt x="692150" y="38734"/>
                </a:lnTo>
                <a:lnTo>
                  <a:pt x="644397" y="711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620000" y="1247139"/>
            <a:ext cx="762000" cy="64770"/>
          </a:xfrm>
          <a:custGeom>
            <a:avLst/>
            <a:gdLst>
              <a:gd name="connsiteX0" fmla="*/ 714247 w 762000"/>
              <a:gd name="connsiteY0" fmla="*/ 64770 h 64770"/>
              <a:gd name="connsiteX1" fmla="*/ 714247 w 762000"/>
              <a:gd name="connsiteY1" fmla="*/ 42037 h 64770"/>
              <a:gd name="connsiteX2" fmla="*/ 0 w 762000"/>
              <a:gd name="connsiteY2" fmla="*/ 42037 h 64770"/>
              <a:gd name="connsiteX3" fmla="*/ 0 w 762000"/>
              <a:gd name="connsiteY3" fmla="*/ 22733 h 64770"/>
              <a:gd name="connsiteX4" fmla="*/ 714247 w 762000"/>
              <a:gd name="connsiteY4" fmla="*/ 22733 h 64770"/>
              <a:gd name="connsiteX5" fmla="*/ 714247 w 762000"/>
              <a:gd name="connsiteY5" fmla="*/ 0 h 64770"/>
              <a:gd name="connsiteX6" fmla="*/ 762000 w 762000"/>
              <a:gd name="connsiteY6" fmla="*/ 32385 h 64770"/>
              <a:gd name="connsiteX7" fmla="*/ 714247 w 762000"/>
              <a:gd name="connsiteY7" fmla="*/ 64770 h 64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62000" h="64770">
                <a:moveTo>
                  <a:pt x="714247" y="64770"/>
                </a:moveTo>
                <a:lnTo>
                  <a:pt x="714247" y="42037"/>
                </a:lnTo>
                <a:lnTo>
                  <a:pt x="0" y="42037"/>
                </a:lnTo>
                <a:lnTo>
                  <a:pt x="0" y="22733"/>
                </a:lnTo>
                <a:lnTo>
                  <a:pt x="714247" y="22733"/>
                </a:lnTo>
                <a:lnTo>
                  <a:pt x="714247" y="0"/>
                </a:lnTo>
                <a:lnTo>
                  <a:pt x="762000" y="32385"/>
                </a:lnTo>
                <a:lnTo>
                  <a:pt x="714247" y="6477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7613650" y="1240789"/>
            <a:ext cx="774700" cy="77470"/>
          </a:xfrm>
          <a:custGeom>
            <a:avLst/>
            <a:gdLst>
              <a:gd name="connsiteX0" fmla="*/ 720597 w 774700"/>
              <a:gd name="connsiteY0" fmla="*/ 71120 h 77470"/>
              <a:gd name="connsiteX1" fmla="*/ 720597 w 774700"/>
              <a:gd name="connsiteY1" fmla="*/ 48387 h 77470"/>
              <a:gd name="connsiteX2" fmla="*/ 6350 w 774700"/>
              <a:gd name="connsiteY2" fmla="*/ 48387 h 77470"/>
              <a:gd name="connsiteX3" fmla="*/ 6350 w 774700"/>
              <a:gd name="connsiteY3" fmla="*/ 29083 h 77470"/>
              <a:gd name="connsiteX4" fmla="*/ 720597 w 774700"/>
              <a:gd name="connsiteY4" fmla="*/ 29083 h 77470"/>
              <a:gd name="connsiteX5" fmla="*/ 720597 w 774700"/>
              <a:gd name="connsiteY5" fmla="*/ 6350 h 77470"/>
              <a:gd name="connsiteX6" fmla="*/ 768350 w 774700"/>
              <a:gd name="connsiteY6" fmla="*/ 38735 h 77470"/>
              <a:gd name="connsiteX7" fmla="*/ 720597 w 774700"/>
              <a:gd name="connsiteY7" fmla="*/ 71120 h 77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74700" h="77470">
                <a:moveTo>
                  <a:pt x="720597" y="71120"/>
                </a:moveTo>
                <a:lnTo>
                  <a:pt x="720597" y="48387"/>
                </a:lnTo>
                <a:lnTo>
                  <a:pt x="6350" y="48387"/>
                </a:lnTo>
                <a:lnTo>
                  <a:pt x="6350" y="29083"/>
                </a:lnTo>
                <a:lnTo>
                  <a:pt x="720597" y="29083"/>
                </a:lnTo>
                <a:lnTo>
                  <a:pt x="720597" y="6350"/>
                </a:lnTo>
                <a:lnTo>
                  <a:pt x="768350" y="38735"/>
                </a:lnTo>
                <a:lnTo>
                  <a:pt x="720597" y="711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620000" y="1785620"/>
            <a:ext cx="762000" cy="64769"/>
          </a:xfrm>
          <a:custGeom>
            <a:avLst/>
            <a:gdLst>
              <a:gd name="connsiteX0" fmla="*/ 714247 w 762000"/>
              <a:gd name="connsiteY0" fmla="*/ 64769 h 64769"/>
              <a:gd name="connsiteX1" fmla="*/ 714247 w 762000"/>
              <a:gd name="connsiteY1" fmla="*/ 42036 h 64769"/>
              <a:gd name="connsiteX2" fmla="*/ 0 w 762000"/>
              <a:gd name="connsiteY2" fmla="*/ 42036 h 64769"/>
              <a:gd name="connsiteX3" fmla="*/ 0 w 762000"/>
              <a:gd name="connsiteY3" fmla="*/ 22732 h 64769"/>
              <a:gd name="connsiteX4" fmla="*/ 714247 w 762000"/>
              <a:gd name="connsiteY4" fmla="*/ 22732 h 64769"/>
              <a:gd name="connsiteX5" fmla="*/ 714247 w 762000"/>
              <a:gd name="connsiteY5" fmla="*/ 0 h 64769"/>
              <a:gd name="connsiteX6" fmla="*/ 762000 w 762000"/>
              <a:gd name="connsiteY6" fmla="*/ 32384 h 64769"/>
              <a:gd name="connsiteX7" fmla="*/ 714247 w 762000"/>
              <a:gd name="connsiteY7" fmla="*/ 64769 h 647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62000" h="64769">
                <a:moveTo>
                  <a:pt x="714247" y="64769"/>
                </a:moveTo>
                <a:lnTo>
                  <a:pt x="714247" y="42036"/>
                </a:lnTo>
                <a:lnTo>
                  <a:pt x="0" y="42036"/>
                </a:lnTo>
                <a:lnTo>
                  <a:pt x="0" y="22732"/>
                </a:lnTo>
                <a:lnTo>
                  <a:pt x="714247" y="22732"/>
                </a:lnTo>
                <a:lnTo>
                  <a:pt x="714247" y="0"/>
                </a:lnTo>
                <a:lnTo>
                  <a:pt x="762000" y="32384"/>
                </a:lnTo>
                <a:lnTo>
                  <a:pt x="714247" y="6476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613650" y="1779270"/>
            <a:ext cx="774700" cy="77469"/>
          </a:xfrm>
          <a:custGeom>
            <a:avLst/>
            <a:gdLst>
              <a:gd name="connsiteX0" fmla="*/ 720597 w 774700"/>
              <a:gd name="connsiteY0" fmla="*/ 71119 h 77469"/>
              <a:gd name="connsiteX1" fmla="*/ 720597 w 774700"/>
              <a:gd name="connsiteY1" fmla="*/ 48386 h 77469"/>
              <a:gd name="connsiteX2" fmla="*/ 6350 w 774700"/>
              <a:gd name="connsiteY2" fmla="*/ 48386 h 77469"/>
              <a:gd name="connsiteX3" fmla="*/ 6350 w 774700"/>
              <a:gd name="connsiteY3" fmla="*/ 29082 h 77469"/>
              <a:gd name="connsiteX4" fmla="*/ 720597 w 774700"/>
              <a:gd name="connsiteY4" fmla="*/ 29082 h 77469"/>
              <a:gd name="connsiteX5" fmla="*/ 720597 w 774700"/>
              <a:gd name="connsiteY5" fmla="*/ 6350 h 77469"/>
              <a:gd name="connsiteX6" fmla="*/ 768350 w 774700"/>
              <a:gd name="connsiteY6" fmla="*/ 38734 h 77469"/>
              <a:gd name="connsiteX7" fmla="*/ 720597 w 774700"/>
              <a:gd name="connsiteY7" fmla="*/ 71119 h 774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74700" h="77469">
                <a:moveTo>
                  <a:pt x="720597" y="71119"/>
                </a:moveTo>
                <a:lnTo>
                  <a:pt x="720597" y="48386"/>
                </a:lnTo>
                <a:lnTo>
                  <a:pt x="6350" y="48386"/>
                </a:lnTo>
                <a:lnTo>
                  <a:pt x="6350" y="29082"/>
                </a:lnTo>
                <a:lnTo>
                  <a:pt x="720597" y="29082"/>
                </a:lnTo>
                <a:lnTo>
                  <a:pt x="720597" y="6350"/>
                </a:lnTo>
                <a:lnTo>
                  <a:pt x="768350" y="38734"/>
                </a:lnTo>
                <a:lnTo>
                  <a:pt x="720597" y="711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46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17500" y="533400"/>
            <a:ext cx="2222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17500" y="1422400"/>
            <a:ext cx="3124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MPxNode::initialize()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73100" y="2222500"/>
            <a:ext cx="7581900" cy="231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032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nodeInitializer():</a:t>
            </a:r>
          </a:p>
          <a:p>
            <a:pPr>
              <a:lnSpc>
                <a:spcPts val="16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OpenMaya.MFnNumericAttribute()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simpleNode.myInputAttr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"myInput",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“mi",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OpenMaya.MFnNumericData.kFloat,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nAttr.setStorable(1)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simpleNode.myOutputAttr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nAttr.create(“myOutput”,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“mo”,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OpenMaya.MFnNumericData.kFloat,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1.0)</a:t>
            </a:r>
          </a:p>
          <a:p>
            <a:pPr>
              <a:lnSpc>
                <a:spcPts val="16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nAttr.setStorable(1)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simpleNode.myOutputAttrTwo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nAttr.create(“myOutputTwo”,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“motwo”,</a:t>
            </a:r>
          </a:p>
          <a:p>
            <a:pPr>
              <a:lnSpc>
                <a:spcPts val="1600"/>
              </a:lnSpc>
              <a:tabLst>
                <a:tab pos="203200" algn="l"/>
              </a:tabLst>
            </a:pP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OpenMaya.MFnNumericData.kFloat,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1.0)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876300" y="4521200"/>
            <a:ext cx="39116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nAttr.setStorable(1)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simpleNode.addAttribute(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simpleNode.input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simpleNode.addAttribute(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simpleNode.myOutputAttr)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876300" y="5372100"/>
            <a:ext cx="59817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simpleNode.addAttribute(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simpleNode.myOutputAttrTwo)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simpleNode.attributeAffects(simpleNode.myInputAttr,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simpleNode.myOutputAttr);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245100" y="4635500"/>
            <a:ext cx="29210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876300" algn="l"/>
              </a:tabLst>
            </a:pPr>
            <a:r>
              <a:rPr lang="en-US" altLang="zh-CN" sz="1403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MPxNode::addAttribute()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8763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MPxNode::attributeAffects()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6807200" y="1473200"/>
            <a:ext cx="647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myNode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5956300" y="1282700"/>
            <a:ext cx="495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myInput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785100" y="1066800"/>
            <a:ext cx="596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myOutput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7785100" y="1600200"/>
            <a:ext cx="863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myOutputTwo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347912" y="2412428"/>
            <a:ext cx="1019175" cy="427355"/>
          </a:xfrm>
          <a:custGeom>
            <a:avLst/>
            <a:gdLst>
              <a:gd name="connsiteX0" fmla="*/ 14287 w 1019175"/>
              <a:gd name="connsiteY0" fmla="*/ 80708 h 427355"/>
              <a:gd name="connsiteX1" fmla="*/ 80708 w 1019175"/>
              <a:gd name="connsiteY1" fmla="*/ 14287 h 427355"/>
              <a:gd name="connsiteX2" fmla="*/ 938466 w 1019175"/>
              <a:gd name="connsiteY2" fmla="*/ 14287 h 427355"/>
              <a:gd name="connsiteX3" fmla="*/ 1004887 w 1019175"/>
              <a:gd name="connsiteY3" fmla="*/ 80708 h 427355"/>
              <a:gd name="connsiteX4" fmla="*/ 1004887 w 1019175"/>
              <a:gd name="connsiteY4" fmla="*/ 346519 h 427355"/>
              <a:gd name="connsiteX5" fmla="*/ 938466 w 1019175"/>
              <a:gd name="connsiteY5" fmla="*/ 413067 h 427355"/>
              <a:gd name="connsiteX6" fmla="*/ 80708 w 1019175"/>
              <a:gd name="connsiteY6" fmla="*/ 413067 h 427355"/>
              <a:gd name="connsiteX7" fmla="*/ 14287 w 1019175"/>
              <a:gd name="connsiteY7" fmla="*/ 346519 h 427355"/>
              <a:gd name="connsiteX8" fmla="*/ 14287 w 1019175"/>
              <a:gd name="connsiteY8" fmla="*/ 80708 h 427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19175" h="427355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938466" y="14287"/>
                </a:lnTo>
                <a:cubicBezTo>
                  <a:pt x="975169" y="14287"/>
                  <a:pt x="1004887" y="44005"/>
                  <a:pt x="1004887" y="80708"/>
                </a:cubicBezTo>
                <a:lnTo>
                  <a:pt x="1004887" y="346519"/>
                </a:lnTo>
                <a:cubicBezTo>
                  <a:pt x="1004887" y="383222"/>
                  <a:pt x="975169" y="413067"/>
                  <a:pt x="938466" y="413067"/>
                </a:cubicBezTo>
                <a:lnTo>
                  <a:pt x="80708" y="413067"/>
                </a:lnTo>
                <a:cubicBezTo>
                  <a:pt x="44005" y="413067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324600" y="3870325"/>
            <a:ext cx="1179703" cy="1082675"/>
          </a:xfrm>
          <a:custGeom>
            <a:avLst/>
            <a:gdLst>
              <a:gd name="connsiteX0" fmla="*/ 0 w 1179703"/>
              <a:gd name="connsiteY0" fmla="*/ 541273 h 1082675"/>
              <a:gd name="connsiteX1" fmla="*/ 589915 w 1179703"/>
              <a:gd name="connsiteY1" fmla="*/ 0 h 1082675"/>
              <a:gd name="connsiteX2" fmla="*/ 1179703 w 1179703"/>
              <a:gd name="connsiteY2" fmla="*/ 541273 h 1082675"/>
              <a:gd name="connsiteX3" fmla="*/ 589915 w 1179703"/>
              <a:gd name="connsiteY3" fmla="*/ 1082675 h 1082675"/>
              <a:gd name="connsiteX4" fmla="*/ 0 w 1179703"/>
              <a:gd name="connsiteY4" fmla="*/ 541273 h 1082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9703" h="1082675">
                <a:moveTo>
                  <a:pt x="0" y="541273"/>
                </a:moveTo>
                <a:cubicBezTo>
                  <a:pt x="0" y="242315"/>
                  <a:pt x="264032" y="0"/>
                  <a:pt x="589915" y="0"/>
                </a:cubicBezTo>
                <a:cubicBezTo>
                  <a:pt x="915669" y="0"/>
                  <a:pt x="1179703" y="242315"/>
                  <a:pt x="1179703" y="541273"/>
                </a:cubicBezTo>
                <a:cubicBezTo>
                  <a:pt x="1179703" y="840359"/>
                  <a:pt x="915669" y="1082675"/>
                  <a:pt x="589915" y="1082675"/>
                </a:cubicBezTo>
                <a:cubicBezTo>
                  <a:pt x="264032" y="1082675"/>
                  <a:pt x="0" y="840359"/>
                  <a:pt x="0" y="541273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318250" y="3863975"/>
            <a:ext cx="1192403" cy="1095375"/>
          </a:xfrm>
          <a:custGeom>
            <a:avLst/>
            <a:gdLst>
              <a:gd name="connsiteX0" fmla="*/ 6350 w 1192403"/>
              <a:gd name="connsiteY0" fmla="*/ 547623 h 1095375"/>
              <a:gd name="connsiteX1" fmla="*/ 596265 w 1192403"/>
              <a:gd name="connsiteY1" fmla="*/ 6350 h 1095375"/>
              <a:gd name="connsiteX2" fmla="*/ 1186053 w 1192403"/>
              <a:gd name="connsiteY2" fmla="*/ 547623 h 1095375"/>
              <a:gd name="connsiteX3" fmla="*/ 596265 w 1192403"/>
              <a:gd name="connsiteY3" fmla="*/ 1089025 h 1095375"/>
              <a:gd name="connsiteX4" fmla="*/ 6350 w 1192403"/>
              <a:gd name="connsiteY4" fmla="*/ 547623 h 1095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92403" h="1095375">
                <a:moveTo>
                  <a:pt x="6350" y="547623"/>
                </a:moveTo>
                <a:cubicBezTo>
                  <a:pt x="6350" y="248665"/>
                  <a:pt x="270382" y="6350"/>
                  <a:pt x="596265" y="6350"/>
                </a:cubicBezTo>
                <a:cubicBezTo>
                  <a:pt x="922019" y="6350"/>
                  <a:pt x="1186053" y="248665"/>
                  <a:pt x="1186053" y="547623"/>
                </a:cubicBezTo>
                <a:cubicBezTo>
                  <a:pt x="1186053" y="846709"/>
                  <a:pt x="922019" y="1089025"/>
                  <a:pt x="596265" y="1089025"/>
                </a:cubicBezTo>
                <a:cubicBezTo>
                  <a:pt x="270382" y="1089025"/>
                  <a:pt x="6350" y="846709"/>
                  <a:pt x="6350" y="54762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638800" y="4339590"/>
            <a:ext cx="685800" cy="64770"/>
          </a:xfrm>
          <a:custGeom>
            <a:avLst/>
            <a:gdLst>
              <a:gd name="connsiteX0" fmla="*/ 638047 w 685800"/>
              <a:gd name="connsiteY0" fmla="*/ 64769 h 64770"/>
              <a:gd name="connsiteX1" fmla="*/ 638047 w 685800"/>
              <a:gd name="connsiteY1" fmla="*/ 42036 h 64770"/>
              <a:gd name="connsiteX2" fmla="*/ 0 w 685800"/>
              <a:gd name="connsiteY2" fmla="*/ 42036 h 64770"/>
              <a:gd name="connsiteX3" fmla="*/ 0 w 685800"/>
              <a:gd name="connsiteY3" fmla="*/ 22732 h 64770"/>
              <a:gd name="connsiteX4" fmla="*/ 638047 w 685800"/>
              <a:gd name="connsiteY4" fmla="*/ 22732 h 64770"/>
              <a:gd name="connsiteX5" fmla="*/ 638047 w 685800"/>
              <a:gd name="connsiteY5" fmla="*/ 0 h 64770"/>
              <a:gd name="connsiteX6" fmla="*/ 685800 w 685800"/>
              <a:gd name="connsiteY6" fmla="*/ 32384 h 64770"/>
              <a:gd name="connsiteX7" fmla="*/ 638047 w 685800"/>
              <a:gd name="connsiteY7" fmla="*/ 64769 h 64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4770">
                <a:moveTo>
                  <a:pt x="638047" y="64769"/>
                </a:moveTo>
                <a:lnTo>
                  <a:pt x="638047" y="42036"/>
                </a:lnTo>
                <a:lnTo>
                  <a:pt x="0" y="42036"/>
                </a:lnTo>
                <a:lnTo>
                  <a:pt x="0" y="22732"/>
                </a:lnTo>
                <a:lnTo>
                  <a:pt x="638047" y="22732"/>
                </a:lnTo>
                <a:lnTo>
                  <a:pt x="638047" y="0"/>
                </a:lnTo>
                <a:lnTo>
                  <a:pt x="685800" y="32384"/>
                </a:lnTo>
                <a:lnTo>
                  <a:pt x="638047" y="6476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632450" y="4333240"/>
            <a:ext cx="698500" cy="77470"/>
          </a:xfrm>
          <a:custGeom>
            <a:avLst/>
            <a:gdLst>
              <a:gd name="connsiteX0" fmla="*/ 644397 w 698500"/>
              <a:gd name="connsiteY0" fmla="*/ 71119 h 77470"/>
              <a:gd name="connsiteX1" fmla="*/ 644397 w 698500"/>
              <a:gd name="connsiteY1" fmla="*/ 48386 h 77470"/>
              <a:gd name="connsiteX2" fmla="*/ 6350 w 698500"/>
              <a:gd name="connsiteY2" fmla="*/ 48386 h 77470"/>
              <a:gd name="connsiteX3" fmla="*/ 6350 w 698500"/>
              <a:gd name="connsiteY3" fmla="*/ 29082 h 77470"/>
              <a:gd name="connsiteX4" fmla="*/ 644397 w 698500"/>
              <a:gd name="connsiteY4" fmla="*/ 29082 h 77470"/>
              <a:gd name="connsiteX5" fmla="*/ 644397 w 698500"/>
              <a:gd name="connsiteY5" fmla="*/ 6350 h 77470"/>
              <a:gd name="connsiteX6" fmla="*/ 692150 w 698500"/>
              <a:gd name="connsiteY6" fmla="*/ 38734 h 77470"/>
              <a:gd name="connsiteX7" fmla="*/ 644397 w 698500"/>
              <a:gd name="connsiteY7" fmla="*/ 71119 h 77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77470">
                <a:moveTo>
                  <a:pt x="644397" y="71119"/>
                </a:moveTo>
                <a:lnTo>
                  <a:pt x="644397" y="48386"/>
                </a:lnTo>
                <a:lnTo>
                  <a:pt x="6350" y="48386"/>
                </a:lnTo>
                <a:lnTo>
                  <a:pt x="6350" y="29082"/>
                </a:lnTo>
                <a:lnTo>
                  <a:pt x="644397" y="29082"/>
                </a:lnTo>
                <a:lnTo>
                  <a:pt x="644397" y="6350"/>
                </a:lnTo>
                <a:lnTo>
                  <a:pt x="692150" y="38734"/>
                </a:lnTo>
                <a:lnTo>
                  <a:pt x="644397" y="711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391400" y="4127500"/>
            <a:ext cx="762000" cy="64770"/>
          </a:xfrm>
          <a:custGeom>
            <a:avLst/>
            <a:gdLst>
              <a:gd name="connsiteX0" fmla="*/ 714247 w 762000"/>
              <a:gd name="connsiteY0" fmla="*/ 64770 h 64770"/>
              <a:gd name="connsiteX1" fmla="*/ 714247 w 762000"/>
              <a:gd name="connsiteY1" fmla="*/ 42036 h 64770"/>
              <a:gd name="connsiteX2" fmla="*/ 0 w 762000"/>
              <a:gd name="connsiteY2" fmla="*/ 42036 h 64770"/>
              <a:gd name="connsiteX3" fmla="*/ 0 w 762000"/>
              <a:gd name="connsiteY3" fmla="*/ 22733 h 64770"/>
              <a:gd name="connsiteX4" fmla="*/ 714247 w 762000"/>
              <a:gd name="connsiteY4" fmla="*/ 22733 h 64770"/>
              <a:gd name="connsiteX5" fmla="*/ 714247 w 762000"/>
              <a:gd name="connsiteY5" fmla="*/ 0 h 64770"/>
              <a:gd name="connsiteX6" fmla="*/ 762000 w 762000"/>
              <a:gd name="connsiteY6" fmla="*/ 32384 h 64770"/>
              <a:gd name="connsiteX7" fmla="*/ 714247 w 762000"/>
              <a:gd name="connsiteY7" fmla="*/ 64770 h 64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62000" h="64770">
                <a:moveTo>
                  <a:pt x="714247" y="64770"/>
                </a:moveTo>
                <a:lnTo>
                  <a:pt x="714247" y="42036"/>
                </a:lnTo>
                <a:lnTo>
                  <a:pt x="0" y="42036"/>
                </a:lnTo>
                <a:lnTo>
                  <a:pt x="0" y="22733"/>
                </a:lnTo>
                <a:lnTo>
                  <a:pt x="714247" y="22733"/>
                </a:lnTo>
                <a:lnTo>
                  <a:pt x="714247" y="0"/>
                </a:lnTo>
                <a:lnTo>
                  <a:pt x="762000" y="32384"/>
                </a:lnTo>
                <a:lnTo>
                  <a:pt x="714247" y="6477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385050" y="4121150"/>
            <a:ext cx="774700" cy="77470"/>
          </a:xfrm>
          <a:custGeom>
            <a:avLst/>
            <a:gdLst>
              <a:gd name="connsiteX0" fmla="*/ 720597 w 774700"/>
              <a:gd name="connsiteY0" fmla="*/ 71120 h 77470"/>
              <a:gd name="connsiteX1" fmla="*/ 720597 w 774700"/>
              <a:gd name="connsiteY1" fmla="*/ 48386 h 77470"/>
              <a:gd name="connsiteX2" fmla="*/ 6350 w 774700"/>
              <a:gd name="connsiteY2" fmla="*/ 48386 h 77470"/>
              <a:gd name="connsiteX3" fmla="*/ 6350 w 774700"/>
              <a:gd name="connsiteY3" fmla="*/ 29083 h 77470"/>
              <a:gd name="connsiteX4" fmla="*/ 720597 w 774700"/>
              <a:gd name="connsiteY4" fmla="*/ 29083 h 77470"/>
              <a:gd name="connsiteX5" fmla="*/ 720597 w 774700"/>
              <a:gd name="connsiteY5" fmla="*/ 6350 h 77470"/>
              <a:gd name="connsiteX6" fmla="*/ 768350 w 774700"/>
              <a:gd name="connsiteY6" fmla="*/ 38734 h 77470"/>
              <a:gd name="connsiteX7" fmla="*/ 720597 w 774700"/>
              <a:gd name="connsiteY7" fmla="*/ 71120 h 77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74700" h="77470">
                <a:moveTo>
                  <a:pt x="720597" y="71120"/>
                </a:moveTo>
                <a:lnTo>
                  <a:pt x="720597" y="48386"/>
                </a:lnTo>
                <a:lnTo>
                  <a:pt x="6350" y="48386"/>
                </a:lnTo>
                <a:lnTo>
                  <a:pt x="6350" y="29083"/>
                </a:lnTo>
                <a:lnTo>
                  <a:pt x="720597" y="29083"/>
                </a:lnTo>
                <a:lnTo>
                  <a:pt x="720597" y="6350"/>
                </a:lnTo>
                <a:lnTo>
                  <a:pt x="768350" y="38734"/>
                </a:lnTo>
                <a:lnTo>
                  <a:pt x="720597" y="711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391400" y="4665979"/>
            <a:ext cx="762000" cy="64770"/>
          </a:xfrm>
          <a:custGeom>
            <a:avLst/>
            <a:gdLst>
              <a:gd name="connsiteX0" fmla="*/ 714247 w 762000"/>
              <a:gd name="connsiteY0" fmla="*/ 64770 h 64770"/>
              <a:gd name="connsiteX1" fmla="*/ 714247 w 762000"/>
              <a:gd name="connsiteY1" fmla="*/ 42036 h 64770"/>
              <a:gd name="connsiteX2" fmla="*/ 0 w 762000"/>
              <a:gd name="connsiteY2" fmla="*/ 42036 h 64770"/>
              <a:gd name="connsiteX3" fmla="*/ 0 w 762000"/>
              <a:gd name="connsiteY3" fmla="*/ 22733 h 64770"/>
              <a:gd name="connsiteX4" fmla="*/ 714247 w 762000"/>
              <a:gd name="connsiteY4" fmla="*/ 22733 h 64770"/>
              <a:gd name="connsiteX5" fmla="*/ 714247 w 762000"/>
              <a:gd name="connsiteY5" fmla="*/ 0 h 64770"/>
              <a:gd name="connsiteX6" fmla="*/ 762000 w 762000"/>
              <a:gd name="connsiteY6" fmla="*/ 32385 h 64770"/>
              <a:gd name="connsiteX7" fmla="*/ 714247 w 762000"/>
              <a:gd name="connsiteY7" fmla="*/ 64770 h 64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62000" h="64770">
                <a:moveTo>
                  <a:pt x="714247" y="64770"/>
                </a:moveTo>
                <a:lnTo>
                  <a:pt x="714247" y="42036"/>
                </a:lnTo>
                <a:lnTo>
                  <a:pt x="0" y="42036"/>
                </a:lnTo>
                <a:lnTo>
                  <a:pt x="0" y="22733"/>
                </a:lnTo>
                <a:lnTo>
                  <a:pt x="714247" y="22733"/>
                </a:lnTo>
                <a:lnTo>
                  <a:pt x="714247" y="0"/>
                </a:lnTo>
                <a:lnTo>
                  <a:pt x="762000" y="32385"/>
                </a:lnTo>
                <a:lnTo>
                  <a:pt x="714247" y="6477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85050" y="4659629"/>
            <a:ext cx="774700" cy="77470"/>
          </a:xfrm>
          <a:custGeom>
            <a:avLst/>
            <a:gdLst>
              <a:gd name="connsiteX0" fmla="*/ 720597 w 774700"/>
              <a:gd name="connsiteY0" fmla="*/ 71120 h 77470"/>
              <a:gd name="connsiteX1" fmla="*/ 720597 w 774700"/>
              <a:gd name="connsiteY1" fmla="*/ 48386 h 77470"/>
              <a:gd name="connsiteX2" fmla="*/ 6350 w 774700"/>
              <a:gd name="connsiteY2" fmla="*/ 48386 h 77470"/>
              <a:gd name="connsiteX3" fmla="*/ 6350 w 774700"/>
              <a:gd name="connsiteY3" fmla="*/ 29083 h 77470"/>
              <a:gd name="connsiteX4" fmla="*/ 720597 w 774700"/>
              <a:gd name="connsiteY4" fmla="*/ 29083 h 77470"/>
              <a:gd name="connsiteX5" fmla="*/ 720597 w 774700"/>
              <a:gd name="connsiteY5" fmla="*/ 6350 h 77470"/>
              <a:gd name="connsiteX6" fmla="*/ 768350 w 774700"/>
              <a:gd name="connsiteY6" fmla="*/ 38735 h 77470"/>
              <a:gd name="connsiteX7" fmla="*/ 720597 w 774700"/>
              <a:gd name="connsiteY7" fmla="*/ 71120 h 77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74700" h="77470">
                <a:moveTo>
                  <a:pt x="720597" y="71120"/>
                </a:moveTo>
                <a:lnTo>
                  <a:pt x="720597" y="48386"/>
                </a:lnTo>
                <a:lnTo>
                  <a:pt x="6350" y="48386"/>
                </a:lnTo>
                <a:lnTo>
                  <a:pt x="6350" y="29083"/>
                </a:lnTo>
                <a:lnTo>
                  <a:pt x="720597" y="29083"/>
                </a:lnTo>
                <a:lnTo>
                  <a:pt x="720597" y="6350"/>
                </a:lnTo>
                <a:lnTo>
                  <a:pt x="768350" y="38735"/>
                </a:lnTo>
                <a:lnTo>
                  <a:pt x="720597" y="711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814512" y="2412428"/>
            <a:ext cx="561975" cy="427355"/>
          </a:xfrm>
          <a:custGeom>
            <a:avLst/>
            <a:gdLst>
              <a:gd name="connsiteX0" fmla="*/ 14287 w 561975"/>
              <a:gd name="connsiteY0" fmla="*/ 80708 h 427355"/>
              <a:gd name="connsiteX1" fmla="*/ 80708 w 561975"/>
              <a:gd name="connsiteY1" fmla="*/ 14287 h 427355"/>
              <a:gd name="connsiteX2" fmla="*/ 481266 w 561975"/>
              <a:gd name="connsiteY2" fmla="*/ 14287 h 427355"/>
              <a:gd name="connsiteX3" fmla="*/ 547687 w 561975"/>
              <a:gd name="connsiteY3" fmla="*/ 80708 h 427355"/>
              <a:gd name="connsiteX4" fmla="*/ 547687 w 561975"/>
              <a:gd name="connsiteY4" fmla="*/ 346519 h 427355"/>
              <a:gd name="connsiteX5" fmla="*/ 481266 w 561975"/>
              <a:gd name="connsiteY5" fmla="*/ 413067 h 427355"/>
              <a:gd name="connsiteX6" fmla="*/ 80708 w 561975"/>
              <a:gd name="connsiteY6" fmla="*/ 413067 h 427355"/>
              <a:gd name="connsiteX7" fmla="*/ 14287 w 561975"/>
              <a:gd name="connsiteY7" fmla="*/ 346519 h 427355"/>
              <a:gd name="connsiteX8" fmla="*/ 14287 w 561975"/>
              <a:gd name="connsiteY8" fmla="*/ 80708 h 427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61975" h="427355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481266" y="14287"/>
                </a:lnTo>
                <a:cubicBezTo>
                  <a:pt x="517969" y="14287"/>
                  <a:pt x="547687" y="44005"/>
                  <a:pt x="547687" y="80708"/>
                </a:cubicBezTo>
                <a:lnTo>
                  <a:pt x="547687" y="346519"/>
                </a:lnTo>
                <a:cubicBezTo>
                  <a:pt x="547687" y="383222"/>
                  <a:pt x="517969" y="413067"/>
                  <a:pt x="481266" y="413067"/>
                </a:cubicBezTo>
                <a:lnTo>
                  <a:pt x="80708" y="413067"/>
                </a:lnTo>
                <a:cubicBezTo>
                  <a:pt x="44005" y="413067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17500" y="596900"/>
            <a:ext cx="7353300" cy="259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04800" algn="l"/>
                <a:tab pos="342900" algn="l"/>
                <a:tab pos="622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04800" algn="l"/>
                <a:tab pos="342900" algn="l"/>
                <a:tab pos="622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MPxNode::compute()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04800" algn="l"/>
                <a:tab pos="3429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asked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04800" algn="l"/>
                <a:tab pos="3429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compute(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dataBlock):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04800" algn="l"/>
                <a:tab pos="342900" algn="l"/>
                <a:tab pos="6223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simpleNode.myOutputAttr):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447800" y="3403600"/>
            <a:ext cx="2743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compute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algorithm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output1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939800" y="4102100"/>
            <a:ext cx="3124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(plug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simpleNode.myOutputAttrTwo):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536700" y="4572000"/>
            <a:ext cx="2743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compute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algorithm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output2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578600" y="4343400"/>
            <a:ext cx="660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myNode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727700" y="4152900"/>
            <a:ext cx="495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myInput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7556500" y="4483100"/>
            <a:ext cx="863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myOutputTwo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175500" y="3581400"/>
            <a:ext cx="1727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381000" algn="l"/>
              </a:tabLst>
            </a:pPr>
            <a:r>
              <a:rPr lang="en-US" altLang="zh-CN" sz="11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getAttr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myNode1.myOutput;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38657" y="2279650"/>
            <a:ext cx="7404100" cy="3517900"/>
          </a:xfrm>
          <a:custGeom>
            <a:avLst/>
            <a:gdLst>
              <a:gd name="connsiteX0" fmla="*/ 6350 w 7404100"/>
              <a:gd name="connsiteY0" fmla="*/ 3511550 h 3517900"/>
              <a:gd name="connsiteX1" fmla="*/ 7397750 w 7404100"/>
              <a:gd name="connsiteY1" fmla="*/ 3511550 h 3517900"/>
              <a:gd name="connsiteX2" fmla="*/ 7397750 w 7404100"/>
              <a:gd name="connsiteY2" fmla="*/ 6350 h 3517900"/>
              <a:gd name="connsiteX3" fmla="*/ 6350 w 7404100"/>
              <a:gd name="connsiteY3" fmla="*/ 6350 h 3517900"/>
              <a:gd name="connsiteX4" fmla="*/ 6350 w 7404100"/>
              <a:gd name="connsiteY4" fmla="*/ 3511550 h 351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04100" h="3517900">
                <a:moveTo>
                  <a:pt x="6350" y="3511550"/>
                </a:moveTo>
                <a:lnTo>
                  <a:pt x="7397750" y="3511550"/>
                </a:lnTo>
                <a:lnTo>
                  <a:pt x="7397750" y="6350"/>
                </a:lnTo>
                <a:lnTo>
                  <a:pt x="6350" y="6350"/>
                </a:lnTo>
                <a:lnTo>
                  <a:pt x="6350" y="3511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482334" y="4479925"/>
            <a:ext cx="1179702" cy="1082675"/>
          </a:xfrm>
          <a:custGeom>
            <a:avLst/>
            <a:gdLst>
              <a:gd name="connsiteX0" fmla="*/ 0 w 1179702"/>
              <a:gd name="connsiteY0" fmla="*/ 541273 h 1082675"/>
              <a:gd name="connsiteX1" fmla="*/ 589787 w 1179702"/>
              <a:gd name="connsiteY1" fmla="*/ 0 h 1082675"/>
              <a:gd name="connsiteX2" fmla="*/ 1179702 w 1179702"/>
              <a:gd name="connsiteY2" fmla="*/ 541273 h 1082675"/>
              <a:gd name="connsiteX3" fmla="*/ 589787 w 1179702"/>
              <a:gd name="connsiteY3" fmla="*/ 1082675 h 1082675"/>
              <a:gd name="connsiteX4" fmla="*/ 0 w 1179702"/>
              <a:gd name="connsiteY4" fmla="*/ 541273 h 1082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9702" h="1082675">
                <a:moveTo>
                  <a:pt x="0" y="541273"/>
                </a:moveTo>
                <a:cubicBezTo>
                  <a:pt x="0" y="242315"/>
                  <a:pt x="264033" y="0"/>
                  <a:pt x="589787" y="0"/>
                </a:cubicBezTo>
                <a:cubicBezTo>
                  <a:pt x="915542" y="0"/>
                  <a:pt x="1179702" y="242315"/>
                  <a:pt x="1179702" y="541273"/>
                </a:cubicBezTo>
                <a:cubicBezTo>
                  <a:pt x="1179702" y="840359"/>
                  <a:pt x="915542" y="1082675"/>
                  <a:pt x="589787" y="1082675"/>
                </a:cubicBezTo>
                <a:cubicBezTo>
                  <a:pt x="264033" y="1082675"/>
                  <a:pt x="0" y="840359"/>
                  <a:pt x="0" y="541273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475984" y="4473575"/>
            <a:ext cx="1192402" cy="1095375"/>
          </a:xfrm>
          <a:custGeom>
            <a:avLst/>
            <a:gdLst>
              <a:gd name="connsiteX0" fmla="*/ 6350 w 1192402"/>
              <a:gd name="connsiteY0" fmla="*/ 547623 h 1095375"/>
              <a:gd name="connsiteX1" fmla="*/ 596137 w 1192402"/>
              <a:gd name="connsiteY1" fmla="*/ 6350 h 1095375"/>
              <a:gd name="connsiteX2" fmla="*/ 1186052 w 1192402"/>
              <a:gd name="connsiteY2" fmla="*/ 547623 h 1095375"/>
              <a:gd name="connsiteX3" fmla="*/ 596137 w 1192402"/>
              <a:gd name="connsiteY3" fmla="*/ 1089025 h 1095375"/>
              <a:gd name="connsiteX4" fmla="*/ 6350 w 1192402"/>
              <a:gd name="connsiteY4" fmla="*/ 547623 h 1095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92402" h="1095375">
                <a:moveTo>
                  <a:pt x="6350" y="547623"/>
                </a:moveTo>
                <a:cubicBezTo>
                  <a:pt x="6350" y="248665"/>
                  <a:pt x="270383" y="6350"/>
                  <a:pt x="596137" y="6350"/>
                </a:cubicBezTo>
                <a:cubicBezTo>
                  <a:pt x="921892" y="6350"/>
                  <a:pt x="1186052" y="248665"/>
                  <a:pt x="1186052" y="547623"/>
                </a:cubicBezTo>
                <a:cubicBezTo>
                  <a:pt x="1186052" y="846709"/>
                  <a:pt x="921892" y="1089025"/>
                  <a:pt x="596137" y="1089025"/>
                </a:cubicBezTo>
                <a:cubicBezTo>
                  <a:pt x="270383" y="1089025"/>
                  <a:pt x="6350" y="846709"/>
                  <a:pt x="6350" y="54762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796534" y="4949190"/>
            <a:ext cx="685800" cy="64770"/>
          </a:xfrm>
          <a:custGeom>
            <a:avLst/>
            <a:gdLst>
              <a:gd name="connsiteX0" fmla="*/ 638047 w 685800"/>
              <a:gd name="connsiteY0" fmla="*/ 64769 h 64770"/>
              <a:gd name="connsiteX1" fmla="*/ 638047 w 685800"/>
              <a:gd name="connsiteY1" fmla="*/ 42036 h 64770"/>
              <a:gd name="connsiteX2" fmla="*/ 0 w 685800"/>
              <a:gd name="connsiteY2" fmla="*/ 42036 h 64770"/>
              <a:gd name="connsiteX3" fmla="*/ 0 w 685800"/>
              <a:gd name="connsiteY3" fmla="*/ 22732 h 64770"/>
              <a:gd name="connsiteX4" fmla="*/ 638047 w 685800"/>
              <a:gd name="connsiteY4" fmla="*/ 22732 h 64770"/>
              <a:gd name="connsiteX5" fmla="*/ 638047 w 685800"/>
              <a:gd name="connsiteY5" fmla="*/ 0 h 64770"/>
              <a:gd name="connsiteX6" fmla="*/ 685800 w 685800"/>
              <a:gd name="connsiteY6" fmla="*/ 32384 h 64770"/>
              <a:gd name="connsiteX7" fmla="*/ 638047 w 685800"/>
              <a:gd name="connsiteY7" fmla="*/ 64769 h 64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4770">
                <a:moveTo>
                  <a:pt x="638047" y="64769"/>
                </a:moveTo>
                <a:lnTo>
                  <a:pt x="638047" y="42036"/>
                </a:lnTo>
                <a:lnTo>
                  <a:pt x="0" y="42036"/>
                </a:lnTo>
                <a:lnTo>
                  <a:pt x="0" y="22732"/>
                </a:lnTo>
                <a:lnTo>
                  <a:pt x="638047" y="22732"/>
                </a:lnTo>
                <a:lnTo>
                  <a:pt x="638047" y="0"/>
                </a:lnTo>
                <a:lnTo>
                  <a:pt x="685800" y="32384"/>
                </a:lnTo>
                <a:lnTo>
                  <a:pt x="638047" y="6476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790184" y="4942840"/>
            <a:ext cx="698500" cy="77470"/>
          </a:xfrm>
          <a:custGeom>
            <a:avLst/>
            <a:gdLst>
              <a:gd name="connsiteX0" fmla="*/ 644397 w 698500"/>
              <a:gd name="connsiteY0" fmla="*/ 71119 h 77470"/>
              <a:gd name="connsiteX1" fmla="*/ 644397 w 698500"/>
              <a:gd name="connsiteY1" fmla="*/ 48386 h 77470"/>
              <a:gd name="connsiteX2" fmla="*/ 6350 w 698500"/>
              <a:gd name="connsiteY2" fmla="*/ 48386 h 77470"/>
              <a:gd name="connsiteX3" fmla="*/ 6350 w 698500"/>
              <a:gd name="connsiteY3" fmla="*/ 29082 h 77470"/>
              <a:gd name="connsiteX4" fmla="*/ 644397 w 698500"/>
              <a:gd name="connsiteY4" fmla="*/ 29082 h 77470"/>
              <a:gd name="connsiteX5" fmla="*/ 644397 w 698500"/>
              <a:gd name="connsiteY5" fmla="*/ 6350 h 77470"/>
              <a:gd name="connsiteX6" fmla="*/ 692150 w 698500"/>
              <a:gd name="connsiteY6" fmla="*/ 38734 h 77470"/>
              <a:gd name="connsiteX7" fmla="*/ 644397 w 698500"/>
              <a:gd name="connsiteY7" fmla="*/ 71119 h 77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77470">
                <a:moveTo>
                  <a:pt x="644397" y="71119"/>
                </a:moveTo>
                <a:lnTo>
                  <a:pt x="644397" y="48386"/>
                </a:lnTo>
                <a:lnTo>
                  <a:pt x="6350" y="48386"/>
                </a:lnTo>
                <a:lnTo>
                  <a:pt x="6350" y="29082"/>
                </a:lnTo>
                <a:lnTo>
                  <a:pt x="644397" y="29082"/>
                </a:lnTo>
                <a:lnTo>
                  <a:pt x="644397" y="6350"/>
                </a:lnTo>
                <a:lnTo>
                  <a:pt x="692150" y="38734"/>
                </a:lnTo>
                <a:lnTo>
                  <a:pt x="644397" y="711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549133" y="4737100"/>
            <a:ext cx="762000" cy="64770"/>
          </a:xfrm>
          <a:custGeom>
            <a:avLst/>
            <a:gdLst>
              <a:gd name="connsiteX0" fmla="*/ 714247 w 762000"/>
              <a:gd name="connsiteY0" fmla="*/ 64770 h 64770"/>
              <a:gd name="connsiteX1" fmla="*/ 714247 w 762000"/>
              <a:gd name="connsiteY1" fmla="*/ 42036 h 64770"/>
              <a:gd name="connsiteX2" fmla="*/ 0 w 762000"/>
              <a:gd name="connsiteY2" fmla="*/ 42036 h 64770"/>
              <a:gd name="connsiteX3" fmla="*/ 0 w 762000"/>
              <a:gd name="connsiteY3" fmla="*/ 22733 h 64770"/>
              <a:gd name="connsiteX4" fmla="*/ 714247 w 762000"/>
              <a:gd name="connsiteY4" fmla="*/ 22733 h 64770"/>
              <a:gd name="connsiteX5" fmla="*/ 714247 w 762000"/>
              <a:gd name="connsiteY5" fmla="*/ 0 h 64770"/>
              <a:gd name="connsiteX6" fmla="*/ 762000 w 762000"/>
              <a:gd name="connsiteY6" fmla="*/ 32384 h 64770"/>
              <a:gd name="connsiteX7" fmla="*/ 714247 w 762000"/>
              <a:gd name="connsiteY7" fmla="*/ 64770 h 64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62000" h="64770">
                <a:moveTo>
                  <a:pt x="714247" y="64770"/>
                </a:moveTo>
                <a:lnTo>
                  <a:pt x="714247" y="42036"/>
                </a:lnTo>
                <a:lnTo>
                  <a:pt x="0" y="42036"/>
                </a:lnTo>
                <a:lnTo>
                  <a:pt x="0" y="22733"/>
                </a:lnTo>
                <a:lnTo>
                  <a:pt x="714247" y="22733"/>
                </a:lnTo>
                <a:lnTo>
                  <a:pt x="714247" y="0"/>
                </a:lnTo>
                <a:lnTo>
                  <a:pt x="762000" y="32384"/>
                </a:lnTo>
                <a:lnTo>
                  <a:pt x="714247" y="6477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542783" y="4730750"/>
            <a:ext cx="774700" cy="77470"/>
          </a:xfrm>
          <a:custGeom>
            <a:avLst/>
            <a:gdLst>
              <a:gd name="connsiteX0" fmla="*/ 720597 w 774700"/>
              <a:gd name="connsiteY0" fmla="*/ 71120 h 77470"/>
              <a:gd name="connsiteX1" fmla="*/ 720597 w 774700"/>
              <a:gd name="connsiteY1" fmla="*/ 48386 h 77470"/>
              <a:gd name="connsiteX2" fmla="*/ 6350 w 774700"/>
              <a:gd name="connsiteY2" fmla="*/ 48386 h 77470"/>
              <a:gd name="connsiteX3" fmla="*/ 6350 w 774700"/>
              <a:gd name="connsiteY3" fmla="*/ 29083 h 77470"/>
              <a:gd name="connsiteX4" fmla="*/ 720597 w 774700"/>
              <a:gd name="connsiteY4" fmla="*/ 29083 h 77470"/>
              <a:gd name="connsiteX5" fmla="*/ 720597 w 774700"/>
              <a:gd name="connsiteY5" fmla="*/ 6350 h 77470"/>
              <a:gd name="connsiteX6" fmla="*/ 768350 w 774700"/>
              <a:gd name="connsiteY6" fmla="*/ 38734 h 77470"/>
              <a:gd name="connsiteX7" fmla="*/ 720597 w 774700"/>
              <a:gd name="connsiteY7" fmla="*/ 71120 h 77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74700" h="77470">
                <a:moveTo>
                  <a:pt x="720597" y="71120"/>
                </a:moveTo>
                <a:lnTo>
                  <a:pt x="720597" y="48386"/>
                </a:lnTo>
                <a:lnTo>
                  <a:pt x="6350" y="48386"/>
                </a:lnTo>
                <a:lnTo>
                  <a:pt x="6350" y="29083"/>
                </a:lnTo>
                <a:lnTo>
                  <a:pt x="720597" y="29083"/>
                </a:lnTo>
                <a:lnTo>
                  <a:pt x="720597" y="6350"/>
                </a:lnTo>
                <a:lnTo>
                  <a:pt x="768350" y="38734"/>
                </a:lnTo>
                <a:lnTo>
                  <a:pt x="720597" y="711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549133" y="5275579"/>
            <a:ext cx="762000" cy="64770"/>
          </a:xfrm>
          <a:custGeom>
            <a:avLst/>
            <a:gdLst>
              <a:gd name="connsiteX0" fmla="*/ 714247 w 762000"/>
              <a:gd name="connsiteY0" fmla="*/ 64770 h 64770"/>
              <a:gd name="connsiteX1" fmla="*/ 714247 w 762000"/>
              <a:gd name="connsiteY1" fmla="*/ 42036 h 64770"/>
              <a:gd name="connsiteX2" fmla="*/ 0 w 762000"/>
              <a:gd name="connsiteY2" fmla="*/ 42036 h 64770"/>
              <a:gd name="connsiteX3" fmla="*/ 0 w 762000"/>
              <a:gd name="connsiteY3" fmla="*/ 22733 h 64770"/>
              <a:gd name="connsiteX4" fmla="*/ 714247 w 762000"/>
              <a:gd name="connsiteY4" fmla="*/ 22733 h 64770"/>
              <a:gd name="connsiteX5" fmla="*/ 714247 w 762000"/>
              <a:gd name="connsiteY5" fmla="*/ 0 h 64770"/>
              <a:gd name="connsiteX6" fmla="*/ 762000 w 762000"/>
              <a:gd name="connsiteY6" fmla="*/ 32385 h 64770"/>
              <a:gd name="connsiteX7" fmla="*/ 714247 w 762000"/>
              <a:gd name="connsiteY7" fmla="*/ 64770 h 64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62000" h="64770">
                <a:moveTo>
                  <a:pt x="714247" y="64770"/>
                </a:moveTo>
                <a:lnTo>
                  <a:pt x="714247" y="42036"/>
                </a:lnTo>
                <a:lnTo>
                  <a:pt x="0" y="42036"/>
                </a:lnTo>
                <a:lnTo>
                  <a:pt x="0" y="22733"/>
                </a:lnTo>
                <a:lnTo>
                  <a:pt x="714247" y="22733"/>
                </a:lnTo>
                <a:lnTo>
                  <a:pt x="714247" y="0"/>
                </a:lnTo>
                <a:lnTo>
                  <a:pt x="762000" y="32385"/>
                </a:lnTo>
                <a:lnTo>
                  <a:pt x="714247" y="6477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542783" y="5269229"/>
            <a:ext cx="774700" cy="77470"/>
          </a:xfrm>
          <a:custGeom>
            <a:avLst/>
            <a:gdLst>
              <a:gd name="connsiteX0" fmla="*/ 720597 w 774700"/>
              <a:gd name="connsiteY0" fmla="*/ 71120 h 77470"/>
              <a:gd name="connsiteX1" fmla="*/ 720597 w 774700"/>
              <a:gd name="connsiteY1" fmla="*/ 48386 h 77470"/>
              <a:gd name="connsiteX2" fmla="*/ 6350 w 774700"/>
              <a:gd name="connsiteY2" fmla="*/ 48386 h 77470"/>
              <a:gd name="connsiteX3" fmla="*/ 6350 w 774700"/>
              <a:gd name="connsiteY3" fmla="*/ 29083 h 77470"/>
              <a:gd name="connsiteX4" fmla="*/ 720597 w 774700"/>
              <a:gd name="connsiteY4" fmla="*/ 29083 h 77470"/>
              <a:gd name="connsiteX5" fmla="*/ 720597 w 774700"/>
              <a:gd name="connsiteY5" fmla="*/ 6350 h 77470"/>
              <a:gd name="connsiteX6" fmla="*/ 768350 w 774700"/>
              <a:gd name="connsiteY6" fmla="*/ 38735 h 77470"/>
              <a:gd name="connsiteX7" fmla="*/ 720597 w 774700"/>
              <a:gd name="connsiteY7" fmla="*/ 71120 h 77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74700" h="77470">
                <a:moveTo>
                  <a:pt x="720597" y="71120"/>
                </a:moveTo>
                <a:lnTo>
                  <a:pt x="720597" y="48386"/>
                </a:lnTo>
                <a:lnTo>
                  <a:pt x="6350" y="48386"/>
                </a:lnTo>
                <a:lnTo>
                  <a:pt x="6350" y="29083"/>
                </a:lnTo>
                <a:lnTo>
                  <a:pt x="720597" y="29083"/>
                </a:lnTo>
                <a:lnTo>
                  <a:pt x="720597" y="6350"/>
                </a:lnTo>
                <a:lnTo>
                  <a:pt x="768350" y="38735"/>
                </a:lnTo>
                <a:lnTo>
                  <a:pt x="720597" y="711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48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635000"/>
            <a:ext cx="5791200" cy="351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19100" algn="l"/>
                <a:tab pos="495300" algn="l"/>
                <a:tab pos="533400" algn="l"/>
                <a:tab pos="850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19100" algn="l"/>
                <a:tab pos="495300" algn="l"/>
                <a:tab pos="533400" algn="l"/>
                <a:tab pos="850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MPxNode::compute()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19100" algn="l"/>
                <a:tab pos="495300" algn="l"/>
                <a:tab pos="533400" algn="l"/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compute(self,plug,dataBlock):</a:t>
            </a:r>
          </a:p>
          <a:p>
            <a:pPr>
              <a:lnSpc>
                <a:spcPts val="1600"/>
              </a:lnSpc>
              <a:tabLst>
                <a:tab pos="419100" algn="l"/>
                <a:tab pos="495300" algn="l"/>
                <a:tab pos="533400" algn="l"/>
                <a:tab pos="850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</a:t>
            </a:r>
          </a:p>
          <a:p>
            <a:pPr>
              <a:lnSpc>
                <a:spcPts val="1600"/>
              </a:lnSpc>
              <a:tabLst>
                <a:tab pos="419100" algn="l"/>
                <a:tab pos="495300" algn="l"/>
                <a:tab pos="533400" algn="l"/>
                <a:tab pos="8509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simpleNode.myOutputAttr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19100" algn="l"/>
                <a:tab pos="495300" algn="l"/>
                <a:tab pos="533400" algn="l"/>
                <a:tab pos="8509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inputData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dataBlock.inputValue(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simpleNode.myInputAttr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419100" algn="l"/>
                <a:tab pos="495300" algn="l"/>
                <a:tab pos="533400" algn="l"/>
                <a:tab pos="8509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inputValue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inputData.asFloat()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19100" algn="l"/>
                <a:tab pos="495300" algn="l"/>
                <a:tab pos="533400" algn="l"/>
                <a:tab pos="8509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outputHandle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dataBlock.outputValue(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simpleNode.myOutputAttr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130300" y="4089400"/>
            <a:ext cx="29083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outputHandle.setFloat(inputValue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*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dataBlock.setClean(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OpenMaya.MStatus.kSuccess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74700" y="5207000"/>
            <a:ext cx="35052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62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(plug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simpleNode.myOutputAttrTwo):</a:t>
            </a:r>
          </a:p>
          <a:p>
            <a:pPr>
              <a:lnSpc>
                <a:spcPts val="1600"/>
              </a:lnSpc>
              <a:tabLst>
                <a:tab pos="762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190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OpenMaya.MStatus.kUnknownParameter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731000" y="4965700"/>
            <a:ext cx="647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myNode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880100" y="4076700"/>
            <a:ext cx="24257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048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myOutput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myInput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048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myOutput</a:t>
            </a:r>
          </a:p>
          <a:p>
            <a:pPr>
              <a:lnSpc>
                <a:spcPts val="1600"/>
              </a:lnSpc>
              <a:tabLst>
                <a:tab pos="304800" algn="l"/>
                <a:tab pos="1828800" algn="l"/>
              </a:tabLst>
            </a:pPr>
            <a:r>
              <a:rPr lang="en-US" altLang="zh-CN" sz="11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myInput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708900" y="5092700"/>
            <a:ext cx="863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myOutputTwo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7937500" cy="351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OpenMaya.kUnknownParameter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gotcha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exceptions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routines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MStatus::kUnknownParameter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(e.g.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MStatus::kUnknownParameter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maps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constant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maya.OpenMaya.kUnknownParameter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98129" y="3066830"/>
            <a:ext cx="2398648" cy="2389885"/>
          </a:xfrm>
          <a:custGeom>
            <a:avLst/>
            <a:gdLst>
              <a:gd name="connsiteX0" fmla="*/ 0 w 2398648"/>
              <a:gd name="connsiteY0" fmla="*/ 1194942 h 2389885"/>
              <a:gd name="connsiteX1" fmla="*/ 1199388 w 2398648"/>
              <a:gd name="connsiteY1" fmla="*/ 0 h 2389885"/>
              <a:gd name="connsiteX2" fmla="*/ 2398648 w 2398648"/>
              <a:gd name="connsiteY2" fmla="*/ 1194942 h 2389885"/>
              <a:gd name="connsiteX3" fmla="*/ 1199388 w 2398648"/>
              <a:gd name="connsiteY3" fmla="*/ 2389885 h 2389885"/>
              <a:gd name="connsiteX4" fmla="*/ 0 w 2398648"/>
              <a:gd name="connsiteY4" fmla="*/ 1194942 h 23898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98648" h="2389885">
                <a:moveTo>
                  <a:pt x="0" y="1194942"/>
                </a:moveTo>
                <a:cubicBezTo>
                  <a:pt x="0" y="534923"/>
                  <a:pt x="536955" y="0"/>
                  <a:pt x="1199388" y="0"/>
                </a:cubicBezTo>
                <a:cubicBezTo>
                  <a:pt x="1861692" y="0"/>
                  <a:pt x="2398648" y="534923"/>
                  <a:pt x="2398648" y="1194942"/>
                </a:cubicBezTo>
                <a:cubicBezTo>
                  <a:pt x="2398648" y="1854961"/>
                  <a:pt x="1861692" y="2389885"/>
                  <a:pt x="1199388" y="2389885"/>
                </a:cubicBezTo>
                <a:cubicBezTo>
                  <a:pt x="536955" y="2389885"/>
                  <a:pt x="0" y="1854961"/>
                  <a:pt x="0" y="1194942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424551" y="2089150"/>
            <a:ext cx="263525" cy="4187825"/>
          </a:xfrm>
          <a:custGeom>
            <a:avLst/>
            <a:gdLst>
              <a:gd name="connsiteX0" fmla="*/ 0 w 263525"/>
              <a:gd name="connsiteY0" fmla="*/ 4055592 h 4187825"/>
              <a:gd name="connsiteX1" fmla="*/ 65785 w 263525"/>
              <a:gd name="connsiteY1" fmla="*/ 4055592 h 4187825"/>
              <a:gd name="connsiteX2" fmla="*/ 65785 w 263525"/>
              <a:gd name="connsiteY2" fmla="*/ 0 h 4187825"/>
              <a:gd name="connsiteX3" fmla="*/ 197611 w 263525"/>
              <a:gd name="connsiteY3" fmla="*/ 0 h 4187825"/>
              <a:gd name="connsiteX4" fmla="*/ 197611 w 263525"/>
              <a:gd name="connsiteY4" fmla="*/ 4055592 h 4187825"/>
              <a:gd name="connsiteX5" fmla="*/ 263525 w 263525"/>
              <a:gd name="connsiteY5" fmla="*/ 4055592 h 4187825"/>
              <a:gd name="connsiteX6" fmla="*/ 131698 w 263525"/>
              <a:gd name="connsiteY6" fmla="*/ 4187825 h 4187825"/>
              <a:gd name="connsiteX7" fmla="*/ 0 w 263525"/>
              <a:gd name="connsiteY7" fmla="*/ 4055592 h 4187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63525" h="4187825">
                <a:moveTo>
                  <a:pt x="0" y="4055592"/>
                </a:moveTo>
                <a:lnTo>
                  <a:pt x="65785" y="4055592"/>
                </a:lnTo>
                <a:lnTo>
                  <a:pt x="65785" y="0"/>
                </a:lnTo>
                <a:lnTo>
                  <a:pt x="197611" y="0"/>
                </a:lnTo>
                <a:lnTo>
                  <a:pt x="197611" y="4055592"/>
                </a:lnTo>
                <a:lnTo>
                  <a:pt x="263525" y="4055592"/>
                </a:lnTo>
                <a:lnTo>
                  <a:pt x="131698" y="4187825"/>
                </a:lnTo>
                <a:lnTo>
                  <a:pt x="0" y="4055592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418201" y="2082800"/>
            <a:ext cx="276225" cy="4200525"/>
          </a:xfrm>
          <a:custGeom>
            <a:avLst/>
            <a:gdLst>
              <a:gd name="connsiteX0" fmla="*/ 6350 w 276225"/>
              <a:gd name="connsiteY0" fmla="*/ 4061942 h 4200525"/>
              <a:gd name="connsiteX1" fmla="*/ 72135 w 276225"/>
              <a:gd name="connsiteY1" fmla="*/ 4061942 h 4200525"/>
              <a:gd name="connsiteX2" fmla="*/ 72135 w 276225"/>
              <a:gd name="connsiteY2" fmla="*/ 6350 h 4200525"/>
              <a:gd name="connsiteX3" fmla="*/ 203961 w 276225"/>
              <a:gd name="connsiteY3" fmla="*/ 6350 h 4200525"/>
              <a:gd name="connsiteX4" fmla="*/ 203961 w 276225"/>
              <a:gd name="connsiteY4" fmla="*/ 4061942 h 4200525"/>
              <a:gd name="connsiteX5" fmla="*/ 269875 w 276225"/>
              <a:gd name="connsiteY5" fmla="*/ 4061942 h 4200525"/>
              <a:gd name="connsiteX6" fmla="*/ 138048 w 276225"/>
              <a:gd name="connsiteY6" fmla="*/ 4194175 h 4200525"/>
              <a:gd name="connsiteX7" fmla="*/ 6350 w 276225"/>
              <a:gd name="connsiteY7" fmla="*/ 4061942 h 4200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6225" h="4200525">
                <a:moveTo>
                  <a:pt x="6350" y="4061942"/>
                </a:moveTo>
                <a:lnTo>
                  <a:pt x="72135" y="4061942"/>
                </a:lnTo>
                <a:lnTo>
                  <a:pt x="72135" y="6350"/>
                </a:lnTo>
                <a:lnTo>
                  <a:pt x="203961" y="6350"/>
                </a:lnTo>
                <a:lnTo>
                  <a:pt x="203961" y="4061942"/>
                </a:lnTo>
                <a:lnTo>
                  <a:pt x="269875" y="4061942"/>
                </a:lnTo>
                <a:lnTo>
                  <a:pt x="138048" y="4194175"/>
                </a:lnTo>
                <a:lnTo>
                  <a:pt x="6350" y="406194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959989" y="4129659"/>
            <a:ext cx="43688" cy="18923"/>
          </a:xfrm>
          <a:custGeom>
            <a:avLst/>
            <a:gdLst>
              <a:gd name="connsiteX0" fmla="*/ 37337 w 43688"/>
              <a:gd name="connsiteY0" fmla="*/ 12572 h 18923"/>
              <a:gd name="connsiteX1" fmla="*/ 6350 w 43688"/>
              <a:gd name="connsiteY1" fmla="*/ 6350 h 189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688" h="18923">
                <a:moveTo>
                  <a:pt x="37337" y="12572"/>
                </a:moveTo>
                <a:cubicBezTo>
                  <a:pt x="26542" y="13207"/>
                  <a:pt x="15747" y="11048"/>
                  <a:pt x="6350" y="6350"/>
                </a:cubicBezTo>
              </a:path>
            </a:pathLst>
          </a:custGeom>
          <a:ln w="12700">
            <a:solidFill>
              <a:srgbClr val="408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004692" y="4203191"/>
            <a:ext cx="26289" cy="15621"/>
          </a:xfrm>
          <a:custGeom>
            <a:avLst/>
            <a:gdLst>
              <a:gd name="connsiteX0" fmla="*/ 19939 w 26289"/>
              <a:gd name="connsiteY0" fmla="*/ 6350 h 15621"/>
              <a:gd name="connsiteX1" fmla="*/ 6350 w 26289"/>
              <a:gd name="connsiteY1" fmla="*/ 9271 h 156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289" h="15621">
                <a:moveTo>
                  <a:pt x="19939" y="6350"/>
                </a:moveTo>
                <a:cubicBezTo>
                  <a:pt x="15494" y="7747"/>
                  <a:pt x="11049" y="8763"/>
                  <a:pt x="6350" y="9271"/>
                </a:cubicBezTo>
              </a:path>
            </a:pathLst>
          </a:custGeom>
          <a:ln w="12700">
            <a:solidFill>
              <a:srgbClr val="408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126613" y="4222115"/>
            <a:ext cx="20827" cy="26034"/>
          </a:xfrm>
          <a:custGeom>
            <a:avLst/>
            <a:gdLst>
              <a:gd name="connsiteX0" fmla="*/ 14477 w 20827"/>
              <a:gd name="connsiteY0" fmla="*/ 19684 h 26034"/>
              <a:gd name="connsiteX1" fmla="*/ 6350 w 20827"/>
              <a:gd name="connsiteY1" fmla="*/ 6350 h 260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827" h="26034">
                <a:moveTo>
                  <a:pt x="14477" y="19684"/>
                </a:moveTo>
                <a:cubicBezTo>
                  <a:pt x="11176" y="15494"/>
                  <a:pt x="8508" y="11048"/>
                  <a:pt x="6350" y="6350"/>
                </a:cubicBezTo>
              </a:path>
            </a:pathLst>
          </a:custGeom>
          <a:ln w="12700">
            <a:solidFill>
              <a:srgbClr val="408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282188" y="4202048"/>
            <a:ext cx="15875" cy="27431"/>
          </a:xfrm>
          <a:custGeom>
            <a:avLst/>
            <a:gdLst>
              <a:gd name="connsiteX0" fmla="*/ 9525 w 15875"/>
              <a:gd name="connsiteY0" fmla="*/ 6350 h 27431"/>
              <a:gd name="connsiteX1" fmla="*/ 6350 w 15875"/>
              <a:gd name="connsiteY1" fmla="*/ 21082 h 27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875" h="27431">
                <a:moveTo>
                  <a:pt x="9525" y="6350"/>
                </a:moveTo>
                <a:cubicBezTo>
                  <a:pt x="9016" y="11303"/>
                  <a:pt x="8001" y="16255"/>
                  <a:pt x="6350" y="21082"/>
                </a:cubicBezTo>
              </a:path>
            </a:pathLst>
          </a:custGeom>
          <a:ln w="12700">
            <a:solidFill>
              <a:srgbClr val="408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350133" y="4110990"/>
            <a:ext cx="52323" cy="67690"/>
          </a:xfrm>
          <a:custGeom>
            <a:avLst/>
            <a:gdLst>
              <a:gd name="connsiteX0" fmla="*/ 6350 w 52323"/>
              <a:gd name="connsiteY0" fmla="*/ 6350 h 67690"/>
              <a:gd name="connsiteX1" fmla="*/ 45973 w 52323"/>
              <a:gd name="connsiteY1" fmla="*/ 61340 h 67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323" h="67690">
                <a:moveTo>
                  <a:pt x="6350" y="6350"/>
                </a:moveTo>
                <a:cubicBezTo>
                  <a:pt x="30733" y="16509"/>
                  <a:pt x="46227" y="37972"/>
                  <a:pt x="45973" y="61340"/>
                </a:cubicBezTo>
              </a:path>
            </a:pathLst>
          </a:custGeom>
          <a:ln w="12700">
            <a:solidFill>
              <a:srgbClr val="408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425952" y="4052315"/>
            <a:ext cx="30352" cy="33401"/>
          </a:xfrm>
          <a:custGeom>
            <a:avLst/>
            <a:gdLst>
              <a:gd name="connsiteX0" fmla="*/ 24002 w 30352"/>
              <a:gd name="connsiteY0" fmla="*/ 6350 h 33401"/>
              <a:gd name="connsiteX1" fmla="*/ 6350 w 30352"/>
              <a:gd name="connsiteY1" fmla="*/ 27051 h 334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352" h="33401">
                <a:moveTo>
                  <a:pt x="24002" y="6350"/>
                </a:moveTo>
                <a:cubicBezTo>
                  <a:pt x="20065" y="14351"/>
                  <a:pt x="14096" y="21336"/>
                  <a:pt x="6350" y="27051"/>
                </a:cubicBezTo>
              </a:path>
            </a:pathLst>
          </a:custGeom>
          <a:ln w="12700">
            <a:solidFill>
              <a:srgbClr val="408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401314" y="3975734"/>
            <a:ext cx="13589" cy="22351"/>
          </a:xfrm>
          <a:custGeom>
            <a:avLst/>
            <a:gdLst>
              <a:gd name="connsiteX0" fmla="*/ 6350 w 13589"/>
              <a:gd name="connsiteY0" fmla="*/ 6350 h 22351"/>
              <a:gd name="connsiteX1" fmla="*/ 7239 w 13589"/>
              <a:gd name="connsiteY1" fmla="*/ 16002 h 22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589" h="22351">
                <a:moveTo>
                  <a:pt x="6350" y="6350"/>
                </a:moveTo>
                <a:cubicBezTo>
                  <a:pt x="6984" y="9525"/>
                  <a:pt x="7239" y="12827"/>
                  <a:pt x="7239" y="16002"/>
                </a:cubicBezTo>
              </a:path>
            </a:pathLst>
          </a:custGeom>
          <a:ln w="12700">
            <a:solidFill>
              <a:srgbClr val="408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288410" y="3951859"/>
            <a:ext cx="21844" cy="25146"/>
          </a:xfrm>
          <a:custGeom>
            <a:avLst/>
            <a:gdLst>
              <a:gd name="connsiteX0" fmla="*/ 6350 w 21844"/>
              <a:gd name="connsiteY0" fmla="*/ 18795 h 25146"/>
              <a:gd name="connsiteX1" fmla="*/ 15494 w 21844"/>
              <a:gd name="connsiteY1" fmla="*/ 6350 h 25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5146">
                <a:moveTo>
                  <a:pt x="6350" y="18795"/>
                </a:moveTo>
                <a:cubicBezTo>
                  <a:pt x="8635" y="14350"/>
                  <a:pt x="11684" y="10159"/>
                  <a:pt x="15494" y="6350"/>
                </a:cubicBezTo>
              </a:path>
            </a:pathLst>
          </a:custGeom>
          <a:ln w="12700">
            <a:solidFill>
              <a:srgbClr val="408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203829" y="3959478"/>
            <a:ext cx="17018" cy="23495"/>
          </a:xfrm>
          <a:custGeom>
            <a:avLst/>
            <a:gdLst>
              <a:gd name="connsiteX0" fmla="*/ 6350 w 17018"/>
              <a:gd name="connsiteY0" fmla="*/ 17145 h 23495"/>
              <a:gd name="connsiteX1" fmla="*/ 10667 w 17018"/>
              <a:gd name="connsiteY1" fmla="*/ 6350 h 23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018" h="23495">
                <a:moveTo>
                  <a:pt x="6350" y="17145"/>
                </a:moveTo>
                <a:cubicBezTo>
                  <a:pt x="7238" y="13461"/>
                  <a:pt x="8763" y="9779"/>
                  <a:pt x="10667" y="6350"/>
                </a:cubicBezTo>
              </a:path>
            </a:pathLst>
          </a:custGeom>
          <a:ln w="12700">
            <a:solidFill>
              <a:srgbClr val="408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104514" y="3973829"/>
            <a:ext cx="28575" cy="23113"/>
          </a:xfrm>
          <a:custGeom>
            <a:avLst/>
            <a:gdLst>
              <a:gd name="connsiteX0" fmla="*/ 6350 w 28575"/>
              <a:gd name="connsiteY0" fmla="*/ 6350 h 23113"/>
              <a:gd name="connsiteX1" fmla="*/ 22225 w 28575"/>
              <a:gd name="connsiteY1" fmla="*/ 16764 h 23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575" h="23113">
                <a:moveTo>
                  <a:pt x="6350" y="6350"/>
                </a:moveTo>
                <a:cubicBezTo>
                  <a:pt x="12064" y="9271"/>
                  <a:pt x="17399" y="12827"/>
                  <a:pt x="22225" y="16764"/>
                </a:cubicBezTo>
              </a:path>
            </a:pathLst>
          </a:custGeom>
          <a:ln w="12700">
            <a:solidFill>
              <a:srgbClr val="408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981325" y="4044696"/>
            <a:ext cx="15367" cy="23622"/>
          </a:xfrm>
          <a:custGeom>
            <a:avLst/>
            <a:gdLst>
              <a:gd name="connsiteX0" fmla="*/ 9017 w 15367"/>
              <a:gd name="connsiteY0" fmla="*/ 17271 h 23622"/>
              <a:gd name="connsiteX1" fmla="*/ 6350 w 15367"/>
              <a:gd name="connsiteY1" fmla="*/ 6350 h 23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367" h="23622">
                <a:moveTo>
                  <a:pt x="9017" y="17271"/>
                </a:moveTo>
                <a:cubicBezTo>
                  <a:pt x="7873" y="13715"/>
                  <a:pt x="6857" y="10032"/>
                  <a:pt x="6350" y="6350"/>
                </a:cubicBezTo>
              </a:path>
            </a:pathLst>
          </a:custGeom>
          <a:ln w="12700">
            <a:solidFill>
              <a:srgbClr val="408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435730" y="2381630"/>
            <a:ext cx="84582" cy="669036"/>
          </a:xfrm>
          <a:custGeom>
            <a:avLst/>
            <a:gdLst>
              <a:gd name="connsiteX0" fmla="*/ 0 w 84582"/>
              <a:gd name="connsiteY0" fmla="*/ 575564 h 669036"/>
              <a:gd name="connsiteX1" fmla="*/ 24129 w 84582"/>
              <a:gd name="connsiteY1" fmla="*/ 575564 h 669036"/>
              <a:gd name="connsiteX2" fmla="*/ 24129 w 84582"/>
              <a:gd name="connsiteY2" fmla="*/ 0 h 669036"/>
              <a:gd name="connsiteX3" fmla="*/ 60578 w 84582"/>
              <a:gd name="connsiteY3" fmla="*/ 0 h 669036"/>
              <a:gd name="connsiteX4" fmla="*/ 60578 w 84582"/>
              <a:gd name="connsiteY4" fmla="*/ 575564 h 669036"/>
              <a:gd name="connsiteX5" fmla="*/ 84582 w 84582"/>
              <a:gd name="connsiteY5" fmla="*/ 575564 h 669036"/>
              <a:gd name="connsiteX6" fmla="*/ 42290 w 84582"/>
              <a:gd name="connsiteY6" fmla="*/ 669036 h 669036"/>
              <a:gd name="connsiteX7" fmla="*/ 0 w 84582"/>
              <a:gd name="connsiteY7" fmla="*/ 575564 h 6690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4582" h="669036">
                <a:moveTo>
                  <a:pt x="0" y="575564"/>
                </a:moveTo>
                <a:lnTo>
                  <a:pt x="24129" y="575564"/>
                </a:lnTo>
                <a:lnTo>
                  <a:pt x="24129" y="0"/>
                </a:lnTo>
                <a:lnTo>
                  <a:pt x="60578" y="0"/>
                </a:lnTo>
                <a:lnTo>
                  <a:pt x="60578" y="575564"/>
                </a:lnTo>
                <a:lnTo>
                  <a:pt x="84582" y="575564"/>
                </a:lnTo>
                <a:lnTo>
                  <a:pt x="42290" y="669036"/>
                </a:lnTo>
                <a:lnTo>
                  <a:pt x="0" y="575564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429380" y="2375280"/>
            <a:ext cx="97282" cy="681736"/>
          </a:xfrm>
          <a:custGeom>
            <a:avLst/>
            <a:gdLst>
              <a:gd name="connsiteX0" fmla="*/ 6350 w 97282"/>
              <a:gd name="connsiteY0" fmla="*/ 581914 h 681736"/>
              <a:gd name="connsiteX1" fmla="*/ 30479 w 97282"/>
              <a:gd name="connsiteY1" fmla="*/ 581914 h 681736"/>
              <a:gd name="connsiteX2" fmla="*/ 30479 w 97282"/>
              <a:gd name="connsiteY2" fmla="*/ 6350 h 681736"/>
              <a:gd name="connsiteX3" fmla="*/ 66928 w 97282"/>
              <a:gd name="connsiteY3" fmla="*/ 6350 h 681736"/>
              <a:gd name="connsiteX4" fmla="*/ 66928 w 97282"/>
              <a:gd name="connsiteY4" fmla="*/ 581914 h 681736"/>
              <a:gd name="connsiteX5" fmla="*/ 90932 w 97282"/>
              <a:gd name="connsiteY5" fmla="*/ 581914 h 681736"/>
              <a:gd name="connsiteX6" fmla="*/ 48640 w 97282"/>
              <a:gd name="connsiteY6" fmla="*/ 675386 h 681736"/>
              <a:gd name="connsiteX7" fmla="*/ 6350 w 97282"/>
              <a:gd name="connsiteY7" fmla="*/ 581914 h 681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7282" h="681736">
                <a:moveTo>
                  <a:pt x="6350" y="581914"/>
                </a:moveTo>
                <a:lnTo>
                  <a:pt x="30479" y="581914"/>
                </a:lnTo>
                <a:lnTo>
                  <a:pt x="30479" y="6350"/>
                </a:lnTo>
                <a:lnTo>
                  <a:pt x="66928" y="6350"/>
                </a:lnTo>
                <a:lnTo>
                  <a:pt x="66928" y="581914"/>
                </a:lnTo>
                <a:lnTo>
                  <a:pt x="90932" y="581914"/>
                </a:lnTo>
                <a:lnTo>
                  <a:pt x="48640" y="675386"/>
                </a:lnTo>
                <a:lnTo>
                  <a:pt x="6350" y="58191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99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3412871" y="5498210"/>
            <a:ext cx="84582" cy="669048"/>
          </a:xfrm>
          <a:custGeom>
            <a:avLst/>
            <a:gdLst>
              <a:gd name="connsiteX0" fmla="*/ 0 w 84582"/>
              <a:gd name="connsiteY0" fmla="*/ 575551 h 669048"/>
              <a:gd name="connsiteX1" fmla="*/ 24129 w 84582"/>
              <a:gd name="connsiteY1" fmla="*/ 575551 h 669048"/>
              <a:gd name="connsiteX2" fmla="*/ 24129 w 84582"/>
              <a:gd name="connsiteY2" fmla="*/ 0 h 669048"/>
              <a:gd name="connsiteX3" fmla="*/ 60578 w 84582"/>
              <a:gd name="connsiteY3" fmla="*/ 0 h 669048"/>
              <a:gd name="connsiteX4" fmla="*/ 60578 w 84582"/>
              <a:gd name="connsiteY4" fmla="*/ 575551 h 669048"/>
              <a:gd name="connsiteX5" fmla="*/ 84582 w 84582"/>
              <a:gd name="connsiteY5" fmla="*/ 575551 h 669048"/>
              <a:gd name="connsiteX6" fmla="*/ 42290 w 84582"/>
              <a:gd name="connsiteY6" fmla="*/ 669048 h 669048"/>
              <a:gd name="connsiteX7" fmla="*/ 0 w 84582"/>
              <a:gd name="connsiteY7" fmla="*/ 575551 h 669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4582" h="669048">
                <a:moveTo>
                  <a:pt x="0" y="575551"/>
                </a:moveTo>
                <a:lnTo>
                  <a:pt x="24129" y="575551"/>
                </a:lnTo>
                <a:lnTo>
                  <a:pt x="24129" y="0"/>
                </a:lnTo>
                <a:lnTo>
                  <a:pt x="60578" y="0"/>
                </a:lnTo>
                <a:lnTo>
                  <a:pt x="60578" y="575551"/>
                </a:lnTo>
                <a:lnTo>
                  <a:pt x="84582" y="575551"/>
                </a:lnTo>
                <a:lnTo>
                  <a:pt x="42290" y="669048"/>
                </a:lnTo>
                <a:lnTo>
                  <a:pt x="0" y="575551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3406521" y="5491860"/>
            <a:ext cx="97282" cy="681748"/>
          </a:xfrm>
          <a:custGeom>
            <a:avLst/>
            <a:gdLst>
              <a:gd name="connsiteX0" fmla="*/ 6350 w 97282"/>
              <a:gd name="connsiteY0" fmla="*/ 581901 h 681748"/>
              <a:gd name="connsiteX1" fmla="*/ 30479 w 97282"/>
              <a:gd name="connsiteY1" fmla="*/ 581901 h 681748"/>
              <a:gd name="connsiteX2" fmla="*/ 30479 w 97282"/>
              <a:gd name="connsiteY2" fmla="*/ 6350 h 681748"/>
              <a:gd name="connsiteX3" fmla="*/ 66928 w 97282"/>
              <a:gd name="connsiteY3" fmla="*/ 6350 h 681748"/>
              <a:gd name="connsiteX4" fmla="*/ 66928 w 97282"/>
              <a:gd name="connsiteY4" fmla="*/ 581901 h 681748"/>
              <a:gd name="connsiteX5" fmla="*/ 90932 w 97282"/>
              <a:gd name="connsiteY5" fmla="*/ 581901 h 681748"/>
              <a:gd name="connsiteX6" fmla="*/ 48640 w 97282"/>
              <a:gd name="connsiteY6" fmla="*/ 675398 h 681748"/>
              <a:gd name="connsiteX7" fmla="*/ 6350 w 97282"/>
              <a:gd name="connsiteY7" fmla="*/ 581901 h 681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7282" h="681748">
                <a:moveTo>
                  <a:pt x="6350" y="581901"/>
                </a:moveTo>
                <a:lnTo>
                  <a:pt x="30479" y="581901"/>
                </a:lnTo>
                <a:lnTo>
                  <a:pt x="30479" y="6350"/>
                </a:lnTo>
                <a:lnTo>
                  <a:pt x="66928" y="6350"/>
                </a:lnTo>
                <a:lnTo>
                  <a:pt x="66928" y="581901"/>
                </a:lnTo>
                <a:lnTo>
                  <a:pt x="90932" y="581901"/>
                </a:lnTo>
                <a:lnTo>
                  <a:pt x="48640" y="675398"/>
                </a:lnTo>
                <a:lnTo>
                  <a:pt x="6350" y="5819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99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317500" y="558800"/>
            <a:ext cx="55118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15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3517900" y="5803900"/>
            <a:ext cx="16256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0541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10541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3568700" y="2641600"/>
            <a:ext cx="1485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33" name="5-Point Star 32"/>
          <p:cNvSpPr/>
          <p:nvPr/>
        </p:nvSpPr>
        <p:spPr>
          <a:xfrm>
            <a:off x="2693861" y="2213610"/>
            <a:ext cx="453579" cy="449580"/>
          </a:xfrm>
          <a:prstGeom prst="star5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2856675" y="4444380"/>
            <a:ext cx="453579" cy="44958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3855087" y="1925700"/>
            <a:ext cx="453579" cy="44958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loud Callout 33"/>
          <p:cNvSpPr/>
          <p:nvPr/>
        </p:nvSpPr>
        <p:spPr>
          <a:xfrm>
            <a:off x="3376294" y="2406754"/>
            <a:ext cx="423767" cy="284145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Diagonal Corner Rectangle 36"/>
          <p:cNvSpPr/>
          <p:nvPr/>
        </p:nvSpPr>
        <p:spPr>
          <a:xfrm>
            <a:off x="3827676" y="4367840"/>
            <a:ext cx="488651" cy="30133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5" grpId="0" animBg="1"/>
      <p:bldP spid="35" grpId="1" animBg="1"/>
      <p:bldP spid="36" grpId="0" animBg="1"/>
      <p:bldP spid="36" grpId="1" animBg="1"/>
      <p:bldP spid="36" grpId="2" animBg="1"/>
      <p:bldP spid="34" grpId="0" animBg="1"/>
      <p:bldP spid="34" grpId="1" animBg="1"/>
      <p:bldP spid="34" grpId="2" animBg="1"/>
      <p:bldP spid="37" grpId="0" animBg="1"/>
      <p:bldP spid="37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933700" y="2616200"/>
            <a:ext cx="2959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Workshop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96900"/>
            <a:ext cx="80518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368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</a:p>
          <a:p>
            <a:pPr>
              <a:lnSpc>
                <a:spcPts val="2800"/>
              </a:lnSpc>
              <a:tabLst>
                <a:tab pos="3429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“input”,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”output”.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Whenever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“input”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2800"/>
              </a:lnSpc>
              <a:tabLst>
                <a:tab pos="3429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“output”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429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multiplied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96900"/>
            <a:ext cx="80518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368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</a:p>
          <a:p>
            <a:pPr>
              <a:lnSpc>
                <a:spcPts val="2800"/>
              </a:lnSpc>
              <a:tabLst>
                <a:tab pos="3429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“input”,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”output”.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Whenever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“input”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2800"/>
              </a:lnSpc>
              <a:tabLst>
                <a:tab pos="3429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“output”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</a:t>
            </a:r>
          </a:p>
          <a:p>
            <a:pPr>
              <a:lnSpc>
                <a:spcPts val="2800"/>
              </a:lnSpc>
              <a:tabLst>
                <a:tab pos="3429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number.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492500"/>
            <a:ext cx="63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84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3467100"/>
            <a:ext cx="3467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Don’t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forget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7823200" cy="344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transCircleNode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transCircleNode,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takes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“inputTranslate”,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compound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“outputTranslate”,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outputTranslate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inputTranslate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circular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movement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frame.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1800" y="4521200"/>
            <a:ext cx="63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8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4483100"/>
            <a:ext cx="7302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provided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“transCircleNode.mel”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618738" y="1524000"/>
            <a:ext cx="1447800" cy="1371600"/>
          </a:xfrm>
          <a:custGeom>
            <a:avLst/>
            <a:gdLst>
              <a:gd name="connsiteX0" fmla="*/ 0 w 1447800"/>
              <a:gd name="connsiteY0" fmla="*/ 685800 h 1371600"/>
              <a:gd name="connsiteX1" fmla="*/ 723900 w 1447800"/>
              <a:gd name="connsiteY1" fmla="*/ 0 h 1371600"/>
              <a:gd name="connsiteX2" fmla="*/ 1447800 w 1447800"/>
              <a:gd name="connsiteY2" fmla="*/ 685800 h 1371600"/>
              <a:gd name="connsiteX3" fmla="*/ 723900 w 1447800"/>
              <a:gd name="connsiteY3" fmla="*/ 1371600 h 1371600"/>
              <a:gd name="connsiteX4" fmla="*/ 0 w 1447800"/>
              <a:gd name="connsiteY4" fmla="*/ 6858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0" h="1371600">
                <a:moveTo>
                  <a:pt x="0" y="685800"/>
                </a:moveTo>
                <a:cubicBezTo>
                  <a:pt x="0" y="307085"/>
                  <a:pt x="324103" y="0"/>
                  <a:pt x="723900" y="0"/>
                </a:cubicBezTo>
                <a:cubicBezTo>
                  <a:pt x="1123696" y="0"/>
                  <a:pt x="1447800" y="307085"/>
                  <a:pt x="1447800" y="685800"/>
                </a:cubicBezTo>
                <a:cubicBezTo>
                  <a:pt x="1447800" y="1064514"/>
                  <a:pt x="1123696" y="1371600"/>
                  <a:pt x="723900" y="1371600"/>
                </a:cubicBezTo>
                <a:cubicBezTo>
                  <a:pt x="324103" y="1371600"/>
                  <a:pt x="0" y="1064514"/>
                  <a:pt x="0" y="6858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612388" y="1517650"/>
            <a:ext cx="1460500" cy="1384300"/>
          </a:xfrm>
          <a:custGeom>
            <a:avLst/>
            <a:gdLst>
              <a:gd name="connsiteX0" fmla="*/ 6350 w 1460500"/>
              <a:gd name="connsiteY0" fmla="*/ 692150 h 1384300"/>
              <a:gd name="connsiteX1" fmla="*/ 730250 w 1460500"/>
              <a:gd name="connsiteY1" fmla="*/ 6350 h 1384300"/>
              <a:gd name="connsiteX2" fmla="*/ 1454150 w 1460500"/>
              <a:gd name="connsiteY2" fmla="*/ 692150 h 1384300"/>
              <a:gd name="connsiteX3" fmla="*/ 730250 w 1460500"/>
              <a:gd name="connsiteY3" fmla="*/ 1377950 h 1384300"/>
              <a:gd name="connsiteX4" fmla="*/ 6350 w 1460500"/>
              <a:gd name="connsiteY4" fmla="*/ 6921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0500" h="1384300">
                <a:moveTo>
                  <a:pt x="6350" y="692150"/>
                </a:moveTo>
                <a:cubicBezTo>
                  <a:pt x="6350" y="313435"/>
                  <a:pt x="330453" y="6350"/>
                  <a:pt x="730250" y="6350"/>
                </a:cubicBezTo>
                <a:cubicBezTo>
                  <a:pt x="1130046" y="6350"/>
                  <a:pt x="1454150" y="313435"/>
                  <a:pt x="1454150" y="692150"/>
                </a:cubicBezTo>
                <a:cubicBezTo>
                  <a:pt x="1454150" y="1070864"/>
                  <a:pt x="1130046" y="1377950"/>
                  <a:pt x="730250" y="1377950"/>
                </a:cubicBezTo>
                <a:cubicBezTo>
                  <a:pt x="330453" y="1377950"/>
                  <a:pt x="6350" y="1070864"/>
                  <a:pt x="6350" y="6921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85800" y="35814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237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237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73100" y="35687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937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937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429000" y="40386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198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198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416300" y="40259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898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898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019800" y="35814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198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198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007100" y="35687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898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898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501900" y="2654300"/>
            <a:ext cx="787400" cy="711200"/>
          </a:xfrm>
          <a:custGeom>
            <a:avLst/>
            <a:gdLst>
              <a:gd name="connsiteX0" fmla="*/ 774700 w 787400"/>
              <a:gd name="connsiteY0" fmla="*/ 12700 h 711200"/>
              <a:gd name="connsiteX1" fmla="*/ 12700 w 7874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7400" h="711200">
                <a:moveTo>
                  <a:pt x="774700" y="12700"/>
                </a:moveTo>
                <a:lnTo>
                  <a:pt x="127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245100" y="2654300"/>
            <a:ext cx="1016000" cy="711200"/>
          </a:xfrm>
          <a:custGeom>
            <a:avLst/>
            <a:gdLst>
              <a:gd name="connsiteX0" fmla="*/ 12700 w 1016000"/>
              <a:gd name="connsiteY0" fmla="*/ 12700 h 711200"/>
              <a:gd name="connsiteX1" fmla="*/ 1003300 w 10160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6000" h="711200">
                <a:moveTo>
                  <a:pt x="12700" y="12700"/>
                </a:moveTo>
                <a:lnTo>
                  <a:pt x="10033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329938" y="3226561"/>
            <a:ext cx="50800" cy="711200"/>
          </a:xfrm>
          <a:custGeom>
            <a:avLst/>
            <a:gdLst>
              <a:gd name="connsiteX0" fmla="*/ 14223 w 50800"/>
              <a:gd name="connsiteY0" fmla="*/ 12700 h 711200"/>
              <a:gd name="connsiteX1" fmla="*/ 12700 w 508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711200">
                <a:moveTo>
                  <a:pt x="14223" y="12700"/>
                </a:moveTo>
                <a:lnTo>
                  <a:pt x="127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533400"/>
            <a:ext cx="4787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670300" y="2120900"/>
            <a:ext cx="133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990600" y="3949700"/>
            <a:ext cx="1193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987800" y="44069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223000" y="3810000"/>
            <a:ext cx="13970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  <a:p>
            <a:pPr>
              <a:lnSpc>
                <a:spcPts val="2400"/>
              </a:lnSpc>
              <a:tabLst>
                <a:tab pos="762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DataHandle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670300" y="2616200"/>
            <a:ext cx="149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618738" y="1524000"/>
            <a:ext cx="1447800" cy="1371600"/>
          </a:xfrm>
          <a:custGeom>
            <a:avLst/>
            <a:gdLst>
              <a:gd name="connsiteX0" fmla="*/ 0 w 1447800"/>
              <a:gd name="connsiteY0" fmla="*/ 685800 h 1371600"/>
              <a:gd name="connsiteX1" fmla="*/ 723900 w 1447800"/>
              <a:gd name="connsiteY1" fmla="*/ 0 h 1371600"/>
              <a:gd name="connsiteX2" fmla="*/ 1447800 w 1447800"/>
              <a:gd name="connsiteY2" fmla="*/ 685800 h 1371600"/>
              <a:gd name="connsiteX3" fmla="*/ 723900 w 1447800"/>
              <a:gd name="connsiteY3" fmla="*/ 1371600 h 1371600"/>
              <a:gd name="connsiteX4" fmla="*/ 0 w 1447800"/>
              <a:gd name="connsiteY4" fmla="*/ 6858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0" h="1371600">
                <a:moveTo>
                  <a:pt x="0" y="685800"/>
                </a:moveTo>
                <a:cubicBezTo>
                  <a:pt x="0" y="307085"/>
                  <a:pt x="324103" y="0"/>
                  <a:pt x="723900" y="0"/>
                </a:cubicBezTo>
                <a:cubicBezTo>
                  <a:pt x="1123696" y="0"/>
                  <a:pt x="1447800" y="307085"/>
                  <a:pt x="1447800" y="685800"/>
                </a:cubicBezTo>
                <a:cubicBezTo>
                  <a:pt x="1447800" y="1064514"/>
                  <a:pt x="1123696" y="1371600"/>
                  <a:pt x="723900" y="1371600"/>
                </a:cubicBezTo>
                <a:cubicBezTo>
                  <a:pt x="324103" y="1371600"/>
                  <a:pt x="0" y="1064514"/>
                  <a:pt x="0" y="6858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612388" y="1517650"/>
            <a:ext cx="1460500" cy="1384300"/>
          </a:xfrm>
          <a:custGeom>
            <a:avLst/>
            <a:gdLst>
              <a:gd name="connsiteX0" fmla="*/ 6350 w 1460500"/>
              <a:gd name="connsiteY0" fmla="*/ 692150 h 1384300"/>
              <a:gd name="connsiteX1" fmla="*/ 730250 w 1460500"/>
              <a:gd name="connsiteY1" fmla="*/ 6350 h 1384300"/>
              <a:gd name="connsiteX2" fmla="*/ 1454150 w 1460500"/>
              <a:gd name="connsiteY2" fmla="*/ 692150 h 1384300"/>
              <a:gd name="connsiteX3" fmla="*/ 730250 w 1460500"/>
              <a:gd name="connsiteY3" fmla="*/ 1377950 h 1384300"/>
              <a:gd name="connsiteX4" fmla="*/ 6350 w 1460500"/>
              <a:gd name="connsiteY4" fmla="*/ 6921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0500" h="1384300">
                <a:moveTo>
                  <a:pt x="6350" y="692150"/>
                </a:moveTo>
                <a:cubicBezTo>
                  <a:pt x="6350" y="313435"/>
                  <a:pt x="330453" y="6350"/>
                  <a:pt x="730250" y="6350"/>
                </a:cubicBezTo>
                <a:cubicBezTo>
                  <a:pt x="1130046" y="6350"/>
                  <a:pt x="1454150" y="313435"/>
                  <a:pt x="1454150" y="692150"/>
                </a:cubicBezTo>
                <a:cubicBezTo>
                  <a:pt x="1454150" y="1070864"/>
                  <a:pt x="1130046" y="1377950"/>
                  <a:pt x="730250" y="1377950"/>
                </a:cubicBezTo>
                <a:cubicBezTo>
                  <a:pt x="330453" y="1377950"/>
                  <a:pt x="6350" y="1070864"/>
                  <a:pt x="6350" y="6921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85800" y="3581400"/>
            <a:ext cx="1828800" cy="914400"/>
          </a:xfrm>
          <a:custGeom>
            <a:avLst/>
            <a:gdLst>
              <a:gd name="connsiteX0" fmla="*/ 0 w 1828800"/>
              <a:gd name="connsiteY0" fmla="*/ 152400 h 914400"/>
              <a:gd name="connsiteX1" fmla="*/ 152400 w 1828800"/>
              <a:gd name="connsiteY1" fmla="*/ 0 h 914400"/>
              <a:gd name="connsiteX2" fmla="*/ 1676400 w 1828800"/>
              <a:gd name="connsiteY2" fmla="*/ 0 h 914400"/>
              <a:gd name="connsiteX3" fmla="*/ 1828800 w 1828800"/>
              <a:gd name="connsiteY3" fmla="*/ 152400 h 914400"/>
              <a:gd name="connsiteX4" fmla="*/ 1828800 w 1828800"/>
              <a:gd name="connsiteY4" fmla="*/ 762000 h 914400"/>
              <a:gd name="connsiteX5" fmla="*/ 1676400 w 1828800"/>
              <a:gd name="connsiteY5" fmla="*/ 914400 h 914400"/>
              <a:gd name="connsiteX6" fmla="*/ 152400 w 1828800"/>
              <a:gd name="connsiteY6" fmla="*/ 914400 h 914400"/>
              <a:gd name="connsiteX7" fmla="*/ 0 w 1828800"/>
              <a:gd name="connsiteY7" fmla="*/ 762000 h 914400"/>
              <a:gd name="connsiteX8" fmla="*/ 0 w 1828800"/>
              <a:gd name="connsiteY8" fmla="*/ 152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8800" h="914400">
                <a:moveTo>
                  <a:pt x="0" y="152400"/>
                </a:moveTo>
                <a:cubicBezTo>
                  <a:pt x="0" y="68198"/>
                  <a:pt x="68237" y="0"/>
                  <a:pt x="152400" y="0"/>
                </a:cubicBezTo>
                <a:lnTo>
                  <a:pt x="1676400" y="0"/>
                </a:lnTo>
                <a:cubicBezTo>
                  <a:pt x="1760601" y="0"/>
                  <a:pt x="1828800" y="68198"/>
                  <a:pt x="1828800" y="152400"/>
                </a:cubicBezTo>
                <a:lnTo>
                  <a:pt x="1828800" y="762000"/>
                </a:lnTo>
                <a:cubicBezTo>
                  <a:pt x="1828800" y="846201"/>
                  <a:pt x="1760601" y="914400"/>
                  <a:pt x="1676400" y="914400"/>
                </a:cubicBezTo>
                <a:lnTo>
                  <a:pt x="152400" y="914400"/>
                </a:lnTo>
                <a:cubicBezTo>
                  <a:pt x="68237" y="914400"/>
                  <a:pt x="0" y="846201"/>
                  <a:pt x="0" y="762000"/>
                </a:cubicBezTo>
                <a:lnTo>
                  <a:pt x="0" y="15240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73100" y="3568700"/>
            <a:ext cx="1854200" cy="939800"/>
          </a:xfrm>
          <a:custGeom>
            <a:avLst/>
            <a:gdLst>
              <a:gd name="connsiteX0" fmla="*/ 12700 w 1854200"/>
              <a:gd name="connsiteY0" fmla="*/ 165100 h 939800"/>
              <a:gd name="connsiteX1" fmla="*/ 165100 w 1854200"/>
              <a:gd name="connsiteY1" fmla="*/ 12700 h 939800"/>
              <a:gd name="connsiteX2" fmla="*/ 1689100 w 1854200"/>
              <a:gd name="connsiteY2" fmla="*/ 12700 h 939800"/>
              <a:gd name="connsiteX3" fmla="*/ 1841500 w 1854200"/>
              <a:gd name="connsiteY3" fmla="*/ 165100 h 939800"/>
              <a:gd name="connsiteX4" fmla="*/ 1841500 w 1854200"/>
              <a:gd name="connsiteY4" fmla="*/ 774700 h 939800"/>
              <a:gd name="connsiteX5" fmla="*/ 1689100 w 1854200"/>
              <a:gd name="connsiteY5" fmla="*/ 927100 h 939800"/>
              <a:gd name="connsiteX6" fmla="*/ 165100 w 1854200"/>
              <a:gd name="connsiteY6" fmla="*/ 927100 h 939800"/>
              <a:gd name="connsiteX7" fmla="*/ 12700 w 1854200"/>
              <a:gd name="connsiteY7" fmla="*/ 774700 h 939800"/>
              <a:gd name="connsiteX8" fmla="*/ 12700 w 1854200"/>
              <a:gd name="connsiteY8" fmla="*/ 1651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4200" h="939800">
                <a:moveTo>
                  <a:pt x="12700" y="165100"/>
                </a:moveTo>
                <a:cubicBezTo>
                  <a:pt x="12700" y="80898"/>
                  <a:pt x="80937" y="12700"/>
                  <a:pt x="165100" y="12700"/>
                </a:cubicBezTo>
                <a:lnTo>
                  <a:pt x="1689100" y="12700"/>
                </a:lnTo>
                <a:cubicBezTo>
                  <a:pt x="1773301" y="12700"/>
                  <a:pt x="1841500" y="80898"/>
                  <a:pt x="1841500" y="165100"/>
                </a:cubicBezTo>
                <a:lnTo>
                  <a:pt x="1841500" y="774700"/>
                </a:lnTo>
                <a:cubicBezTo>
                  <a:pt x="1841500" y="858901"/>
                  <a:pt x="1773301" y="927100"/>
                  <a:pt x="1689100" y="927100"/>
                </a:cubicBezTo>
                <a:lnTo>
                  <a:pt x="165100" y="927100"/>
                </a:lnTo>
                <a:cubicBezTo>
                  <a:pt x="80937" y="927100"/>
                  <a:pt x="12700" y="858901"/>
                  <a:pt x="12700" y="774700"/>
                </a:cubicBezTo>
                <a:lnTo>
                  <a:pt x="12700" y="1651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501900" y="2654300"/>
            <a:ext cx="787400" cy="711200"/>
          </a:xfrm>
          <a:custGeom>
            <a:avLst/>
            <a:gdLst>
              <a:gd name="connsiteX0" fmla="*/ 774700 w 787400"/>
              <a:gd name="connsiteY0" fmla="*/ 12700 h 711200"/>
              <a:gd name="connsiteX1" fmla="*/ 12700 w 787400"/>
              <a:gd name="connsiteY1" fmla="*/ 6985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7400" h="711200">
                <a:moveTo>
                  <a:pt x="774700" y="12700"/>
                </a:moveTo>
                <a:lnTo>
                  <a:pt x="12700" y="69850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533400"/>
            <a:ext cx="2133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670300" y="2120900"/>
            <a:ext cx="133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90600" y="3949700"/>
            <a:ext cx="1193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362200" y="2438400"/>
            <a:ext cx="2667000" cy="3090798"/>
          </a:xfrm>
          <a:custGeom>
            <a:avLst/>
            <a:gdLst>
              <a:gd name="connsiteX0" fmla="*/ 0 w 2667000"/>
              <a:gd name="connsiteY0" fmla="*/ 3090798 h 3090798"/>
              <a:gd name="connsiteX1" fmla="*/ 2667000 w 2667000"/>
              <a:gd name="connsiteY1" fmla="*/ 3090798 h 3090798"/>
              <a:gd name="connsiteX2" fmla="*/ 2667000 w 2667000"/>
              <a:gd name="connsiteY2" fmla="*/ 0 h 3090798"/>
              <a:gd name="connsiteX3" fmla="*/ 0 w 2667000"/>
              <a:gd name="connsiteY3" fmla="*/ 0 h 3090798"/>
              <a:gd name="connsiteX4" fmla="*/ 0 w 2667000"/>
              <a:gd name="connsiteY4" fmla="*/ 3090798 h 30907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3090798">
                <a:moveTo>
                  <a:pt x="0" y="3090798"/>
                </a:moveTo>
                <a:lnTo>
                  <a:pt x="2667000" y="3090798"/>
                </a:lnTo>
                <a:lnTo>
                  <a:pt x="2667000" y="0"/>
                </a:lnTo>
                <a:lnTo>
                  <a:pt x="0" y="0"/>
                </a:lnTo>
                <a:lnTo>
                  <a:pt x="0" y="3090798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55850" y="2432050"/>
            <a:ext cx="2679700" cy="3103498"/>
          </a:xfrm>
          <a:custGeom>
            <a:avLst/>
            <a:gdLst>
              <a:gd name="connsiteX0" fmla="*/ 6350 w 2679700"/>
              <a:gd name="connsiteY0" fmla="*/ 3097148 h 3103498"/>
              <a:gd name="connsiteX1" fmla="*/ 2673350 w 2679700"/>
              <a:gd name="connsiteY1" fmla="*/ 3097148 h 3103498"/>
              <a:gd name="connsiteX2" fmla="*/ 2673350 w 2679700"/>
              <a:gd name="connsiteY2" fmla="*/ 6350 h 3103498"/>
              <a:gd name="connsiteX3" fmla="*/ 6350 w 2679700"/>
              <a:gd name="connsiteY3" fmla="*/ 6350 h 3103498"/>
              <a:gd name="connsiteX4" fmla="*/ 6350 w 2679700"/>
              <a:gd name="connsiteY4" fmla="*/ 3097148 h 3103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3103498">
                <a:moveTo>
                  <a:pt x="6350" y="3097148"/>
                </a:moveTo>
                <a:lnTo>
                  <a:pt x="2673350" y="3097148"/>
                </a:lnTo>
                <a:lnTo>
                  <a:pt x="2673350" y="6350"/>
                </a:lnTo>
                <a:lnTo>
                  <a:pt x="6350" y="6350"/>
                </a:lnTo>
                <a:lnTo>
                  <a:pt x="6350" y="30971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4900" y="2451100"/>
            <a:ext cx="2705100" cy="3124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558800"/>
            <a:ext cx="72898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Describe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belongs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628900" y="2857500"/>
            <a:ext cx="2184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Smiley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679700" y="3606800"/>
            <a:ext cx="508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Int32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505200" y="3606800"/>
            <a:ext cx="10922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“rotation”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“diameter”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“numEyes”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1064</Words>
  <Application>Microsoft Office PowerPoint</Application>
  <PresentationFormat>On-screen Show (4:3)</PresentationFormat>
  <Paragraphs>980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宋体</vt:lpstr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cyrille fauvel</cp:lastModifiedBy>
  <cp:revision>6</cp:revision>
  <dcterms:created xsi:type="dcterms:W3CDTF">2006-08-16T00:00:00Z</dcterms:created>
  <dcterms:modified xsi:type="dcterms:W3CDTF">2013-03-18T09:29:25Z</dcterms:modified>
</cp:coreProperties>
</file>