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8267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Closer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94126" y="5878512"/>
            <a:ext cx="211073" cy="215900"/>
          </a:xfrm>
          <a:custGeom>
            <a:avLst/>
            <a:gdLst>
              <a:gd name="connsiteX0" fmla="*/ 0 w 211073"/>
              <a:gd name="connsiteY0" fmla="*/ 215900 h 215900"/>
              <a:gd name="connsiteX1" fmla="*/ 105536 w 211073"/>
              <a:gd name="connsiteY1" fmla="*/ 0 h 215900"/>
              <a:gd name="connsiteX2" fmla="*/ 211073 w 211073"/>
              <a:gd name="connsiteY2" fmla="*/ 215900 h 215900"/>
              <a:gd name="connsiteX3" fmla="*/ 0 w 211073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0" y="215900"/>
                </a:moveTo>
                <a:lnTo>
                  <a:pt x="105536" y="0"/>
                </a:lnTo>
                <a:lnTo>
                  <a:pt x="211073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87776" y="5872162"/>
            <a:ext cx="223773" cy="228600"/>
          </a:xfrm>
          <a:custGeom>
            <a:avLst/>
            <a:gdLst>
              <a:gd name="connsiteX0" fmla="*/ 6350 w 223773"/>
              <a:gd name="connsiteY0" fmla="*/ 222250 h 228600"/>
              <a:gd name="connsiteX1" fmla="*/ 111886 w 223773"/>
              <a:gd name="connsiteY1" fmla="*/ 6350 h 228600"/>
              <a:gd name="connsiteX2" fmla="*/ 217423 w 223773"/>
              <a:gd name="connsiteY2" fmla="*/ 222250 h 228600"/>
              <a:gd name="connsiteX3" fmla="*/ 6350 w 223773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6350" y="222250"/>
                </a:moveTo>
                <a:lnTo>
                  <a:pt x="111886" y="6350"/>
                </a:lnTo>
                <a:lnTo>
                  <a:pt x="217423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14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84300" y="5905500"/>
            <a:ext cx="179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D.r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4648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736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41450" y="494030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35100" y="493395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69900" y="5448300"/>
            <a:ext cx="1905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A.aIn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609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71500"/>
            <a:ext cx="6057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24384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60400" y="2451100"/>
            <a:ext cx="3517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11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11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111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6908800" cy="612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trigged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requested: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getAttr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minimal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Non-requested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577076" y="4640326"/>
            <a:ext cx="211073" cy="215900"/>
          </a:xfrm>
          <a:custGeom>
            <a:avLst/>
            <a:gdLst>
              <a:gd name="connsiteX0" fmla="*/ 0 w 211073"/>
              <a:gd name="connsiteY0" fmla="*/ 215900 h 215900"/>
              <a:gd name="connsiteX1" fmla="*/ 105536 w 211073"/>
              <a:gd name="connsiteY1" fmla="*/ 0 h 215900"/>
              <a:gd name="connsiteX2" fmla="*/ 211073 w 211073"/>
              <a:gd name="connsiteY2" fmla="*/ 215900 h 215900"/>
              <a:gd name="connsiteX3" fmla="*/ 0 w 211073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0" y="215900"/>
                </a:moveTo>
                <a:lnTo>
                  <a:pt x="105536" y="0"/>
                </a:lnTo>
                <a:lnTo>
                  <a:pt x="211073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70726" y="4633976"/>
            <a:ext cx="223773" cy="228600"/>
          </a:xfrm>
          <a:custGeom>
            <a:avLst/>
            <a:gdLst>
              <a:gd name="connsiteX0" fmla="*/ 6350 w 223773"/>
              <a:gd name="connsiteY0" fmla="*/ 222250 h 228600"/>
              <a:gd name="connsiteX1" fmla="*/ 111886 w 223773"/>
              <a:gd name="connsiteY1" fmla="*/ 6350 h 228600"/>
              <a:gd name="connsiteX2" fmla="*/ 217423 w 223773"/>
              <a:gd name="connsiteY2" fmla="*/ 222250 h 228600"/>
              <a:gd name="connsiteX3" fmla="*/ 6350 w 223773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6350" y="222250"/>
                </a:moveTo>
                <a:lnTo>
                  <a:pt x="111886" y="6350"/>
                </a:lnTo>
                <a:lnTo>
                  <a:pt x="217423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getAttr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C.output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6769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41900" y="5029200"/>
            <a:ext cx="254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28900" y="5118100"/>
            <a:ext cx="254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73476" y="5486400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67126" y="5480050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48226" y="5668962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41876" y="5662612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792851" y="4797425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86501" y="4791075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681851" y="4332351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75501" y="4326001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5753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28925" y="2981325"/>
            <a:ext cx="1930400" cy="1896998"/>
          </a:xfrm>
          <a:custGeom>
            <a:avLst/>
            <a:gdLst>
              <a:gd name="connsiteX0" fmla="*/ 0 w 1930400"/>
              <a:gd name="connsiteY0" fmla="*/ 948563 h 1896998"/>
              <a:gd name="connsiteX1" fmla="*/ 965200 w 1930400"/>
              <a:gd name="connsiteY1" fmla="*/ 0 h 1896998"/>
              <a:gd name="connsiteX2" fmla="*/ 1930400 w 1930400"/>
              <a:gd name="connsiteY2" fmla="*/ 948563 h 1896998"/>
              <a:gd name="connsiteX3" fmla="*/ 965200 w 1930400"/>
              <a:gd name="connsiteY3" fmla="*/ 1896998 h 1896998"/>
              <a:gd name="connsiteX4" fmla="*/ 0 w 1930400"/>
              <a:gd name="connsiteY4" fmla="*/ 948563 h 1896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0400" h="1896998">
                <a:moveTo>
                  <a:pt x="0" y="948563"/>
                </a:moveTo>
                <a:cubicBezTo>
                  <a:pt x="0" y="424688"/>
                  <a:pt x="432180" y="0"/>
                  <a:pt x="965200" y="0"/>
                </a:cubicBezTo>
                <a:cubicBezTo>
                  <a:pt x="1498219" y="0"/>
                  <a:pt x="1930400" y="424688"/>
                  <a:pt x="1930400" y="948563"/>
                </a:cubicBezTo>
                <a:cubicBezTo>
                  <a:pt x="1930400" y="1472438"/>
                  <a:pt x="1498219" y="1896998"/>
                  <a:pt x="965200" y="1896998"/>
                </a:cubicBezTo>
                <a:cubicBezTo>
                  <a:pt x="432180" y="1896998"/>
                  <a:pt x="0" y="1472438"/>
                  <a:pt x="0" y="94856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22575" y="2974975"/>
            <a:ext cx="1943100" cy="1909698"/>
          </a:xfrm>
          <a:custGeom>
            <a:avLst/>
            <a:gdLst>
              <a:gd name="connsiteX0" fmla="*/ 6350 w 1943100"/>
              <a:gd name="connsiteY0" fmla="*/ 954913 h 1909698"/>
              <a:gd name="connsiteX1" fmla="*/ 971550 w 1943100"/>
              <a:gd name="connsiteY1" fmla="*/ 6350 h 1909698"/>
              <a:gd name="connsiteX2" fmla="*/ 1936750 w 1943100"/>
              <a:gd name="connsiteY2" fmla="*/ 954913 h 1909698"/>
              <a:gd name="connsiteX3" fmla="*/ 971550 w 1943100"/>
              <a:gd name="connsiteY3" fmla="*/ 1903348 h 1909698"/>
              <a:gd name="connsiteX4" fmla="*/ 6350 w 1943100"/>
              <a:gd name="connsiteY4" fmla="*/ 954913 h 1909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3100" h="1909698">
                <a:moveTo>
                  <a:pt x="6350" y="954913"/>
                </a:moveTo>
                <a:cubicBezTo>
                  <a:pt x="6350" y="431038"/>
                  <a:pt x="438530" y="6350"/>
                  <a:pt x="971550" y="6350"/>
                </a:cubicBezTo>
                <a:cubicBezTo>
                  <a:pt x="1504569" y="6350"/>
                  <a:pt x="1936750" y="431038"/>
                  <a:pt x="1936750" y="954913"/>
                </a:cubicBezTo>
                <a:cubicBezTo>
                  <a:pt x="1936750" y="1478788"/>
                  <a:pt x="1504569" y="1903348"/>
                  <a:pt x="971550" y="1903348"/>
                </a:cubicBezTo>
                <a:cubicBezTo>
                  <a:pt x="438530" y="1903348"/>
                  <a:pt x="6350" y="1478788"/>
                  <a:pt x="6350" y="9549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68975" y="5037073"/>
            <a:ext cx="22225" cy="285877"/>
          </a:xfrm>
          <a:custGeom>
            <a:avLst/>
            <a:gdLst>
              <a:gd name="connsiteX0" fmla="*/ 6350 w 22225"/>
              <a:gd name="connsiteY0" fmla="*/ 6350 h 285877"/>
              <a:gd name="connsiteX1" fmla="*/ 8001 w 22225"/>
              <a:gd name="connsiteY1" fmla="*/ 279527 h 285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5877">
                <a:moveTo>
                  <a:pt x="6350" y="6350"/>
                </a:moveTo>
                <a:lnTo>
                  <a:pt x="8001" y="2795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900" y="2984499"/>
            <a:ext cx="4140200" cy="279431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71500"/>
            <a:ext cx="7124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19500" y="3784600"/>
            <a:ext cx="33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70100" y="4406900"/>
            <a:ext cx="647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72100" y="4457700"/>
            <a:ext cx="10541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71600" y="37433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37369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83325" y="38068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76975" y="38004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3175000"/>
            <a:ext cx="6121400" cy="1981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533400"/>
            <a:ext cx="408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1460500"/>
            <a:ext cx="101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524000"/>
            <a:ext cx="6629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avoided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B.b,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66900" y="42291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413500" y="4229100"/>
            <a:ext cx="52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58800"/>
            <a:ext cx="4229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2000" y="2489200"/>
            <a:ext cx="889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2489200"/>
            <a:ext cx="48641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assumed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assumed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Unmentioned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168900"/>
            <a:ext cx="601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48000" y="2895600"/>
            <a:ext cx="2400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55826" y="4964048"/>
            <a:ext cx="730250" cy="741426"/>
          </a:xfrm>
          <a:custGeom>
            <a:avLst/>
            <a:gdLst>
              <a:gd name="connsiteX0" fmla="*/ 0 w 730250"/>
              <a:gd name="connsiteY0" fmla="*/ 370713 h 741426"/>
              <a:gd name="connsiteX1" fmla="*/ 365125 w 730250"/>
              <a:gd name="connsiteY1" fmla="*/ 0 h 741426"/>
              <a:gd name="connsiteX2" fmla="*/ 730250 w 730250"/>
              <a:gd name="connsiteY2" fmla="*/ 370713 h 741426"/>
              <a:gd name="connsiteX3" fmla="*/ 365125 w 730250"/>
              <a:gd name="connsiteY3" fmla="*/ 741426 h 741426"/>
              <a:gd name="connsiteX4" fmla="*/ 0 w 730250"/>
              <a:gd name="connsiteY4" fmla="*/ 370713 h 741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426">
                <a:moveTo>
                  <a:pt x="0" y="370713"/>
                </a:moveTo>
                <a:cubicBezTo>
                  <a:pt x="0" y="165989"/>
                  <a:pt x="163448" y="0"/>
                  <a:pt x="365125" y="0"/>
                </a:cubicBezTo>
                <a:cubicBezTo>
                  <a:pt x="566673" y="0"/>
                  <a:pt x="730250" y="165989"/>
                  <a:pt x="730250" y="370713"/>
                </a:cubicBezTo>
                <a:cubicBezTo>
                  <a:pt x="730250" y="575436"/>
                  <a:pt x="566673" y="741426"/>
                  <a:pt x="365125" y="741426"/>
                </a:cubicBezTo>
                <a:cubicBezTo>
                  <a:pt x="163448" y="741426"/>
                  <a:pt x="0" y="575436"/>
                  <a:pt x="0" y="37071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49476" y="4957698"/>
            <a:ext cx="742950" cy="754126"/>
          </a:xfrm>
          <a:custGeom>
            <a:avLst/>
            <a:gdLst>
              <a:gd name="connsiteX0" fmla="*/ 6350 w 742950"/>
              <a:gd name="connsiteY0" fmla="*/ 377063 h 754126"/>
              <a:gd name="connsiteX1" fmla="*/ 371475 w 742950"/>
              <a:gd name="connsiteY1" fmla="*/ 6350 h 754126"/>
              <a:gd name="connsiteX2" fmla="*/ 736600 w 742950"/>
              <a:gd name="connsiteY2" fmla="*/ 377063 h 754126"/>
              <a:gd name="connsiteX3" fmla="*/ 371475 w 742950"/>
              <a:gd name="connsiteY3" fmla="*/ 747776 h 754126"/>
              <a:gd name="connsiteX4" fmla="*/ 6350 w 742950"/>
              <a:gd name="connsiteY4" fmla="*/ 377063 h 754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126">
                <a:moveTo>
                  <a:pt x="6350" y="377063"/>
                </a:moveTo>
                <a:cubicBezTo>
                  <a:pt x="6350" y="172339"/>
                  <a:pt x="169798" y="6350"/>
                  <a:pt x="371475" y="6350"/>
                </a:cubicBezTo>
                <a:cubicBezTo>
                  <a:pt x="573023" y="6350"/>
                  <a:pt x="736600" y="172339"/>
                  <a:pt x="736600" y="377063"/>
                </a:cubicBezTo>
                <a:cubicBezTo>
                  <a:pt x="736600" y="581786"/>
                  <a:pt x="573023" y="747776"/>
                  <a:pt x="371475" y="747776"/>
                </a:cubicBezTo>
                <a:cubicBezTo>
                  <a:pt x="169798" y="747776"/>
                  <a:pt x="6350" y="581786"/>
                  <a:pt x="6350" y="3770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95625" y="5640387"/>
            <a:ext cx="730250" cy="741362"/>
          </a:xfrm>
          <a:custGeom>
            <a:avLst/>
            <a:gdLst>
              <a:gd name="connsiteX0" fmla="*/ 0 w 730250"/>
              <a:gd name="connsiteY0" fmla="*/ 370687 h 741362"/>
              <a:gd name="connsiteX1" fmla="*/ 365125 w 730250"/>
              <a:gd name="connsiteY1" fmla="*/ 0 h 741362"/>
              <a:gd name="connsiteX2" fmla="*/ 730250 w 730250"/>
              <a:gd name="connsiteY2" fmla="*/ 370687 h 741362"/>
              <a:gd name="connsiteX3" fmla="*/ 365125 w 730250"/>
              <a:gd name="connsiteY3" fmla="*/ 741362 h 741362"/>
              <a:gd name="connsiteX4" fmla="*/ 0 w 730250"/>
              <a:gd name="connsiteY4" fmla="*/ 370687 h 741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362">
                <a:moveTo>
                  <a:pt x="0" y="370687"/>
                </a:moveTo>
                <a:cubicBezTo>
                  <a:pt x="0" y="165963"/>
                  <a:pt x="163448" y="0"/>
                  <a:pt x="365125" y="0"/>
                </a:cubicBezTo>
                <a:cubicBezTo>
                  <a:pt x="566801" y="0"/>
                  <a:pt x="730250" y="165963"/>
                  <a:pt x="730250" y="370687"/>
                </a:cubicBezTo>
                <a:cubicBezTo>
                  <a:pt x="730250" y="575398"/>
                  <a:pt x="566801" y="741362"/>
                  <a:pt x="365125" y="741362"/>
                </a:cubicBezTo>
                <a:cubicBezTo>
                  <a:pt x="163448" y="741362"/>
                  <a:pt x="0" y="575398"/>
                  <a:pt x="0" y="370687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89275" y="5634037"/>
            <a:ext cx="742950" cy="754062"/>
          </a:xfrm>
          <a:custGeom>
            <a:avLst/>
            <a:gdLst>
              <a:gd name="connsiteX0" fmla="*/ 6350 w 742950"/>
              <a:gd name="connsiteY0" fmla="*/ 377037 h 754062"/>
              <a:gd name="connsiteX1" fmla="*/ 371475 w 742950"/>
              <a:gd name="connsiteY1" fmla="*/ 6350 h 754062"/>
              <a:gd name="connsiteX2" fmla="*/ 736600 w 742950"/>
              <a:gd name="connsiteY2" fmla="*/ 377037 h 754062"/>
              <a:gd name="connsiteX3" fmla="*/ 371475 w 742950"/>
              <a:gd name="connsiteY3" fmla="*/ 747712 h 754062"/>
              <a:gd name="connsiteX4" fmla="*/ 6350 w 742950"/>
              <a:gd name="connsiteY4" fmla="*/ 377037 h 754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062">
                <a:moveTo>
                  <a:pt x="6350" y="377037"/>
                </a:moveTo>
                <a:cubicBezTo>
                  <a:pt x="6350" y="172313"/>
                  <a:pt x="169798" y="6350"/>
                  <a:pt x="371475" y="6350"/>
                </a:cubicBezTo>
                <a:cubicBezTo>
                  <a:pt x="573151" y="6350"/>
                  <a:pt x="736600" y="172313"/>
                  <a:pt x="736600" y="377037"/>
                </a:cubicBezTo>
                <a:cubicBezTo>
                  <a:pt x="736600" y="581748"/>
                  <a:pt x="573151" y="747712"/>
                  <a:pt x="371475" y="747712"/>
                </a:cubicBezTo>
                <a:cubicBezTo>
                  <a:pt x="169798" y="747712"/>
                  <a:pt x="6350" y="581748"/>
                  <a:pt x="6350" y="3770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59351" y="5005323"/>
            <a:ext cx="730250" cy="741426"/>
          </a:xfrm>
          <a:custGeom>
            <a:avLst/>
            <a:gdLst>
              <a:gd name="connsiteX0" fmla="*/ 0 w 730250"/>
              <a:gd name="connsiteY0" fmla="*/ 370713 h 741426"/>
              <a:gd name="connsiteX1" fmla="*/ 365125 w 730250"/>
              <a:gd name="connsiteY1" fmla="*/ 0 h 741426"/>
              <a:gd name="connsiteX2" fmla="*/ 730250 w 730250"/>
              <a:gd name="connsiteY2" fmla="*/ 370713 h 741426"/>
              <a:gd name="connsiteX3" fmla="*/ 365125 w 730250"/>
              <a:gd name="connsiteY3" fmla="*/ 741426 h 741426"/>
              <a:gd name="connsiteX4" fmla="*/ 0 w 730250"/>
              <a:gd name="connsiteY4" fmla="*/ 370713 h 741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426">
                <a:moveTo>
                  <a:pt x="0" y="370713"/>
                </a:moveTo>
                <a:cubicBezTo>
                  <a:pt x="0" y="165989"/>
                  <a:pt x="163448" y="0"/>
                  <a:pt x="365125" y="0"/>
                </a:cubicBezTo>
                <a:cubicBezTo>
                  <a:pt x="566673" y="0"/>
                  <a:pt x="730250" y="165989"/>
                  <a:pt x="730250" y="370713"/>
                </a:cubicBezTo>
                <a:cubicBezTo>
                  <a:pt x="730250" y="575436"/>
                  <a:pt x="566673" y="741426"/>
                  <a:pt x="365125" y="741426"/>
                </a:cubicBezTo>
                <a:cubicBezTo>
                  <a:pt x="163448" y="741426"/>
                  <a:pt x="0" y="575436"/>
                  <a:pt x="0" y="37071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453001" y="4998973"/>
            <a:ext cx="742950" cy="754126"/>
          </a:xfrm>
          <a:custGeom>
            <a:avLst/>
            <a:gdLst>
              <a:gd name="connsiteX0" fmla="*/ 6350 w 742950"/>
              <a:gd name="connsiteY0" fmla="*/ 377063 h 754126"/>
              <a:gd name="connsiteX1" fmla="*/ 371475 w 742950"/>
              <a:gd name="connsiteY1" fmla="*/ 6350 h 754126"/>
              <a:gd name="connsiteX2" fmla="*/ 736600 w 742950"/>
              <a:gd name="connsiteY2" fmla="*/ 377063 h 754126"/>
              <a:gd name="connsiteX3" fmla="*/ 371475 w 742950"/>
              <a:gd name="connsiteY3" fmla="*/ 747776 h 754126"/>
              <a:gd name="connsiteX4" fmla="*/ 6350 w 742950"/>
              <a:gd name="connsiteY4" fmla="*/ 377063 h 754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126">
                <a:moveTo>
                  <a:pt x="6350" y="377063"/>
                </a:moveTo>
                <a:cubicBezTo>
                  <a:pt x="6350" y="172339"/>
                  <a:pt x="169798" y="6350"/>
                  <a:pt x="371475" y="6350"/>
                </a:cubicBezTo>
                <a:cubicBezTo>
                  <a:pt x="573023" y="6350"/>
                  <a:pt x="736600" y="172339"/>
                  <a:pt x="736600" y="377063"/>
                </a:cubicBezTo>
                <a:cubicBezTo>
                  <a:pt x="736600" y="581786"/>
                  <a:pt x="573023" y="747776"/>
                  <a:pt x="371475" y="747776"/>
                </a:cubicBezTo>
                <a:cubicBezTo>
                  <a:pt x="169798" y="747776"/>
                  <a:pt x="6350" y="581786"/>
                  <a:pt x="6350" y="3770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996051" y="5027676"/>
            <a:ext cx="730250" cy="741298"/>
          </a:xfrm>
          <a:custGeom>
            <a:avLst/>
            <a:gdLst>
              <a:gd name="connsiteX0" fmla="*/ 0 w 730250"/>
              <a:gd name="connsiteY0" fmla="*/ 370585 h 741298"/>
              <a:gd name="connsiteX1" fmla="*/ 365125 w 730250"/>
              <a:gd name="connsiteY1" fmla="*/ 0 h 741298"/>
              <a:gd name="connsiteX2" fmla="*/ 730250 w 730250"/>
              <a:gd name="connsiteY2" fmla="*/ 370585 h 741298"/>
              <a:gd name="connsiteX3" fmla="*/ 365125 w 730250"/>
              <a:gd name="connsiteY3" fmla="*/ 741298 h 741298"/>
              <a:gd name="connsiteX4" fmla="*/ 0 w 730250"/>
              <a:gd name="connsiteY4" fmla="*/ 370585 h 741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298">
                <a:moveTo>
                  <a:pt x="0" y="370585"/>
                </a:moveTo>
                <a:cubicBezTo>
                  <a:pt x="0" y="165861"/>
                  <a:pt x="163448" y="0"/>
                  <a:pt x="365125" y="0"/>
                </a:cubicBezTo>
                <a:cubicBezTo>
                  <a:pt x="566673" y="0"/>
                  <a:pt x="730250" y="165861"/>
                  <a:pt x="730250" y="370585"/>
                </a:cubicBezTo>
                <a:cubicBezTo>
                  <a:pt x="730250" y="575335"/>
                  <a:pt x="566673" y="741298"/>
                  <a:pt x="365125" y="741298"/>
                </a:cubicBezTo>
                <a:cubicBezTo>
                  <a:pt x="163448" y="741298"/>
                  <a:pt x="0" y="575335"/>
                  <a:pt x="0" y="370585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89701" y="5021326"/>
            <a:ext cx="742950" cy="753998"/>
          </a:xfrm>
          <a:custGeom>
            <a:avLst/>
            <a:gdLst>
              <a:gd name="connsiteX0" fmla="*/ 6350 w 742950"/>
              <a:gd name="connsiteY0" fmla="*/ 376935 h 753998"/>
              <a:gd name="connsiteX1" fmla="*/ 371475 w 742950"/>
              <a:gd name="connsiteY1" fmla="*/ 6350 h 753998"/>
              <a:gd name="connsiteX2" fmla="*/ 736600 w 742950"/>
              <a:gd name="connsiteY2" fmla="*/ 376935 h 753998"/>
              <a:gd name="connsiteX3" fmla="*/ 371475 w 742950"/>
              <a:gd name="connsiteY3" fmla="*/ 747648 h 753998"/>
              <a:gd name="connsiteX4" fmla="*/ 6350 w 742950"/>
              <a:gd name="connsiteY4" fmla="*/ 376935 h 753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3998">
                <a:moveTo>
                  <a:pt x="6350" y="376935"/>
                </a:moveTo>
                <a:cubicBezTo>
                  <a:pt x="6350" y="172211"/>
                  <a:pt x="169798" y="6350"/>
                  <a:pt x="371475" y="6350"/>
                </a:cubicBezTo>
                <a:cubicBezTo>
                  <a:pt x="573023" y="6350"/>
                  <a:pt x="736600" y="172211"/>
                  <a:pt x="736600" y="376935"/>
                </a:cubicBezTo>
                <a:cubicBezTo>
                  <a:pt x="736600" y="581685"/>
                  <a:pt x="573023" y="747648"/>
                  <a:pt x="371475" y="747648"/>
                </a:cubicBezTo>
                <a:cubicBezTo>
                  <a:pt x="169798" y="747648"/>
                  <a:pt x="6350" y="581685"/>
                  <a:pt x="6350" y="37693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240276" y="3663950"/>
            <a:ext cx="955675" cy="914400"/>
          </a:xfrm>
          <a:custGeom>
            <a:avLst/>
            <a:gdLst>
              <a:gd name="connsiteX0" fmla="*/ 6350 w 955675"/>
              <a:gd name="connsiteY0" fmla="*/ 457200 h 914400"/>
              <a:gd name="connsiteX1" fmla="*/ 477773 w 955675"/>
              <a:gd name="connsiteY1" fmla="*/ 6350 h 914400"/>
              <a:gd name="connsiteX2" fmla="*/ 949325 w 955675"/>
              <a:gd name="connsiteY2" fmla="*/ 457200 h 914400"/>
              <a:gd name="connsiteX3" fmla="*/ 477773 w 955675"/>
              <a:gd name="connsiteY3" fmla="*/ 908050 h 914400"/>
              <a:gd name="connsiteX4" fmla="*/ 6350 w 955675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5675" h="914400">
                <a:moveTo>
                  <a:pt x="6350" y="457200"/>
                </a:moveTo>
                <a:cubicBezTo>
                  <a:pt x="6350" y="208153"/>
                  <a:pt x="217423" y="6350"/>
                  <a:pt x="477773" y="6350"/>
                </a:cubicBezTo>
                <a:cubicBezTo>
                  <a:pt x="738123" y="6350"/>
                  <a:pt x="949325" y="208153"/>
                  <a:pt x="949325" y="457200"/>
                </a:cubicBezTo>
                <a:cubicBezTo>
                  <a:pt x="949325" y="706246"/>
                  <a:pt x="738123" y="908050"/>
                  <a:pt x="477773" y="908050"/>
                </a:cubicBezTo>
                <a:cubicBezTo>
                  <a:pt x="217423" y="908050"/>
                  <a:pt x="6350" y="706246"/>
                  <a:pt x="6350" y="457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06721" y="3776598"/>
            <a:ext cx="571246" cy="546861"/>
          </a:xfrm>
          <a:custGeom>
            <a:avLst/>
            <a:gdLst>
              <a:gd name="connsiteX0" fmla="*/ 499491 w 571246"/>
              <a:gd name="connsiteY0" fmla="*/ 540511 h 546861"/>
              <a:gd name="connsiteX1" fmla="*/ 564896 w 571246"/>
              <a:gd name="connsiteY1" fmla="*/ 344551 h 546861"/>
              <a:gd name="connsiteX2" fmla="*/ 211328 w 571246"/>
              <a:gd name="connsiteY2" fmla="*/ 6350 h 546861"/>
              <a:gd name="connsiteX3" fmla="*/ 6350 w 571246"/>
              <a:gd name="connsiteY3" fmla="*/ 68960 h 546861"/>
              <a:gd name="connsiteX4" fmla="*/ 499491 w 571246"/>
              <a:gd name="connsiteY4" fmla="*/ 540511 h 546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246" h="546861">
                <a:moveTo>
                  <a:pt x="499491" y="540511"/>
                </a:moveTo>
                <a:cubicBezTo>
                  <a:pt x="542036" y="483235"/>
                  <a:pt x="564896" y="414782"/>
                  <a:pt x="564896" y="344551"/>
                </a:cubicBezTo>
                <a:cubicBezTo>
                  <a:pt x="564896" y="157734"/>
                  <a:pt x="406654" y="6350"/>
                  <a:pt x="211328" y="6350"/>
                </a:cubicBezTo>
                <a:cubicBezTo>
                  <a:pt x="137795" y="6350"/>
                  <a:pt x="66294" y="28194"/>
                  <a:pt x="6350" y="68960"/>
                </a:cubicBezTo>
                <a:lnTo>
                  <a:pt x="499491" y="5405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58132" y="3918839"/>
            <a:ext cx="571119" cy="546735"/>
          </a:xfrm>
          <a:custGeom>
            <a:avLst/>
            <a:gdLst>
              <a:gd name="connsiteX0" fmla="*/ 71754 w 571119"/>
              <a:gd name="connsiteY0" fmla="*/ 6350 h 546735"/>
              <a:gd name="connsiteX1" fmla="*/ 6350 w 571119"/>
              <a:gd name="connsiteY1" fmla="*/ 202310 h 546735"/>
              <a:gd name="connsiteX2" fmla="*/ 359917 w 571119"/>
              <a:gd name="connsiteY2" fmla="*/ 540384 h 546735"/>
              <a:gd name="connsiteX3" fmla="*/ 564769 w 571119"/>
              <a:gd name="connsiteY3" fmla="*/ 477901 h 546735"/>
              <a:gd name="connsiteX4" fmla="*/ 71754 w 571119"/>
              <a:gd name="connsiteY4" fmla="*/ 6350 h 546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119" h="546735">
                <a:moveTo>
                  <a:pt x="71754" y="6350"/>
                </a:moveTo>
                <a:cubicBezTo>
                  <a:pt x="29083" y="63626"/>
                  <a:pt x="6350" y="132079"/>
                  <a:pt x="6350" y="202310"/>
                </a:cubicBezTo>
                <a:cubicBezTo>
                  <a:pt x="6350" y="389001"/>
                  <a:pt x="164591" y="540384"/>
                  <a:pt x="359917" y="540384"/>
                </a:cubicBezTo>
                <a:cubicBezTo>
                  <a:pt x="433323" y="540384"/>
                  <a:pt x="504952" y="518540"/>
                  <a:pt x="564769" y="477901"/>
                </a:cubicBezTo>
                <a:lnTo>
                  <a:pt x="7175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3657600"/>
            <a:ext cx="5105400" cy="2768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7500" y="609600"/>
            <a:ext cx="77978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Get/set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sending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MPlug::setValue)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commands!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0" y="52197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365500" y="58801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711700" y="52832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35700" y="53086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2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78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4478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1498600"/>
            <a:ext cx="5778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MDataBlock::inputValue(MPlug&amp;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9558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1968500"/>
            <a:ext cx="6934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subsequently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1877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36600" y="3238500"/>
            <a:ext cx="595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MDataBlock::outputValue(MPlug&amp;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37084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03300" y="3708400"/>
            <a:ext cx="641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4889500"/>
            <a:ext cx="7899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MDataBlock::inputValue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attributeAffects()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setDependentsDirty()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0" y="2946400"/>
            <a:ext cx="604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62125" y="2503423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55775" y="2497073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57426" y="3675062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51076" y="3668712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32350" y="2579623"/>
            <a:ext cx="1509776" cy="371475"/>
          </a:xfrm>
          <a:custGeom>
            <a:avLst/>
            <a:gdLst>
              <a:gd name="connsiteX0" fmla="*/ 0 w 1509776"/>
              <a:gd name="connsiteY0" fmla="*/ 371475 h 371475"/>
              <a:gd name="connsiteX1" fmla="*/ 1509776 w 1509776"/>
              <a:gd name="connsiteY1" fmla="*/ 371475 h 371475"/>
              <a:gd name="connsiteX2" fmla="*/ 1509776 w 1509776"/>
              <a:gd name="connsiteY2" fmla="*/ 0 h 371475"/>
              <a:gd name="connsiteX3" fmla="*/ 0 w 1509776"/>
              <a:gd name="connsiteY3" fmla="*/ 0 h 371475"/>
              <a:gd name="connsiteX4" fmla="*/ 0 w 1509776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776" h="371475">
                <a:moveTo>
                  <a:pt x="0" y="371475"/>
                </a:moveTo>
                <a:lnTo>
                  <a:pt x="1509776" y="371475"/>
                </a:lnTo>
                <a:lnTo>
                  <a:pt x="1509776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26000" y="2573273"/>
            <a:ext cx="1522476" cy="384175"/>
          </a:xfrm>
          <a:custGeom>
            <a:avLst/>
            <a:gdLst>
              <a:gd name="connsiteX0" fmla="*/ 6350 w 1522476"/>
              <a:gd name="connsiteY0" fmla="*/ 377825 h 384175"/>
              <a:gd name="connsiteX1" fmla="*/ 1516126 w 1522476"/>
              <a:gd name="connsiteY1" fmla="*/ 377825 h 384175"/>
              <a:gd name="connsiteX2" fmla="*/ 1516126 w 1522476"/>
              <a:gd name="connsiteY2" fmla="*/ 6350 h 384175"/>
              <a:gd name="connsiteX3" fmla="*/ 6350 w 1522476"/>
              <a:gd name="connsiteY3" fmla="*/ 6350 h 384175"/>
              <a:gd name="connsiteX4" fmla="*/ 6350 w 1522476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476" h="384175">
                <a:moveTo>
                  <a:pt x="6350" y="377825"/>
                </a:moveTo>
                <a:lnTo>
                  <a:pt x="1516126" y="377825"/>
                </a:lnTo>
                <a:lnTo>
                  <a:pt x="1516126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27651" y="2951098"/>
            <a:ext cx="1514475" cy="371475"/>
          </a:xfrm>
          <a:custGeom>
            <a:avLst/>
            <a:gdLst>
              <a:gd name="connsiteX0" fmla="*/ 0 w 1514475"/>
              <a:gd name="connsiteY0" fmla="*/ 371475 h 371475"/>
              <a:gd name="connsiteX1" fmla="*/ 1514475 w 1514475"/>
              <a:gd name="connsiteY1" fmla="*/ 371475 h 371475"/>
              <a:gd name="connsiteX2" fmla="*/ 1514475 w 1514475"/>
              <a:gd name="connsiteY2" fmla="*/ 0 h 371475"/>
              <a:gd name="connsiteX3" fmla="*/ 0 w 1514475"/>
              <a:gd name="connsiteY3" fmla="*/ 0 h 371475"/>
              <a:gd name="connsiteX4" fmla="*/ 0 w 151447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4475" h="371475">
                <a:moveTo>
                  <a:pt x="0" y="371475"/>
                </a:moveTo>
                <a:lnTo>
                  <a:pt x="1514475" y="371475"/>
                </a:lnTo>
                <a:lnTo>
                  <a:pt x="151447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21301" y="2944748"/>
            <a:ext cx="1527175" cy="384175"/>
          </a:xfrm>
          <a:custGeom>
            <a:avLst/>
            <a:gdLst>
              <a:gd name="connsiteX0" fmla="*/ 6350 w 1527175"/>
              <a:gd name="connsiteY0" fmla="*/ 377825 h 384175"/>
              <a:gd name="connsiteX1" fmla="*/ 1520825 w 1527175"/>
              <a:gd name="connsiteY1" fmla="*/ 377825 h 384175"/>
              <a:gd name="connsiteX2" fmla="*/ 1520825 w 1527175"/>
              <a:gd name="connsiteY2" fmla="*/ 6350 h 384175"/>
              <a:gd name="connsiteX3" fmla="*/ 6350 w 1527175"/>
              <a:gd name="connsiteY3" fmla="*/ 6350 h 384175"/>
              <a:gd name="connsiteX4" fmla="*/ 6350 w 152717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4175">
                <a:moveTo>
                  <a:pt x="6350" y="377825"/>
                </a:moveTo>
                <a:lnTo>
                  <a:pt x="1520825" y="377825"/>
                </a:lnTo>
                <a:lnTo>
                  <a:pt x="152082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46250" y="3938651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49425" y="4195826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29175" y="3321050"/>
            <a:ext cx="1512951" cy="371475"/>
          </a:xfrm>
          <a:custGeom>
            <a:avLst/>
            <a:gdLst>
              <a:gd name="connsiteX0" fmla="*/ 0 w 1512951"/>
              <a:gd name="connsiteY0" fmla="*/ 371475 h 371475"/>
              <a:gd name="connsiteX1" fmla="*/ 1512951 w 1512951"/>
              <a:gd name="connsiteY1" fmla="*/ 371475 h 371475"/>
              <a:gd name="connsiteX2" fmla="*/ 1512951 w 1512951"/>
              <a:gd name="connsiteY2" fmla="*/ 0 h 371475"/>
              <a:gd name="connsiteX3" fmla="*/ 0 w 1512951"/>
              <a:gd name="connsiteY3" fmla="*/ 0 h 371475"/>
              <a:gd name="connsiteX4" fmla="*/ 0 w 1512951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951" h="371475">
                <a:moveTo>
                  <a:pt x="0" y="371475"/>
                </a:moveTo>
                <a:lnTo>
                  <a:pt x="1512951" y="371475"/>
                </a:lnTo>
                <a:lnTo>
                  <a:pt x="1512951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22825" y="3314700"/>
            <a:ext cx="1525651" cy="384175"/>
          </a:xfrm>
          <a:custGeom>
            <a:avLst/>
            <a:gdLst>
              <a:gd name="connsiteX0" fmla="*/ 6350 w 1525651"/>
              <a:gd name="connsiteY0" fmla="*/ 377825 h 384175"/>
              <a:gd name="connsiteX1" fmla="*/ 1519301 w 1525651"/>
              <a:gd name="connsiteY1" fmla="*/ 377825 h 384175"/>
              <a:gd name="connsiteX2" fmla="*/ 1519301 w 1525651"/>
              <a:gd name="connsiteY2" fmla="*/ 6350 h 384175"/>
              <a:gd name="connsiteX3" fmla="*/ 6350 w 1525651"/>
              <a:gd name="connsiteY3" fmla="*/ 6350 h 384175"/>
              <a:gd name="connsiteX4" fmla="*/ 6350 w 1525651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651" h="384175">
                <a:moveTo>
                  <a:pt x="6350" y="377825"/>
                </a:moveTo>
                <a:lnTo>
                  <a:pt x="1519301" y="377825"/>
                </a:lnTo>
                <a:lnTo>
                  <a:pt x="1519301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834001" y="3695700"/>
            <a:ext cx="1508125" cy="371475"/>
          </a:xfrm>
          <a:custGeom>
            <a:avLst/>
            <a:gdLst>
              <a:gd name="connsiteX0" fmla="*/ 0 w 1508125"/>
              <a:gd name="connsiteY0" fmla="*/ 371475 h 371475"/>
              <a:gd name="connsiteX1" fmla="*/ 1508125 w 1508125"/>
              <a:gd name="connsiteY1" fmla="*/ 371475 h 371475"/>
              <a:gd name="connsiteX2" fmla="*/ 1508125 w 1508125"/>
              <a:gd name="connsiteY2" fmla="*/ 0 h 371475"/>
              <a:gd name="connsiteX3" fmla="*/ 0 w 1508125"/>
              <a:gd name="connsiteY3" fmla="*/ 0 h 371475"/>
              <a:gd name="connsiteX4" fmla="*/ 0 w 150812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8125" h="371475">
                <a:moveTo>
                  <a:pt x="0" y="371475"/>
                </a:moveTo>
                <a:lnTo>
                  <a:pt x="1508125" y="371475"/>
                </a:lnTo>
                <a:lnTo>
                  <a:pt x="150812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27651" y="3689350"/>
            <a:ext cx="1520825" cy="384175"/>
          </a:xfrm>
          <a:custGeom>
            <a:avLst/>
            <a:gdLst>
              <a:gd name="connsiteX0" fmla="*/ 6350 w 1520825"/>
              <a:gd name="connsiteY0" fmla="*/ 377825 h 384175"/>
              <a:gd name="connsiteX1" fmla="*/ 1514475 w 1520825"/>
              <a:gd name="connsiteY1" fmla="*/ 377825 h 384175"/>
              <a:gd name="connsiteX2" fmla="*/ 1514475 w 1520825"/>
              <a:gd name="connsiteY2" fmla="*/ 6350 h 384175"/>
              <a:gd name="connsiteX3" fmla="*/ 6350 w 1520825"/>
              <a:gd name="connsiteY3" fmla="*/ 6350 h 384175"/>
              <a:gd name="connsiteX4" fmla="*/ 6350 w 152082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0825" h="384175">
                <a:moveTo>
                  <a:pt x="6350" y="377825"/>
                </a:moveTo>
                <a:lnTo>
                  <a:pt x="1514475" y="377825"/>
                </a:lnTo>
                <a:lnTo>
                  <a:pt x="151447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832350" y="4076700"/>
            <a:ext cx="1509776" cy="371475"/>
          </a:xfrm>
          <a:custGeom>
            <a:avLst/>
            <a:gdLst>
              <a:gd name="connsiteX0" fmla="*/ 0 w 1509776"/>
              <a:gd name="connsiteY0" fmla="*/ 371475 h 371475"/>
              <a:gd name="connsiteX1" fmla="*/ 1509776 w 1509776"/>
              <a:gd name="connsiteY1" fmla="*/ 371475 h 371475"/>
              <a:gd name="connsiteX2" fmla="*/ 1509776 w 1509776"/>
              <a:gd name="connsiteY2" fmla="*/ 0 h 371475"/>
              <a:gd name="connsiteX3" fmla="*/ 0 w 1509776"/>
              <a:gd name="connsiteY3" fmla="*/ 0 h 371475"/>
              <a:gd name="connsiteX4" fmla="*/ 0 w 1509776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776" h="371475">
                <a:moveTo>
                  <a:pt x="0" y="371475"/>
                </a:moveTo>
                <a:lnTo>
                  <a:pt x="1509776" y="371475"/>
                </a:lnTo>
                <a:lnTo>
                  <a:pt x="1509776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826000" y="4070350"/>
            <a:ext cx="1522476" cy="384175"/>
          </a:xfrm>
          <a:custGeom>
            <a:avLst/>
            <a:gdLst>
              <a:gd name="connsiteX0" fmla="*/ 6350 w 1522476"/>
              <a:gd name="connsiteY0" fmla="*/ 377825 h 384175"/>
              <a:gd name="connsiteX1" fmla="*/ 1516126 w 1522476"/>
              <a:gd name="connsiteY1" fmla="*/ 377825 h 384175"/>
              <a:gd name="connsiteX2" fmla="*/ 1516126 w 1522476"/>
              <a:gd name="connsiteY2" fmla="*/ 6350 h 384175"/>
              <a:gd name="connsiteX3" fmla="*/ 6350 w 1522476"/>
              <a:gd name="connsiteY3" fmla="*/ 6350 h 384175"/>
              <a:gd name="connsiteX4" fmla="*/ 6350 w 1522476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476" h="384175">
                <a:moveTo>
                  <a:pt x="6350" y="377825"/>
                </a:moveTo>
                <a:lnTo>
                  <a:pt x="1516126" y="377825"/>
                </a:lnTo>
                <a:lnTo>
                  <a:pt x="1516126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29175" y="4451350"/>
            <a:ext cx="1512951" cy="371475"/>
          </a:xfrm>
          <a:custGeom>
            <a:avLst/>
            <a:gdLst>
              <a:gd name="connsiteX0" fmla="*/ 0 w 1512951"/>
              <a:gd name="connsiteY0" fmla="*/ 371475 h 371475"/>
              <a:gd name="connsiteX1" fmla="*/ 1512951 w 1512951"/>
              <a:gd name="connsiteY1" fmla="*/ 371475 h 371475"/>
              <a:gd name="connsiteX2" fmla="*/ 1512951 w 1512951"/>
              <a:gd name="connsiteY2" fmla="*/ 0 h 371475"/>
              <a:gd name="connsiteX3" fmla="*/ 0 w 1512951"/>
              <a:gd name="connsiteY3" fmla="*/ 0 h 371475"/>
              <a:gd name="connsiteX4" fmla="*/ 0 w 1512951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951" h="371475">
                <a:moveTo>
                  <a:pt x="0" y="371475"/>
                </a:moveTo>
                <a:lnTo>
                  <a:pt x="1512951" y="371475"/>
                </a:lnTo>
                <a:lnTo>
                  <a:pt x="1512951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822825" y="4445000"/>
            <a:ext cx="1525651" cy="384175"/>
          </a:xfrm>
          <a:custGeom>
            <a:avLst/>
            <a:gdLst>
              <a:gd name="connsiteX0" fmla="*/ 6350 w 1525651"/>
              <a:gd name="connsiteY0" fmla="*/ 377825 h 384175"/>
              <a:gd name="connsiteX1" fmla="*/ 1519301 w 1525651"/>
              <a:gd name="connsiteY1" fmla="*/ 377825 h 384175"/>
              <a:gd name="connsiteX2" fmla="*/ 1519301 w 1525651"/>
              <a:gd name="connsiteY2" fmla="*/ 6350 h 384175"/>
              <a:gd name="connsiteX3" fmla="*/ 6350 w 1525651"/>
              <a:gd name="connsiteY3" fmla="*/ 6350 h 384175"/>
              <a:gd name="connsiteX4" fmla="*/ 6350 w 1525651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651" h="384175">
                <a:moveTo>
                  <a:pt x="6350" y="377825"/>
                </a:moveTo>
                <a:lnTo>
                  <a:pt x="1519301" y="377825"/>
                </a:lnTo>
                <a:lnTo>
                  <a:pt x="1519301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165350" y="3930650"/>
            <a:ext cx="22225" cy="277749"/>
          </a:xfrm>
          <a:custGeom>
            <a:avLst/>
            <a:gdLst>
              <a:gd name="connsiteX0" fmla="*/ 6350 w 22225"/>
              <a:gd name="connsiteY0" fmla="*/ 6350 h 277749"/>
              <a:gd name="connsiteX1" fmla="*/ 6350 w 22225"/>
              <a:gd name="connsiteY1" fmla="*/ 271398 h 27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749">
                <a:moveTo>
                  <a:pt x="6350" y="6350"/>
                </a:moveTo>
                <a:lnTo>
                  <a:pt x="6350" y="271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640076" y="3941698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11476" y="4208398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2184400"/>
            <a:ext cx="4902200" cy="30480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2900" y="2438400"/>
            <a:ext cx="571500" cy="4699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33400"/>
            <a:ext cx="307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308100" y="2006600"/>
            <a:ext cx="53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143000" y="53213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794500" y="21971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898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(numerical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9558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1968500"/>
            <a:ext cx="4660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111500"/>
            <a:ext cx="6235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surfaces,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matrices)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6322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632200"/>
            <a:ext cx="6057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4787900"/>
            <a:ext cx="8191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22400" y="3185667"/>
            <a:ext cx="1174750" cy="1150366"/>
          </a:xfrm>
          <a:custGeom>
            <a:avLst/>
            <a:gdLst>
              <a:gd name="connsiteX0" fmla="*/ 0 w 1174750"/>
              <a:gd name="connsiteY0" fmla="*/ 575183 h 1150366"/>
              <a:gd name="connsiteX1" fmla="*/ 587375 w 1174750"/>
              <a:gd name="connsiteY1" fmla="*/ 0 h 1150366"/>
              <a:gd name="connsiteX2" fmla="*/ 1174750 w 1174750"/>
              <a:gd name="connsiteY2" fmla="*/ 575183 h 1150366"/>
              <a:gd name="connsiteX3" fmla="*/ 587375 w 1174750"/>
              <a:gd name="connsiteY3" fmla="*/ 1150366 h 1150366"/>
              <a:gd name="connsiteX4" fmla="*/ 0 w 1174750"/>
              <a:gd name="connsiteY4" fmla="*/ 575183 h 1150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0366">
                <a:moveTo>
                  <a:pt x="0" y="575183"/>
                </a:moveTo>
                <a:cubicBezTo>
                  <a:pt x="0" y="257555"/>
                  <a:pt x="263017" y="0"/>
                  <a:pt x="587375" y="0"/>
                </a:cubicBezTo>
                <a:cubicBezTo>
                  <a:pt x="911732" y="0"/>
                  <a:pt x="1174750" y="257555"/>
                  <a:pt x="1174750" y="575183"/>
                </a:cubicBezTo>
                <a:cubicBezTo>
                  <a:pt x="1174750" y="892810"/>
                  <a:pt x="911732" y="1150366"/>
                  <a:pt x="587375" y="1150366"/>
                </a:cubicBezTo>
                <a:cubicBezTo>
                  <a:pt x="263017" y="1150366"/>
                  <a:pt x="0" y="892810"/>
                  <a:pt x="0" y="57518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16050" y="3179317"/>
            <a:ext cx="1187450" cy="1163066"/>
          </a:xfrm>
          <a:custGeom>
            <a:avLst/>
            <a:gdLst>
              <a:gd name="connsiteX0" fmla="*/ 6350 w 1187450"/>
              <a:gd name="connsiteY0" fmla="*/ 581533 h 1163066"/>
              <a:gd name="connsiteX1" fmla="*/ 593725 w 1187450"/>
              <a:gd name="connsiteY1" fmla="*/ 6350 h 1163066"/>
              <a:gd name="connsiteX2" fmla="*/ 1181100 w 1187450"/>
              <a:gd name="connsiteY2" fmla="*/ 581533 h 1163066"/>
              <a:gd name="connsiteX3" fmla="*/ 593725 w 1187450"/>
              <a:gd name="connsiteY3" fmla="*/ 1156716 h 1163066"/>
              <a:gd name="connsiteX4" fmla="*/ 6350 w 1187450"/>
              <a:gd name="connsiteY4" fmla="*/ 581533 h 116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3066">
                <a:moveTo>
                  <a:pt x="6350" y="581533"/>
                </a:moveTo>
                <a:cubicBezTo>
                  <a:pt x="6350" y="263905"/>
                  <a:pt x="269367" y="6350"/>
                  <a:pt x="593725" y="6350"/>
                </a:cubicBezTo>
                <a:cubicBezTo>
                  <a:pt x="918082" y="6350"/>
                  <a:pt x="1181100" y="263905"/>
                  <a:pt x="1181100" y="581533"/>
                </a:cubicBezTo>
                <a:cubicBezTo>
                  <a:pt x="1181100" y="899160"/>
                  <a:pt x="918082" y="1156716"/>
                  <a:pt x="593725" y="1156716"/>
                </a:cubicBezTo>
                <a:cubicBezTo>
                  <a:pt x="269367" y="1156716"/>
                  <a:pt x="6350" y="899160"/>
                  <a:pt x="6350" y="58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79851" y="3184017"/>
            <a:ext cx="1174750" cy="1150366"/>
          </a:xfrm>
          <a:custGeom>
            <a:avLst/>
            <a:gdLst>
              <a:gd name="connsiteX0" fmla="*/ 0 w 1174750"/>
              <a:gd name="connsiteY0" fmla="*/ 575182 h 1150366"/>
              <a:gd name="connsiteX1" fmla="*/ 587375 w 1174750"/>
              <a:gd name="connsiteY1" fmla="*/ 0 h 1150366"/>
              <a:gd name="connsiteX2" fmla="*/ 1174750 w 1174750"/>
              <a:gd name="connsiteY2" fmla="*/ 575182 h 1150366"/>
              <a:gd name="connsiteX3" fmla="*/ 587375 w 1174750"/>
              <a:gd name="connsiteY3" fmla="*/ 1150366 h 1150366"/>
              <a:gd name="connsiteX4" fmla="*/ 0 w 1174750"/>
              <a:gd name="connsiteY4" fmla="*/ 575182 h 1150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0366">
                <a:moveTo>
                  <a:pt x="0" y="575182"/>
                </a:moveTo>
                <a:cubicBezTo>
                  <a:pt x="0" y="257555"/>
                  <a:pt x="262889" y="0"/>
                  <a:pt x="587375" y="0"/>
                </a:cubicBezTo>
                <a:cubicBezTo>
                  <a:pt x="911733" y="0"/>
                  <a:pt x="1174750" y="257555"/>
                  <a:pt x="1174750" y="575182"/>
                </a:cubicBezTo>
                <a:cubicBezTo>
                  <a:pt x="1174750" y="892936"/>
                  <a:pt x="911733" y="1150366"/>
                  <a:pt x="587375" y="1150366"/>
                </a:cubicBezTo>
                <a:cubicBezTo>
                  <a:pt x="262889" y="1150366"/>
                  <a:pt x="0" y="892936"/>
                  <a:pt x="0" y="57518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73501" y="3177667"/>
            <a:ext cx="1187450" cy="1163066"/>
          </a:xfrm>
          <a:custGeom>
            <a:avLst/>
            <a:gdLst>
              <a:gd name="connsiteX0" fmla="*/ 6350 w 1187450"/>
              <a:gd name="connsiteY0" fmla="*/ 581532 h 1163066"/>
              <a:gd name="connsiteX1" fmla="*/ 593725 w 1187450"/>
              <a:gd name="connsiteY1" fmla="*/ 6350 h 1163066"/>
              <a:gd name="connsiteX2" fmla="*/ 1181100 w 1187450"/>
              <a:gd name="connsiteY2" fmla="*/ 581532 h 1163066"/>
              <a:gd name="connsiteX3" fmla="*/ 593725 w 1187450"/>
              <a:gd name="connsiteY3" fmla="*/ 1156716 h 1163066"/>
              <a:gd name="connsiteX4" fmla="*/ 6350 w 1187450"/>
              <a:gd name="connsiteY4" fmla="*/ 581532 h 116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3066">
                <a:moveTo>
                  <a:pt x="6350" y="581532"/>
                </a:moveTo>
                <a:cubicBezTo>
                  <a:pt x="6350" y="263905"/>
                  <a:pt x="269239" y="6350"/>
                  <a:pt x="593725" y="6350"/>
                </a:cubicBezTo>
                <a:cubicBezTo>
                  <a:pt x="918083" y="6350"/>
                  <a:pt x="1181100" y="263905"/>
                  <a:pt x="1181100" y="581532"/>
                </a:cubicBezTo>
                <a:cubicBezTo>
                  <a:pt x="1181100" y="899286"/>
                  <a:pt x="918083" y="1156716"/>
                  <a:pt x="593725" y="1156716"/>
                </a:cubicBezTo>
                <a:cubicBezTo>
                  <a:pt x="269239" y="1156716"/>
                  <a:pt x="6350" y="899286"/>
                  <a:pt x="6350" y="5815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34076" y="2274823"/>
            <a:ext cx="1174750" cy="1153540"/>
          </a:xfrm>
          <a:custGeom>
            <a:avLst/>
            <a:gdLst>
              <a:gd name="connsiteX0" fmla="*/ 0 w 1174750"/>
              <a:gd name="connsiteY0" fmla="*/ 576833 h 1153540"/>
              <a:gd name="connsiteX1" fmla="*/ 587375 w 1174750"/>
              <a:gd name="connsiteY1" fmla="*/ 0 h 1153540"/>
              <a:gd name="connsiteX2" fmla="*/ 1174750 w 1174750"/>
              <a:gd name="connsiteY2" fmla="*/ 576833 h 1153540"/>
              <a:gd name="connsiteX3" fmla="*/ 587375 w 1174750"/>
              <a:gd name="connsiteY3" fmla="*/ 1153541 h 1153540"/>
              <a:gd name="connsiteX4" fmla="*/ 0 w 1174750"/>
              <a:gd name="connsiteY4" fmla="*/ 576833 h 1153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3540">
                <a:moveTo>
                  <a:pt x="0" y="576833"/>
                </a:moveTo>
                <a:cubicBezTo>
                  <a:pt x="0" y="258318"/>
                  <a:pt x="262889" y="0"/>
                  <a:pt x="587375" y="0"/>
                </a:cubicBezTo>
                <a:cubicBezTo>
                  <a:pt x="911733" y="0"/>
                  <a:pt x="1174750" y="258318"/>
                  <a:pt x="1174750" y="576833"/>
                </a:cubicBezTo>
                <a:cubicBezTo>
                  <a:pt x="1174750" y="895350"/>
                  <a:pt x="911733" y="1153541"/>
                  <a:pt x="587375" y="1153541"/>
                </a:cubicBezTo>
                <a:cubicBezTo>
                  <a:pt x="262889" y="1153541"/>
                  <a:pt x="0" y="895350"/>
                  <a:pt x="0" y="57683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27726" y="2268473"/>
            <a:ext cx="1187450" cy="1166240"/>
          </a:xfrm>
          <a:custGeom>
            <a:avLst/>
            <a:gdLst>
              <a:gd name="connsiteX0" fmla="*/ 6350 w 1187450"/>
              <a:gd name="connsiteY0" fmla="*/ 583183 h 1166240"/>
              <a:gd name="connsiteX1" fmla="*/ 593725 w 1187450"/>
              <a:gd name="connsiteY1" fmla="*/ 6350 h 1166240"/>
              <a:gd name="connsiteX2" fmla="*/ 1181100 w 1187450"/>
              <a:gd name="connsiteY2" fmla="*/ 583183 h 1166240"/>
              <a:gd name="connsiteX3" fmla="*/ 593725 w 1187450"/>
              <a:gd name="connsiteY3" fmla="*/ 1159891 h 1166240"/>
              <a:gd name="connsiteX4" fmla="*/ 6350 w 1187450"/>
              <a:gd name="connsiteY4" fmla="*/ 583183 h 116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240">
                <a:moveTo>
                  <a:pt x="6350" y="583183"/>
                </a:moveTo>
                <a:cubicBezTo>
                  <a:pt x="6350" y="264668"/>
                  <a:pt x="269239" y="6350"/>
                  <a:pt x="593725" y="6350"/>
                </a:cubicBezTo>
                <a:cubicBezTo>
                  <a:pt x="918083" y="6350"/>
                  <a:pt x="1181100" y="264668"/>
                  <a:pt x="1181100" y="583183"/>
                </a:cubicBezTo>
                <a:cubicBezTo>
                  <a:pt x="1181100" y="901700"/>
                  <a:pt x="918083" y="1159891"/>
                  <a:pt x="593725" y="1159891"/>
                </a:cubicBezTo>
                <a:cubicBezTo>
                  <a:pt x="269239" y="1159891"/>
                  <a:pt x="6350" y="901700"/>
                  <a:pt x="6350" y="5831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527675" y="4296409"/>
            <a:ext cx="1174750" cy="1153541"/>
          </a:xfrm>
          <a:custGeom>
            <a:avLst/>
            <a:gdLst>
              <a:gd name="connsiteX0" fmla="*/ 0 w 1174750"/>
              <a:gd name="connsiteY0" fmla="*/ 576707 h 1153541"/>
              <a:gd name="connsiteX1" fmla="*/ 587375 w 1174750"/>
              <a:gd name="connsiteY1" fmla="*/ 0 h 1153541"/>
              <a:gd name="connsiteX2" fmla="*/ 1174750 w 1174750"/>
              <a:gd name="connsiteY2" fmla="*/ 576707 h 1153541"/>
              <a:gd name="connsiteX3" fmla="*/ 587375 w 1174750"/>
              <a:gd name="connsiteY3" fmla="*/ 1153541 h 1153541"/>
              <a:gd name="connsiteX4" fmla="*/ 0 w 1174750"/>
              <a:gd name="connsiteY4" fmla="*/ 576707 h 1153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3541">
                <a:moveTo>
                  <a:pt x="0" y="576707"/>
                </a:moveTo>
                <a:cubicBezTo>
                  <a:pt x="0" y="258191"/>
                  <a:pt x="263016" y="0"/>
                  <a:pt x="587375" y="0"/>
                </a:cubicBezTo>
                <a:cubicBezTo>
                  <a:pt x="911733" y="0"/>
                  <a:pt x="1174750" y="258191"/>
                  <a:pt x="1174750" y="576707"/>
                </a:cubicBezTo>
                <a:cubicBezTo>
                  <a:pt x="1174750" y="895223"/>
                  <a:pt x="911733" y="1153541"/>
                  <a:pt x="587375" y="1153541"/>
                </a:cubicBezTo>
                <a:cubicBezTo>
                  <a:pt x="263016" y="1153541"/>
                  <a:pt x="0" y="895223"/>
                  <a:pt x="0" y="576707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21325" y="4290059"/>
            <a:ext cx="1187450" cy="1166241"/>
          </a:xfrm>
          <a:custGeom>
            <a:avLst/>
            <a:gdLst>
              <a:gd name="connsiteX0" fmla="*/ 6350 w 1187450"/>
              <a:gd name="connsiteY0" fmla="*/ 583057 h 1166241"/>
              <a:gd name="connsiteX1" fmla="*/ 593725 w 1187450"/>
              <a:gd name="connsiteY1" fmla="*/ 6350 h 1166241"/>
              <a:gd name="connsiteX2" fmla="*/ 1181100 w 1187450"/>
              <a:gd name="connsiteY2" fmla="*/ 583057 h 1166241"/>
              <a:gd name="connsiteX3" fmla="*/ 593725 w 1187450"/>
              <a:gd name="connsiteY3" fmla="*/ 1159891 h 1166241"/>
              <a:gd name="connsiteX4" fmla="*/ 6350 w 1187450"/>
              <a:gd name="connsiteY4" fmla="*/ 583057 h 11662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241">
                <a:moveTo>
                  <a:pt x="6350" y="583057"/>
                </a:moveTo>
                <a:cubicBezTo>
                  <a:pt x="6350" y="264541"/>
                  <a:pt x="269366" y="6350"/>
                  <a:pt x="593725" y="6350"/>
                </a:cubicBezTo>
                <a:cubicBezTo>
                  <a:pt x="918083" y="6350"/>
                  <a:pt x="1181100" y="264541"/>
                  <a:pt x="1181100" y="583057"/>
                </a:cubicBezTo>
                <a:cubicBezTo>
                  <a:pt x="1181100" y="901573"/>
                  <a:pt x="918083" y="1159891"/>
                  <a:pt x="593725" y="1159891"/>
                </a:cubicBezTo>
                <a:cubicBezTo>
                  <a:pt x="269366" y="1159891"/>
                  <a:pt x="6350" y="901573"/>
                  <a:pt x="6350" y="58305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71600" y="4350346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65250" y="4343996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333750" y="4343996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327400" y="4337646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26225" y="2430360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619875" y="2424010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699250" y="4502619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692900" y="4496269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378075" y="4503673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71725" y="4497323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383026" y="4503673"/>
            <a:ext cx="211073" cy="215900"/>
          </a:xfrm>
          <a:custGeom>
            <a:avLst/>
            <a:gdLst>
              <a:gd name="connsiteX0" fmla="*/ 211073 w 211073"/>
              <a:gd name="connsiteY0" fmla="*/ 0 h 215900"/>
              <a:gd name="connsiteX1" fmla="*/ 105536 w 211073"/>
              <a:gd name="connsiteY1" fmla="*/ 215900 h 215900"/>
              <a:gd name="connsiteX2" fmla="*/ 0 w 211073"/>
              <a:gd name="connsiteY2" fmla="*/ 0 h 215900"/>
              <a:gd name="connsiteX3" fmla="*/ 211073 w 211073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211073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073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376676" y="4497323"/>
            <a:ext cx="223773" cy="228600"/>
          </a:xfrm>
          <a:custGeom>
            <a:avLst/>
            <a:gdLst>
              <a:gd name="connsiteX0" fmla="*/ 217423 w 223773"/>
              <a:gd name="connsiteY0" fmla="*/ 6350 h 228600"/>
              <a:gd name="connsiteX1" fmla="*/ 111886 w 223773"/>
              <a:gd name="connsiteY1" fmla="*/ 222250 h 228600"/>
              <a:gd name="connsiteX2" fmla="*/ 6350 w 223773"/>
              <a:gd name="connsiteY2" fmla="*/ 6350 h 228600"/>
              <a:gd name="connsiteX3" fmla="*/ 217423 w 223773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217423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42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284726" y="4513198"/>
            <a:ext cx="211073" cy="215900"/>
          </a:xfrm>
          <a:custGeom>
            <a:avLst/>
            <a:gdLst>
              <a:gd name="connsiteX0" fmla="*/ 211073 w 211073"/>
              <a:gd name="connsiteY0" fmla="*/ 0 h 215900"/>
              <a:gd name="connsiteX1" fmla="*/ 105536 w 211073"/>
              <a:gd name="connsiteY1" fmla="*/ 215900 h 215900"/>
              <a:gd name="connsiteX2" fmla="*/ 0 w 211073"/>
              <a:gd name="connsiteY2" fmla="*/ 0 h 215900"/>
              <a:gd name="connsiteX3" fmla="*/ 211073 w 211073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211073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073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278376" y="4506848"/>
            <a:ext cx="223773" cy="228600"/>
          </a:xfrm>
          <a:custGeom>
            <a:avLst/>
            <a:gdLst>
              <a:gd name="connsiteX0" fmla="*/ 217423 w 223773"/>
              <a:gd name="connsiteY0" fmla="*/ 6350 h 228600"/>
              <a:gd name="connsiteX1" fmla="*/ 111886 w 223773"/>
              <a:gd name="connsiteY1" fmla="*/ 222250 h 228600"/>
              <a:gd name="connsiteX2" fmla="*/ 6350 w 223773"/>
              <a:gd name="connsiteY2" fmla="*/ 6350 h 228600"/>
              <a:gd name="connsiteX3" fmla="*/ 217423 w 223773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217423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42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699250" y="2559050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692900" y="2552700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858000" y="4611751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851650" y="4605401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286000"/>
            <a:ext cx="6591300" cy="32004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17500" y="558800"/>
            <a:ext cx="7251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everywhere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841500" y="3657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822700" y="3657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880100" y="27051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5969000" y="47498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51000" y="30448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44650" y="30384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08451" y="30433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89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02101" y="30369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39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662676" y="2133600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2889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656326" y="2127250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239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756275" y="415607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49925" y="414972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00200" y="420998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93850" y="420363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562350" y="420363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56000" y="419728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854825" y="2289238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848475" y="2282888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27850" y="436238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921500" y="435603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029075" y="5179948"/>
            <a:ext cx="719201" cy="777938"/>
          </a:xfrm>
          <a:custGeom>
            <a:avLst/>
            <a:gdLst>
              <a:gd name="connsiteX0" fmla="*/ 719201 w 719201"/>
              <a:gd name="connsiteY0" fmla="*/ 0 h 777938"/>
              <a:gd name="connsiteX1" fmla="*/ 359536 w 719201"/>
              <a:gd name="connsiteY1" fmla="*/ 777938 h 777938"/>
              <a:gd name="connsiteX2" fmla="*/ 0 w 719201"/>
              <a:gd name="connsiteY2" fmla="*/ 0 h 777938"/>
              <a:gd name="connsiteX3" fmla="*/ 719201 w 719201"/>
              <a:gd name="connsiteY3" fmla="*/ 0 h 777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19201" h="777938">
                <a:moveTo>
                  <a:pt x="719201" y="0"/>
                </a:moveTo>
                <a:lnTo>
                  <a:pt x="359536" y="777938"/>
                </a:lnTo>
                <a:lnTo>
                  <a:pt x="0" y="0"/>
                </a:lnTo>
                <a:lnTo>
                  <a:pt x="719201" y="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022725" y="5173598"/>
            <a:ext cx="731901" cy="790638"/>
          </a:xfrm>
          <a:custGeom>
            <a:avLst/>
            <a:gdLst>
              <a:gd name="connsiteX0" fmla="*/ 725551 w 731901"/>
              <a:gd name="connsiteY0" fmla="*/ 6350 h 790638"/>
              <a:gd name="connsiteX1" fmla="*/ 365886 w 731901"/>
              <a:gd name="connsiteY1" fmla="*/ 784288 h 790638"/>
              <a:gd name="connsiteX2" fmla="*/ 6350 w 731901"/>
              <a:gd name="connsiteY2" fmla="*/ 6350 h 790638"/>
              <a:gd name="connsiteX3" fmla="*/ 725551 w 731901"/>
              <a:gd name="connsiteY3" fmla="*/ 6350 h 790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31901" h="790638">
                <a:moveTo>
                  <a:pt x="725551" y="6350"/>
                </a:moveTo>
                <a:lnTo>
                  <a:pt x="365886" y="784288"/>
                </a:lnTo>
                <a:lnTo>
                  <a:pt x="6350" y="6350"/>
                </a:lnTo>
                <a:lnTo>
                  <a:pt x="725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235575" y="2065401"/>
            <a:ext cx="592201" cy="723900"/>
          </a:xfrm>
          <a:custGeom>
            <a:avLst/>
            <a:gdLst>
              <a:gd name="connsiteX0" fmla="*/ 0 w 592201"/>
              <a:gd name="connsiteY0" fmla="*/ 723900 h 723900"/>
              <a:gd name="connsiteX1" fmla="*/ 296036 w 592201"/>
              <a:gd name="connsiteY1" fmla="*/ 0 h 723900"/>
              <a:gd name="connsiteX2" fmla="*/ 592201 w 592201"/>
              <a:gd name="connsiteY2" fmla="*/ 723900 h 723900"/>
              <a:gd name="connsiteX3" fmla="*/ 0 w 592201"/>
              <a:gd name="connsiteY3" fmla="*/ 723900 h 72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92201" h="723900">
                <a:moveTo>
                  <a:pt x="0" y="723900"/>
                </a:moveTo>
                <a:lnTo>
                  <a:pt x="296036" y="0"/>
                </a:lnTo>
                <a:lnTo>
                  <a:pt x="592201" y="723900"/>
                </a:lnTo>
                <a:lnTo>
                  <a:pt x="0" y="723900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229225" y="2059051"/>
            <a:ext cx="604901" cy="736600"/>
          </a:xfrm>
          <a:custGeom>
            <a:avLst/>
            <a:gdLst>
              <a:gd name="connsiteX0" fmla="*/ 6350 w 604901"/>
              <a:gd name="connsiteY0" fmla="*/ 730250 h 736600"/>
              <a:gd name="connsiteX1" fmla="*/ 302386 w 604901"/>
              <a:gd name="connsiteY1" fmla="*/ 6350 h 736600"/>
              <a:gd name="connsiteX2" fmla="*/ 598551 w 604901"/>
              <a:gd name="connsiteY2" fmla="*/ 730250 h 736600"/>
              <a:gd name="connsiteX3" fmla="*/ 6350 w 604901"/>
              <a:gd name="connsiteY3" fmla="*/ 730250 h 7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4901" h="736600">
                <a:moveTo>
                  <a:pt x="6350" y="730250"/>
                </a:moveTo>
                <a:lnTo>
                  <a:pt x="302386" y="6350"/>
                </a:lnTo>
                <a:lnTo>
                  <a:pt x="598551" y="730250"/>
                </a:lnTo>
                <a:lnTo>
                  <a:pt x="6350" y="730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2070100"/>
            <a:ext cx="6591300" cy="39243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032000" y="3517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051300" y="3517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96900"/>
            <a:ext cx="70358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854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854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</a:p>
          <a:p>
            <a:pPr>
              <a:lnSpc>
                <a:spcPts val="2800"/>
              </a:lnSpc>
              <a:tabLst>
                <a:tab pos="5854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73800" y="4635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16300" y="2946400"/>
            <a:ext cx="199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3406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95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495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495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query/set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62400" y="1227963"/>
            <a:ext cx="4114800" cy="4029836"/>
          </a:xfrm>
          <a:custGeom>
            <a:avLst/>
            <a:gdLst>
              <a:gd name="connsiteX0" fmla="*/ 0 w 4114800"/>
              <a:gd name="connsiteY0" fmla="*/ 2014854 h 4029836"/>
              <a:gd name="connsiteX1" fmla="*/ 2057400 w 4114800"/>
              <a:gd name="connsiteY1" fmla="*/ 0 h 4029836"/>
              <a:gd name="connsiteX2" fmla="*/ 4114800 w 4114800"/>
              <a:gd name="connsiteY2" fmla="*/ 2014854 h 4029836"/>
              <a:gd name="connsiteX3" fmla="*/ 2057400 w 4114800"/>
              <a:gd name="connsiteY3" fmla="*/ 4029836 h 4029836"/>
              <a:gd name="connsiteX4" fmla="*/ 0 w 4114800"/>
              <a:gd name="connsiteY4" fmla="*/ 2014854 h 4029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4029836">
                <a:moveTo>
                  <a:pt x="0" y="2014854"/>
                </a:moveTo>
                <a:cubicBezTo>
                  <a:pt x="0" y="902080"/>
                  <a:pt x="921130" y="0"/>
                  <a:pt x="2057400" y="0"/>
                </a:cubicBezTo>
                <a:cubicBezTo>
                  <a:pt x="3193668" y="0"/>
                  <a:pt x="4114800" y="902080"/>
                  <a:pt x="4114800" y="2014854"/>
                </a:cubicBezTo>
                <a:cubicBezTo>
                  <a:pt x="4114800" y="3127755"/>
                  <a:pt x="3193668" y="4029836"/>
                  <a:pt x="2057400" y="4029836"/>
                </a:cubicBezTo>
                <a:cubicBezTo>
                  <a:pt x="921130" y="4029836"/>
                  <a:pt x="0" y="3127755"/>
                  <a:pt x="0" y="2014854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1700" y="3073400"/>
            <a:ext cx="2844800" cy="1206500"/>
          </a:xfrm>
          <a:custGeom>
            <a:avLst/>
            <a:gdLst>
              <a:gd name="connsiteX0" fmla="*/ 12700 w 2844800"/>
              <a:gd name="connsiteY0" fmla="*/ 1193800 h 1206500"/>
              <a:gd name="connsiteX1" fmla="*/ 2832100 w 2844800"/>
              <a:gd name="connsiteY1" fmla="*/ 1193800 h 1206500"/>
              <a:gd name="connsiteX2" fmla="*/ 2832100 w 2844800"/>
              <a:gd name="connsiteY2" fmla="*/ 12700 h 1206500"/>
              <a:gd name="connsiteX3" fmla="*/ 12700 w 2844800"/>
              <a:gd name="connsiteY3" fmla="*/ 12700 h 1206500"/>
              <a:gd name="connsiteX4" fmla="*/ 12700 w 2844800"/>
              <a:gd name="connsiteY4" fmla="*/ 1193800 h 120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800" h="1206500">
                <a:moveTo>
                  <a:pt x="12700" y="1193800"/>
                </a:moveTo>
                <a:lnTo>
                  <a:pt x="2832100" y="1193800"/>
                </a:lnTo>
                <a:lnTo>
                  <a:pt x="2832100" y="12700"/>
                </a:lnTo>
                <a:lnTo>
                  <a:pt x="12700" y="12700"/>
                </a:lnTo>
                <a:lnTo>
                  <a:pt x="12700" y="1193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99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59300" y="3073400"/>
            <a:ext cx="2997200" cy="1206500"/>
          </a:xfrm>
          <a:custGeom>
            <a:avLst/>
            <a:gdLst>
              <a:gd name="connsiteX0" fmla="*/ 12700 w 2997200"/>
              <a:gd name="connsiteY0" fmla="*/ 1193800 h 1206500"/>
              <a:gd name="connsiteX1" fmla="*/ 2984500 w 2997200"/>
              <a:gd name="connsiteY1" fmla="*/ 1193800 h 1206500"/>
              <a:gd name="connsiteX2" fmla="*/ 2984500 w 2997200"/>
              <a:gd name="connsiteY2" fmla="*/ 12700 h 1206500"/>
              <a:gd name="connsiteX3" fmla="*/ 12700 w 2997200"/>
              <a:gd name="connsiteY3" fmla="*/ 12700 h 1206500"/>
              <a:gd name="connsiteX4" fmla="*/ 12700 w 2997200"/>
              <a:gd name="connsiteY4" fmla="*/ 1193800 h 120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7200" h="1206500">
                <a:moveTo>
                  <a:pt x="12700" y="1193800"/>
                </a:moveTo>
                <a:lnTo>
                  <a:pt x="2984500" y="1193800"/>
                </a:lnTo>
                <a:lnTo>
                  <a:pt x="2984500" y="12700"/>
                </a:lnTo>
                <a:lnTo>
                  <a:pt x="12700" y="12700"/>
                </a:lnTo>
                <a:lnTo>
                  <a:pt x="12700" y="1193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99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19600" y="2133600"/>
            <a:ext cx="3124200" cy="533400"/>
          </a:xfrm>
          <a:custGeom>
            <a:avLst/>
            <a:gdLst>
              <a:gd name="connsiteX0" fmla="*/ 0 w 3124200"/>
              <a:gd name="connsiteY0" fmla="*/ 533400 h 533400"/>
              <a:gd name="connsiteX1" fmla="*/ 3124200 w 3124200"/>
              <a:gd name="connsiteY1" fmla="*/ 533400 h 533400"/>
              <a:gd name="connsiteX2" fmla="*/ 3124200 w 3124200"/>
              <a:gd name="connsiteY2" fmla="*/ 0 h 533400"/>
              <a:gd name="connsiteX3" fmla="*/ 0 w 3124200"/>
              <a:gd name="connsiteY3" fmla="*/ 0 h 533400"/>
              <a:gd name="connsiteX4" fmla="*/ 0 w 31242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533400">
                <a:moveTo>
                  <a:pt x="0" y="533400"/>
                </a:moveTo>
                <a:lnTo>
                  <a:pt x="3124200" y="533400"/>
                </a:lnTo>
                <a:lnTo>
                  <a:pt x="31242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33400"/>
            <a:ext cx="284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33900" y="2298700"/>
            <a:ext cx="2870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08100" y="3454400"/>
            <a:ext cx="1803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MPlug::getValue()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MPlug::setValue()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13300" y="3454400"/>
            <a:ext cx="242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MDataHandle::asXXX()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MDataHandle::setXXX()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35306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5019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514600"/>
            <a:ext cx="4711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314700"/>
            <a:ext cx="147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7719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771900"/>
            <a:ext cx="6578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22300"/>
            <a:ext cx="60198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8486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MDGContext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MDataHandle,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MArrayDataHandle,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MArrayDataBuilder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33700" y="2616200"/>
            <a:ext cx="295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1407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retrieveWeight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retrieveWeight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“retrieveWeight”,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“weight”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blendShape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04900" y="2946400"/>
            <a:ext cx="662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44650" y="2808223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300" y="2801873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02300" y="2747898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6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6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695950" y="2741548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6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6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786251" y="2790825"/>
            <a:ext cx="1174750" cy="1154048"/>
          </a:xfrm>
          <a:custGeom>
            <a:avLst/>
            <a:gdLst>
              <a:gd name="connsiteX0" fmla="*/ 0 w 1174750"/>
              <a:gd name="connsiteY0" fmla="*/ 577088 h 1154048"/>
              <a:gd name="connsiteX1" fmla="*/ 587375 w 1174750"/>
              <a:gd name="connsiteY1" fmla="*/ 0 h 1154048"/>
              <a:gd name="connsiteX2" fmla="*/ 1174750 w 1174750"/>
              <a:gd name="connsiteY2" fmla="*/ 577088 h 1154048"/>
              <a:gd name="connsiteX3" fmla="*/ 587375 w 1174750"/>
              <a:gd name="connsiteY3" fmla="*/ 1154048 h 1154048"/>
              <a:gd name="connsiteX4" fmla="*/ 0 w 1174750"/>
              <a:gd name="connsiteY4" fmla="*/ 577088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7088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89" y="1154048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79901" y="2784475"/>
            <a:ext cx="1187450" cy="1166748"/>
          </a:xfrm>
          <a:custGeom>
            <a:avLst/>
            <a:gdLst>
              <a:gd name="connsiteX0" fmla="*/ 6350 w 1187450"/>
              <a:gd name="connsiteY0" fmla="*/ 583438 h 1166748"/>
              <a:gd name="connsiteX1" fmla="*/ 593725 w 1187450"/>
              <a:gd name="connsiteY1" fmla="*/ 6350 h 1166748"/>
              <a:gd name="connsiteX2" fmla="*/ 1181100 w 1187450"/>
              <a:gd name="connsiteY2" fmla="*/ 583438 h 1166748"/>
              <a:gd name="connsiteX3" fmla="*/ 593725 w 1187450"/>
              <a:gd name="connsiteY3" fmla="*/ 1160398 h 1166748"/>
              <a:gd name="connsiteX4" fmla="*/ 6350 w 1187450"/>
              <a:gd name="connsiteY4" fmla="*/ 583438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438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39" y="1160398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647950" y="362585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41600" y="361950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11450" y="311150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05100" y="310515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70300" y="3262248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63950" y="3255898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899025" y="3197225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92675" y="3190875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84825" y="3186048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578475" y="3179698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899029" y="3219323"/>
            <a:ext cx="824991" cy="231394"/>
          </a:xfrm>
          <a:custGeom>
            <a:avLst/>
            <a:gdLst>
              <a:gd name="connsiteX0" fmla="*/ 12826 w 824991"/>
              <a:gd name="connsiteY0" fmla="*/ 0 h 231394"/>
              <a:gd name="connsiteX1" fmla="*/ 685673 w 824991"/>
              <a:gd name="connsiteY1" fmla="*/ 135762 h 231394"/>
              <a:gd name="connsiteX2" fmla="*/ 692149 w 824991"/>
              <a:gd name="connsiteY2" fmla="*/ 103758 h 231394"/>
              <a:gd name="connsiteX3" fmla="*/ 824992 w 824991"/>
              <a:gd name="connsiteY3" fmla="*/ 196976 h 231394"/>
              <a:gd name="connsiteX4" fmla="*/ 666368 w 824991"/>
              <a:gd name="connsiteY4" fmla="*/ 231393 h 231394"/>
              <a:gd name="connsiteX5" fmla="*/ 672845 w 824991"/>
              <a:gd name="connsiteY5" fmla="*/ 199517 h 231394"/>
              <a:gd name="connsiteX6" fmla="*/ 0 w 824991"/>
              <a:gd name="connsiteY6" fmla="*/ 63754 h 231394"/>
              <a:gd name="connsiteX7" fmla="*/ 12826 w 824991"/>
              <a:gd name="connsiteY7" fmla="*/ 0 h 231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24991" h="231394">
                <a:moveTo>
                  <a:pt x="12826" y="0"/>
                </a:moveTo>
                <a:lnTo>
                  <a:pt x="685673" y="135762"/>
                </a:lnTo>
                <a:lnTo>
                  <a:pt x="692149" y="103758"/>
                </a:lnTo>
                <a:lnTo>
                  <a:pt x="824992" y="196976"/>
                </a:lnTo>
                <a:lnTo>
                  <a:pt x="666368" y="231393"/>
                </a:lnTo>
                <a:lnTo>
                  <a:pt x="672845" y="199517"/>
                </a:lnTo>
                <a:lnTo>
                  <a:pt x="0" y="63754"/>
                </a:lnTo>
                <a:lnTo>
                  <a:pt x="12826" y="0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892679" y="3212973"/>
            <a:ext cx="837691" cy="244094"/>
          </a:xfrm>
          <a:custGeom>
            <a:avLst/>
            <a:gdLst>
              <a:gd name="connsiteX0" fmla="*/ 19176 w 837691"/>
              <a:gd name="connsiteY0" fmla="*/ 6350 h 244094"/>
              <a:gd name="connsiteX1" fmla="*/ 692023 w 837691"/>
              <a:gd name="connsiteY1" fmla="*/ 142112 h 244094"/>
              <a:gd name="connsiteX2" fmla="*/ 698499 w 837691"/>
              <a:gd name="connsiteY2" fmla="*/ 110108 h 244094"/>
              <a:gd name="connsiteX3" fmla="*/ 831342 w 837691"/>
              <a:gd name="connsiteY3" fmla="*/ 203326 h 244094"/>
              <a:gd name="connsiteX4" fmla="*/ 672718 w 837691"/>
              <a:gd name="connsiteY4" fmla="*/ 237743 h 244094"/>
              <a:gd name="connsiteX5" fmla="*/ 679195 w 837691"/>
              <a:gd name="connsiteY5" fmla="*/ 205867 h 244094"/>
              <a:gd name="connsiteX6" fmla="*/ 6350 w 837691"/>
              <a:gd name="connsiteY6" fmla="*/ 70104 h 244094"/>
              <a:gd name="connsiteX7" fmla="*/ 19176 w 837691"/>
              <a:gd name="connsiteY7" fmla="*/ 6350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7691" h="244094">
                <a:moveTo>
                  <a:pt x="19176" y="6350"/>
                </a:moveTo>
                <a:lnTo>
                  <a:pt x="692023" y="142112"/>
                </a:lnTo>
                <a:lnTo>
                  <a:pt x="698499" y="110108"/>
                </a:lnTo>
                <a:lnTo>
                  <a:pt x="831342" y="203326"/>
                </a:lnTo>
                <a:lnTo>
                  <a:pt x="672718" y="237743"/>
                </a:lnTo>
                <a:lnTo>
                  <a:pt x="679195" y="205867"/>
                </a:lnTo>
                <a:lnTo>
                  <a:pt x="6350" y="70104"/>
                </a:lnTo>
                <a:lnTo>
                  <a:pt x="1917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065776" y="3262248"/>
            <a:ext cx="600075" cy="139700"/>
          </a:xfrm>
          <a:custGeom>
            <a:avLst/>
            <a:gdLst>
              <a:gd name="connsiteX0" fmla="*/ 0 w 600075"/>
              <a:gd name="connsiteY0" fmla="*/ 34925 h 139700"/>
              <a:gd name="connsiteX1" fmla="*/ 440563 w 600075"/>
              <a:gd name="connsiteY1" fmla="*/ 34925 h 139700"/>
              <a:gd name="connsiteX2" fmla="*/ 440563 w 600075"/>
              <a:gd name="connsiteY2" fmla="*/ 0 h 139700"/>
              <a:gd name="connsiteX3" fmla="*/ 600075 w 600075"/>
              <a:gd name="connsiteY3" fmla="*/ 69850 h 139700"/>
              <a:gd name="connsiteX4" fmla="*/ 440563 w 600075"/>
              <a:gd name="connsiteY4" fmla="*/ 139700 h 139700"/>
              <a:gd name="connsiteX5" fmla="*/ 440563 w 600075"/>
              <a:gd name="connsiteY5" fmla="*/ 104775 h 139700"/>
              <a:gd name="connsiteX6" fmla="*/ 0 w 600075"/>
              <a:gd name="connsiteY6" fmla="*/ 104775 h 139700"/>
              <a:gd name="connsiteX7" fmla="*/ 0 w 600075"/>
              <a:gd name="connsiteY7" fmla="*/ 34925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0075" h="139700">
                <a:moveTo>
                  <a:pt x="0" y="34925"/>
                </a:moveTo>
                <a:lnTo>
                  <a:pt x="440563" y="34925"/>
                </a:lnTo>
                <a:lnTo>
                  <a:pt x="440563" y="0"/>
                </a:lnTo>
                <a:lnTo>
                  <a:pt x="600075" y="69850"/>
                </a:lnTo>
                <a:lnTo>
                  <a:pt x="440563" y="139700"/>
                </a:lnTo>
                <a:lnTo>
                  <a:pt x="440563" y="104775"/>
                </a:lnTo>
                <a:lnTo>
                  <a:pt x="0" y="104775"/>
                </a:lnTo>
                <a:lnTo>
                  <a:pt x="0" y="34925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059426" y="3255898"/>
            <a:ext cx="612775" cy="152400"/>
          </a:xfrm>
          <a:custGeom>
            <a:avLst/>
            <a:gdLst>
              <a:gd name="connsiteX0" fmla="*/ 6350 w 612775"/>
              <a:gd name="connsiteY0" fmla="*/ 41275 h 152400"/>
              <a:gd name="connsiteX1" fmla="*/ 446913 w 612775"/>
              <a:gd name="connsiteY1" fmla="*/ 41275 h 152400"/>
              <a:gd name="connsiteX2" fmla="*/ 446913 w 612775"/>
              <a:gd name="connsiteY2" fmla="*/ 6350 h 152400"/>
              <a:gd name="connsiteX3" fmla="*/ 606425 w 612775"/>
              <a:gd name="connsiteY3" fmla="*/ 76200 h 152400"/>
              <a:gd name="connsiteX4" fmla="*/ 446913 w 612775"/>
              <a:gd name="connsiteY4" fmla="*/ 146050 h 152400"/>
              <a:gd name="connsiteX5" fmla="*/ 446913 w 612775"/>
              <a:gd name="connsiteY5" fmla="*/ 111125 h 152400"/>
              <a:gd name="connsiteX6" fmla="*/ 6350 w 612775"/>
              <a:gd name="connsiteY6" fmla="*/ 111125 h 152400"/>
              <a:gd name="connsiteX7" fmla="*/ 6350 w 612775"/>
              <a:gd name="connsiteY7" fmla="*/ 41275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2775" h="152400">
                <a:moveTo>
                  <a:pt x="6350" y="41275"/>
                </a:moveTo>
                <a:lnTo>
                  <a:pt x="446913" y="41275"/>
                </a:lnTo>
                <a:lnTo>
                  <a:pt x="446913" y="6350"/>
                </a:lnTo>
                <a:lnTo>
                  <a:pt x="606425" y="76200"/>
                </a:lnTo>
                <a:lnTo>
                  <a:pt x="446913" y="146050"/>
                </a:lnTo>
                <a:lnTo>
                  <a:pt x="446913" y="111125"/>
                </a:lnTo>
                <a:lnTo>
                  <a:pt x="6350" y="111125"/>
                </a:lnTo>
                <a:lnTo>
                  <a:pt x="6350" y="41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2819400"/>
            <a:ext cx="1320800" cy="11811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0300" y="2794000"/>
            <a:ext cx="1485900" cy="1181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000" y="2755900"/>
            <a:ext cx="1333500" cy="11811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58800"/>
            <a:ext cx="4737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2672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120900" y="33274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197600" y="32258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337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44700"/>
            <a:ext cx="43434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4003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463800"/>
            <a:ext cx="6781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updating: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3276600"/>
            <a:ext cx="6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3276600"/>
            <a:ext cx="1409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508500"/>
            <a:ext cx="269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50165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5029200"/>
            <a:ext cx="800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isDirty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1917700"/>
            <a:ext cx="1130300" cy="6858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1917700"/>
            <a:ext cx="1130300" cy="6858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698500"/>
            <a:ext cx="43942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651500" y="2349500"/>
            <a:ext cx="23876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44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973</Words>
  <Application>Microsoft Office PowerPoint</Application>
  <PresentationFormat>On-screen Show (4:3)</PresentationFormat>
  <Paragraphs>592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5</cp:revision>
  <dcterms:created xsi:type="dcterms:W3CDTF">2006-08-16T00:00:00Z</dcterms:created>
  <dcterms:modified xsi:type="dcterms:W3CDTF">2013-03-18T09:43:21Z</dcterms:modified>
</cp:coreProperties>
</file>