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4826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9756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SGI(Silicon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Inc.)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1992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Widely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games,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0248" y="2442210"/>
            <a:ext cx="547624" cy="297433"/>
          </a:xfrm>
          <a:custGeom>
            <a:avLst/>
            <a:gdLst>
              <a:gd name="connsiteX0" fmla="*/ 0 w 547624"/>
              <a:gd name="connsiteY0" fmla="*/ 277622 h 297433"/>
              <a:gd name="connsiteX1" fmla="*/ 522731 w 547624"/>
              <a:gd name="connsiteY1" fmla="*/ 9905 h 297433"/>
              <a:gd name="connsiteX2" fmla="*/ 517779 w 547624"/>
              <a:gd name="connsiteY2" fmla="*/ 0 h 297433"/>
              <a:gd name="connsiteX3" fmla="*/ 547623 w 547624"/>
              <a:gd name="connsiteY3" fmla="*/ 9651 h 297433"/>
              <a:gd name="connsiteX4" fmla="*/ 537972 w 547624"/>
              <a:gd name="connsiteY4" fmla="*/ 39497 h 297433"/>
              <a:gd name="connsiteX5" fmla="*/ 532892 w 547624"/>
              <a:gd name="connsiteY5" fmla="*/ 29717 h 297433"/>
              <a:gd name="connsiteX6" fmla="*/ 10159 w 547624"/>
              <a:gd name="connsiteY6" fmla="*/ 297433 h 297433"/>
              <a:gd name="connsiteX7" fmla="*/ 0 w 547624"/>
              <a:gd name="connsiteY7" fmla="*/ 277622 h 297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47624" h="297433">
                <a:moveTo>
                  <a:pt x="0" y="277622"/>
                </a:moveTo>
                <a:lnTo>
                  <a:pt x="522731" y="9905"/>
                </a:lnTo>
                <a:lnTo>
                  <a:pt x="517779" y="0"/>
                </a:lnTo>
                <a:lnTo>
                  <a:pt x="547623" y="9651"/>
                </a:lnTo>
                <a:lnTo>
                  <a:pt x="537972" y="39497"/>
                </a:lnTo>
                <a:lnTo>
                  <a:pt x="532892" y="29717"/>
                </a:lnTo>
                <a:lnTo>
                  <a:pt x="10159" y="297433"/>
                </a:lnTo>
                <a:lnTo>
                  <a:pt x="0" y="2776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87548" y="2429510"/>
            <a:ext cx="573024" cy="322833"/>
          </a:xfrm>
          <a:custGeom>
            <a:avLst/>
            <a:gdLst>
              <a:gd name="connsiteX0" fmla="*/ 12700 w 573024"/>
              <a:gd name="connsiteY0" fmla="*/ 290322 h 322833"/>
              <a:gd name="connsiteX1" fmla="*/ 535431 w 573024"/>
              <a:gd name="connsiteY1" fmla="*/ 22605 h 322833"/>
              <a:gd name="connsiteX2" fmla="*/ 530479 w 573024"/>
              <a:gd name="connsiteY2" fmla="*/ 12700 h 322833"/>
              <a:gd name="connsiteX3" fmla="*/ 560323 w 573024"/>
              <a:gd name="connsiteY3" fmla="*/ 22351 h 322833"/>
              <a:gd name="connsiteX4" fmla="*/ 550672 w 573024"/>
              <a:gd name="connsiteY4" fmla="*/ 52197 h 322833"/>
              <a:gd name="connsiteX5" fmla="*/ 545592 w 573024"/>
              <a:gd name="connsiteY5" fmla="*/ 42417 h 322833"/>
              <a:gd name="connsiteX6" fmla="*/ 22859 w 573024"/>
              <a:gd name="connsiteY6" fmla="*/ 310133 h 322833"/>
              <a:gd name="connsiteX7" fmla="*/ 12700 w 573024"/>
              <a:gd name="connsiteY7" fmla="*/ 290322 h 322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3024" h="322833">
                <a:moveTo>
                  <a:pt x="12700" y="290322"/>
                </a:moveTo>
                <a:lnTo>
                  <a:pt x="535431" y="22605"/>
                </a:lnTo>
                <a:lnTo>
                  <a:pt x="530479" y="12700"/>
                </a:lnTo>
                <a:lnTo>
                  <a:pt x="560323" y="22351"/>
                </a:lnTo>
                <a:lnTo>
                  <a:pt x="550672" y="52197"/>
                </a:lnTo>
                <a:lnTo>
                  <a:pt x="545592" y="42417"/>
                </a:lnTo>
                <a:lnTo>
                  <a:pt x="22859" y="310133"/>
                </a:lnTo>
                <a:lnTo>
                  <a:pt x="12700" y="2903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6967" y="3773170"/>
            <a:ext cx="1197356" cy="681101"/>
          </a:xfrm>
          <a:custGeom>
            <a:avLst/>
            <a:gdLst>
              <a:gd name="connsiteX0" fmla="*/ 0 w 1197356"/>
              <a:gd name="connsiteY0" fmla="*/ 19939 h 681101"/>
              <a:gd name="connsiteX1" fmla="*/ 1171829 w 1197356"/>
              <a:gd name="connsiteY1" fmla="*/ 671067 h 681101"/>
              <a:gd name="connsiteX2" fmla="*/ 1166241 w 1197356"/>
              <a:gd name="connsiteY2" fmla="*/ 681101 h 681101"/>
              <a:gd name="connsiteX3" fmla="*/ 1197355 w 1197356"/>
              <a:gd name="connsiteY3" fmla="*/ 672210 h 681101"/>
              <a:gd name="connsiteX4" fmla="*/ 1188466 w 1197356"/>
              <a:gd name="connsiteY4" fmla="*/ 641095 h 681101"/>
              <a:gd name="connsiteX5" fmla="*/ 1182877 w 1197356"/>
              <a:gd name="connsiteY5" fmla="*/ 651128 h 681101"/>
              <a:gd name="connsiteX6" fmla="*/ 11175 w 1197356"/>
              <a:gd name="connsiteY6" fmla="*/ 0 h 681101"/>
              <a:gd name="connsiteX7" fmla="*/ 0 w 1197356"/>
              <a:gd name="connsiteY7" fmla="*/ 19939 h 68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97356" h="681101">
                <a:moveTo>
                  <a:pt x="0" y="19939"/>
                </a:moveTo>
                <a:lnTo>
                  <a:pt x="1171829" y="671067"/>
                </a:lnTo>
                <a:lnTo>
                  <a:pt x="1166241" y="681101"/>
                </a:lnTo>
                <a:lnTo>
                  <a:pt x="1197355" y="672210"/>
                </a:lnTo>
                <a:lnTo>
                  <a:pt x="1188466" y="641095"/>
                </a:lnTo>
                <a:lnTo>
                  <a:pt x="1182877" y="651128"/>
                </a:lnTo>
                <a:lnTo>
                  <a:pt x="11175" y="0"/>
                </a:lnTo>
                <a:lnTo>
                  <a:pt x="0" y="1993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4267" y="3760470"/>
            <a:ext cx="1222756" cy="706501"/>
          </a:xfrm>
          <a:custGeom>
            <a:avLst/>
            <a:gdLst>
              <a:gd name="connsiteX0" fmla="*/ 12700 w 1222756"/>
              <a:gd name="connsiteY0" fmla="*/ 32639 h 706501"/>
              <a:gd name="connsiteX1" fmla="*/ 1184529 w 1222756"/>
              <a:gd name="connsiteY1" fmla="*/ 683767 h 706501"/>
              <a:gd name="connsiteX2" fmla="*/ 1178941 w 1222756"/>
              <a:gd name="connsiteY2" fmla="*/ 693801 h 706501"/>
              <a:gd name="connsiteX3" fmla="*/ 1210055 w 1222756"/>
              <a:gd name="connsiteY3" fmla="*/ 684910 h 706501"/>
              <a:gd name="connsiteX4" fmla="*/ 1201166 w 1222756"/>
              <a:gd name="connsiteY4" fmla="*/ 653795 h 706501"/>
              <a:gd name="connsiteX5" fmla="*/ 1195577 w 1222756"/>
              <a:gd name="connsiteY5" fmla="*/ 663828 h 706501"/>
              <a:gd name="connsiteX6" fmla="*/ 23875 w 1222756"/>
              <a:gd name="connsiteY6" fmla="*/ 12700 h 706501"/>
              <a:gd name="connsiteX7" fmla="*/ 12700 w 1222756"/>
              <a:gd name="connsiteY7" fmla="*/ 32639 h 706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22756" h="706501">
                <a:moveTo>
                  <a:pt x="12700" y="32639"/>
                </a:moveTo>
                <a:lnTo>
                  <a:pt x="1184529" y="683767"/>
                </a:lnTo>
                <a:lnTo>
                  <a:pt x="1178941" y="693801"/>
                </a:lnTo>
                <a:lnTo>
                  <a:pt x="1210055" y="684910"/>
                </a:lnTo>
                <a:lnTo>
                  <a:pt x="1201166" y="653795"/>
                </a:lnTo>
                <a:lnTo>
                  <a:pt x="1195577" y="663828"/>
                </a:lnTo>
                <a:lnTo>
                  <a:pt x="23875" y="12700"/>
                </a:lnTo>
                <a:lnTo>
                  <a:pt x="12700" y="326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365248" y="5229733"/>
            <a:ext cx="1256157" cy="444741"/>
          </a:xfrm>
          <a:custGeom>
            <a:avLst/>
            <a:gdLst>
              <a:gd name="connsiteX0" fmla="*/ 0 w 1256157"/>
              <a:gd name="connsiteY0" fmla="*/ 422922 h 444741"/>
              <a:gd name="connsiteX1" fmla="*/ 1230630 w 1256157"/>
              <a:gd name="connsiteY1" fmla="*/ 10921 h 444741"/>
              <a:gd name="connsiteX2" fmla="*/ 1227073 w 1256157"/>
              <a:gd name="connsiteY2" fmla="*/ 0 h 444741"/>
              <a:gd name="connsiteX3" fmla="*/ 1256156 w 1256157"/>
              <a:gd name="connsiteY3" fmla="*/ 14477 h 444741"/>
              <a:gd name="connsiteX4" fmla="*/ 1241679 w 1256157"/>
              <a:gd name="connsiteY4" fmla="*/ 43688 h 444741"/>
              <a:gd name="connsiteX5" fmla="*/ 1237995 w 1256157"/>
              <a:gd name="connsiteY5" fmla="*/ 32765 h 444741"/>
              <a:gd name="connsiteX6" fmla="*/ 7366 w 1256157"/>
              <a:gd name="connsiteY6" fmla="*/ 444741 h 444741"/>
              <a:gd name="connsiteX7" fmla="*/ 0 w 1256157"/>
              <a:gd name="connsiteY7" fmla="*/ 422922 h 444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6157" h="444741">
                <a:moveTo>
                  <a:pt x="0" y="422922"/>
                </a:moveTo>
                <a:lnTo>
                  <a:pt x="1230630" y="10921"/>
                </a:lnTo>
                <a:lnTo>
                  <a:pt x="1227073" y="0"/>
                </a:lnTo>
                <a:lnTo>
                  <a:pt x="1256156" y="14477"/>
                </a:lnTo>
                <a:lnTo>
                  <a:pt x="1241679" y="43688"/>
                </a:lnTo>
                <a:lnTo>
                  <a:pt x="1237995" y="32765"/>
                </a:lnTo>
                <a:lnTo>
                  <a:pt x="7366" y="444741"/>
                </a:lnTo>
                <a:lnTo>
                  <a:pt x="0" y="4229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52548" y="5217033"/>
            <a:ext cx="1281557" cy="470141"/>
          </a:xfrm>
          <a:custGeom>
            <a:avLst/>
            <a:gdLst>
              <a:gd name="connsiteX0" fmla="*/ 12700 w 1281557"/>
              <a:gd name="connsiteY0" fmla="*/ 435622 h 470141"/>
              <a:gd name="connsiteX1" fmla="*/ 1243330 w 1281557"/>
              <a:gd name="connsiteY1" fmla="*/ 23621 h 470141"/>
              <a:gd name="connsiteX2" fmla="*/ 1239773 w 1281557"/>
              <a:gd name="connsiteY2" fmla="*/ 12700 h 470141"/>
              <a:gd name="connsiteX3" fmla="*/ 1268856 w 1281557"/>
              <a:gd name="connsiteY3" fmla="*/ 27177 h 470141"/>
              <a:gd name="connsiteX4" fmla="*/ 1254379 w 1281557"/>
              <a:gd name="connsiteY4" fmla="*/ 56388 h 470141"/>
              <a:gd name="connsiteX5" fmla="*/ 1250695 w 1281557"/>
              <a:gd name="connsiteY5" fmla="*/ 45465 h 470141"/>
              <a:gd name="connsiteX6" fmla="*/ 20066 w 1281557"/>
              <a:gd name="connsiteY6" fmla="*/ 457441 h 470141"/>
              <a:gd name="connsiteX7" fmla="*/ 12700 w 1281557"/>
              <a:gd name="connsiteY7" fmla="*/ 435622 h 470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1557" h="470141">
                <a:moveTo>
                  <a:pt x="12700" y="435622"/>
                </a:moveTo>
                <a:lnTo>
                  <a:pt x="1243330" y="23621"/>
                </a:lnTo>
                <a:lnTo>
                  <a:pt x="1239773" y="12700"/>
                </a:lnTo>
                <a:lnTo>
                  <a:pt x="1268856" y="27177"/>
                </a:lnTo>
                <a:lnTo>
                  <a:pt x="1254379" y="56388"/>
                </a:lnTo>
                <a:lnTo>
                  <a:pt x="1250695" y="45465"/>
                </a:lnTo>
                <a:lnTo>
                  <a:pt x="20066" y="457441"/>
                </a:lnTo>
                <a:lnTo>
                  <a:pt x="12700" y="4356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23082" y="2914014"/>
            <a:ext cx="1253236" cy="453644"/>
          </a:xfrm>
          <a:custGeom>
            <a:avLst/>
            <a:gdLst>
              <a:gd name="connsiteX0" fmla="*/ 7493 w 1253236"/>
              <a:gd name="connsiteY0" fmla="*/ 0 h 453644"/>
              <a:gd name="connsiteX1" fmla="*/ 1235075 w 1253236"/>
              <a:gd name="connsiteY1" fmla="*/ 420877 h 453644"/>
              <a:gd name="connsiteX2" fmla="*/ 1238885 w 1253236"/>
              <a:gd name="connsiteY2" fmla="*/ 410082 h 453644"/>
              <a:gd name="connsiteX3" fmla="*/ 1253236 w 1253236"/>
              <a:gd name="connsiteY3" fmla="*/ 439293 h 453644"/>
              <a:gd name="connsiteX4" fmla="*/ 1223899 w 1253236"/>
              <a:gd name="connsiteY4" fmla="*/ 453644 h 453644"/>
              <a:gd name="connsiteX5" fmla="*/ 1227708 w 1253236"/>
              <a:gd name="connsiteY5" fmla="*/ 442722 h 453644"/>
              <a:gd name="connsiteX6" fmla="*/ 0 w 1253236"/>
              <a:gd name="connsiteY6" fmla="*/ 21717 h 453644"/>
              <a:gd name="connsiteX7" fmla="*/ 7493 w 1253236"/>
              <a:gd name="connsiteY7" fmla="*/ 0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3236" h="453644">
                <a:moveTo>
                  <a:pt x="7493" y="0"/>
                </a:moveTo>
                <a:lnTo>
                  <a:pt x="1235075" y="420877"/>
                </a:lnTo>
                <a:lnTo>
                  <a:pt x="1238885" y="410082"/>
                </a:lnTo>
                <a:lnTo>
                  <a:pt x="1253236" y="439293"/>
                </a:lnTo>
                <a:lnTo>
                  <a:pt x="1223899" y="453644"/>
                </a:lnTo>
                <a:lnTo>
                  <a:pt x="1227708" y="442722"/>
                </a:lnTo>
                <a:lnTo>
                  <a:pt x="0" y="21717"/>
                </a:lnTo>
                <a:lnTo>
                  <a:pt x="7493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10382" y="2901314"/>
            <a:ext cx="1278636" cy="479044"/>
          </a:xfrm>
          <a:custGeom>
            <a:avLst/>
            <a:gdLst>
              <a:gd name="connsiteX0" fmla="*/ 20193 w 1278636"/>
              <a:gd name="connsiteY0" fmla="*/ 12700 h 479044"/>
              <a:gd name="connsiteX1" fmla="*/ 1247775 w 1278636"/>
              <a:gd name="connsiteY1" fmla="*/ 433577 h 479044"/>
              <a:gd name="connsiteX2" fmla="*/ 1251585 w 1278636"/>
              <a:gd name="connsiteY2" fmla="*/ 422782 h 479044"/>
              <a:gd name="connsiteX3" fmla="*/ 1265936 w 1278636"/>
              <a:gd name="connsiteY3" fmla="*/ 451993 h 479044"/>
              <a:gd name="connsiteX4" fmla="*/ 1236599 w 1278636"/>
              <a:gd name="connsiteY4" fmla="*/ 466344 h 479044"/>
              <a:gd name="connsiteX5" fmla="*/ 1240408 w 1278636"/>
              <a:gd name="connsiteY5" fmla="*/ 455422 h 479044"/>
              <a:gd name="connsiteX6" fmla="*/ 12700 w 1278636"/>
              <a:gd name="connsiteY6" fmla="*/ 34417 h 479044"/>
              <a:gd name="connsiteX7" fmla="*/ 20193 w 1278636"/>
              <a:gd name="connsiteY7" fmla="*/ 12700 h 47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8636" h="479044">
                <a:moveTo>
                  <a:pt x="20193" y="12700"/>
                </a:moveTo>
                <a:lnTo>
                  <a:pt x="1247775" y="433577"/>
                </a:lnTo>
                <a:lnTo>
                  <a:pt x="1251585" y="422782"/>
                </a:lnTo>
                <a:lnTo>
                  <a:pt x="1265936" y="451993"/>
                </a:lnTo>
                <a:lnTo>
                  <a:pt x="1236599" y="466344"/>
                </a:lnTo>
                <a:lnTo>
                  <a:pt x="1240408" y="455422"/>
                </a:lnTo>
                <a:lnTo>
                  <a:pt x="12700" y="34417"/>
                </a:lnTo>
                <a:lnTo>
                  <a:pt x="20193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5312" y="2688845"/>
            <a:ext cx="2070354" cy="359155"/>
          </a:xfrm>
          <a:custGeom>
            <a:avLst/>
            <a:gdLst>
              <a:gd name="connsiteX0" fmla="*/ 14287 w 2070354"/>
              <a:gd name="connsiteY0" fmla="*/ 69405 h 359155"/>
              <a:gd name="connsiteX1" fmla="*/ 69380 w 2070354"/>
              <a:gd name="connsiteY1" fmla="*/ 14287 h 359155"/>
              <a:gd name="connsiteX2" fmla="*/ 2001075 w 2070354"/>
              <a:gd name="connsiteY2" fmla="*/ 14287 h 359155"/>
              <a:gd name="connsiteX3" fmla="*/ 2056066 w 2070354"/>
              <a:gd name="connsiteY3" fmla="*/ 69405 h 359155"/>
              <a:gd name="connsiteX4" fmla="*/ 2056066 w 2070354"/>
              <a:gd name="connsiteY4" fmla="*/ 289750 h 359155"/>
              <a:gd name="connsiteX5" fmla="*/ 2001075 w 2070354"/>
              <a:gd name="connsiteY5" fmla="*/ 344868 h 359155"/>
              <a:gd name="connsiteX6" fmla="*/ 69380 w 2070354"/>
              <a:gd name="connsiteY6" fmla="*/ 344868 h 359155"/>
              <a:gd name="connsiteX7" fmla="*/ 14287 w 2070354"/>
              <a:gd name="connsiteY7" fmla="*/ 289750 h 359155"/>
              <a:gd name="connsiteX8" fmla="*/ 14287 w 2070354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70354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001075" y="14287"/>
                </a:lnTo>
                <a:cubicBezTo>
                  <a:pt x="2031428" y="14287"/>
                  <a:pt x="2056066" y="38925"/>
                  <a:pt x="2056066" y="69405"/>
                </a:cubicBezTo>
                <a:lnTo>
                  <a:pt x="2056066" y="289750"/>
                </a:lnTo>
                <a:cubicBezTo>
                  <a:pt x="2056066" y="320230"/>
                  <a:pt x="2031428" y="344868"/>
                  <a:pt x="2001075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98500" y="2781300"/>
            <a:ext cx="21971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glColor3f(1.0,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glBegin(GL_POLYGON);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glVertex3f(4.0,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glEnd();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84200"/>
            <a:ext cx="82423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5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1);</a:t>
            </a:r>
          </a:p>
          <a:p>
            <a:pPr>
              <a:lnSpc>
                <a:spcPts val="19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28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2692400"/>
            <a:ext cx="36576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35560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Stack-based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959100"/>
            <a:ext cx="635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6070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6070600"/>
            <a:ext cx="139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swapBuffers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2959100"/>
            <a:ext cx="58166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GL_MODELVIEW,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GL_PROJECTION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glMatrixMode(GL_MODELVIEW);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glPushMatrix();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…..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glPopMatrix();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787900"/>
            <a:ext cx="4178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glPushAttrib(GL_CURRENT_BIT)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……….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glPopAttrib()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1280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M3dView::beginGL()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view.beginGL();</a:t>
            </a:r>
          </a:p>
          <a:p>
            <a:pPr>
              <a:lnSpc>
                <a:spcPts val="19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glPushAttrib(GL_CURRENT_BIT);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glVertex3f,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4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finished,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M3dView::endGL():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glPopAttrib();</a:t>
            </a:r>
          </a:p>
          <a:p>
            <a:pPr>
              <a:lnSpc>
                <a:spcPts val="19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view.endGL();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80010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MPxLocatorNode::boundingBox()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overridden,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isBounded()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“Frame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“Frame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0518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kLocatorNode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plugin.registerNode(“myLocator”,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myLocator::id,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myLocator_creator,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myLocator_initialize,</a:t>
            </a:r>
          </a:p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OpenMayaMPx.MPxNode.kLocatorNode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8613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276600"/>
            <a:ext cx="6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276600"/>
            <a:ext cx="1587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419600"/>
            <a:ext cx="308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9403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940300"/>
            <a:ext cx="2425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currentCtx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contextInfo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69977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“CV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clicked: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entering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pressed: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“Enter”: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Ctrl-Z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363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803400"/>
            <a:ext cx="93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59000" y="1803400"/>
            <a:ext cx="128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628900"/>
            <a:ext cx="5041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MPxSelectionContext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4381500"/>
            <a:ext cx="139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16200" y="4394200"/>
            <a:ext cx="4140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7470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Cleanup: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MPxContext::toolOnSetup(MEvent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MPxContext::toolOffCleanup(Mevent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MPxContext::setTitleString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MPxContext::setHelpString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MPxContext::helpStateHasChanged(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226300" cy="525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MPxContext::doPress(MEvent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MPxContext::doRelease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MPxContext::doDrag(MEvent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MPxContext::doHold(MEvent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MPxContext::doEnterRegion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MPxContext::deleteAction(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MPxContext::completeAction(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MPxContext::abortAction(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55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9050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1905000"/>
            <a:ext cx="242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MEvent::getPosition()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68600"/>
            <a:ext cx="132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Modifiers: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32004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3225800"/>
            <a:ext cx="5346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509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MEvent::isModifierMiddleMouseButton()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MEvent::isModifierLeftMouseButton()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4422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crossHairCursor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doubleCrossHairCursor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Wedge-shaped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905000"/>
            <a:ext cx="762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05000"/>
            <a:ext cx="56134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(flags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298445"/>
            <a:ext cx="4448175" cy="359155"/>
          </a:xfrm>
          <a:custGeom>
            <a:avLst/>
            <a:gdLst>
              <a:gd name="connsiteX0" fmla="*/ 14287 w 4448175"/>
              <a:gd name="connsiteY0" fmla="*/ 69405 h 359155"/>
              <a:gd name="connsiteX1" fmla="*/ 69392 w 4448175"/>
              <a:gd name="connsiteY1" fmla="*/ 14287 h 359155"/>
              <a:gd name="connsiteX2" fmla="*/ 4378769 w 4448175"/>
              <a:gd name="connsiteY2" fmla="*/ 14287 h 359155"/>
              <a:gd name="connsiteX3" fmla="*/ 4433887 w 4448175"/>
              <a:gd name="connsiteY3" fmla="*/ 69405 h 359155"/>
              <a:gd name="connsiteX4" fmla="*/ 4433887 w 4448175"/>
              <a:gd name="connsiteY4" fmla="*/ 289750 h 359155"/>
              <a:gd name="connsiteX5" fmla="*/ 4378769 w 4448175"/>
              <a:gd name="connsiteY5" fmla="*/ 344868 h 359155"/>
              <a:gd name="connsiteX6" fmla="*/ 69392 w 4448175"/>
              <a:gd name="connsiteY6" fmla="*/ 344868 h 359155"/>
              <a:gd name="connsiteX7" fmla="*/ 14287 w 4448175"/>
              <a:gd name="connsiteY7" fmla="*/ 289750 h 359155"/>
              <a:gd name="connsiteX8" fmla="*/ 14287 w 4448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48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378769" y="14287"/>
                </a:lnTo>
                <a:cubicBezTo>
                  <a:pt x="4409249" y="14287"/>
                  <a:pt x="4433887" y="38925"/>
                  <a:pt x="4433887" y="69405"/>
                </a:cubicBezTo>
                <a:lnTo>
                  <a:pt x="4433887" y="289750"/>
                </a:lnTo>
                <a:cubicBezTo>
                  <a:pt x="4433887" y="320230"/>
                  <a:pt x="4409249" y="344868"/>
                  <a:pt x="4378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47700"/>
            <a:ext cx="55753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mplugin.registerContextCommand(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"simpleMarqueeContext",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simpleMarqueeContextCmd_creator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04912" y="2576512"/>
            <a:ext cx="3152775" cy="359155"/>
          </a:xfrm>
          <a:custGeom>
            <a:avLst/>
            <a:gdLst>
              <a:gd name="connsiteX0" fmla="*/ 14287 w 3152775"/>
              <a:gd name="connsiteY0" fmla="*/ 69405 h 359155"/>
              <a:gd name="connsiteX1" fmla="*/ 69405 w 3152775"/>
              <a:gd name="connsiteY1" fmla="*/ 14287 h 359155"/>
              <a:gd name="connsiteX2" fmla="*/ 3083369 w 3152775"/>
              <a:gd name="connsiteY2" fmla="*/ 14287 h 359155"/>
              <a:gd name="connsiteX3" fmla="*/ 3138487 w 3152775"/>
              <a:gd name="connsiteY3" fmla="*/ 69405 h 359155"/>
              <a:gd name="connsiteX4" fmla="*/ 3138487 w 3152775"/>
              <a:gd name="connsiteY4" fmla="*/ 289750 h 359155"/>
              <a:gd name="connsiteX5" fmla="*/ 3083369 w 3152775"/>
              <a:gd name="connsiteY5" fmla="*/ 344868 h 359155"/>
              <a:gd name="connsiteX6" fmla="*/ 69405 w 3152775"/>
              <a:gd name="connsiteY6" fmla="*/ 344868 h 359155"/>
              <a:gd name="connsiteX7" fmla="*/ 14287 w 3152775"/>
              <a:gd name="connsiteY7" fmla="*/ 289750 h 359155"/>
              <a:gd name="connsiteX8" fmla="*/ 14287 w 3152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152775" h="359155">
                <a:moveTo>
                  <a:pt x="14287" y="69405"/>
                </a:moveTo>
                <a:cubicBezTo>
                  <a:pt x="14287" y="38925"/>
                  <a:pt x="38950" y="14287"/>
                  <a:pt x="69405" y="14287"/>
                </a:cubicBezTo>
                <a:lnTo>
                  <a:pt x="3083369" y="14287"/>
                </a:lnTo>
                <a:cubicBezTo>
                  <a:pt x="3113849" y="14287"/>
                  <a:pt x="3138487" y="38925"/>
                  <a:pt x="3138487" y="69405"/>
                </a:cubicBezTo>
                <a:lnTo>
                  <a:pt x="3138487" y="289750"/>
                </a:lnTo>
                <a:cubicBezTo>
                  <a:pt x="3138487" y="320230"/>
                  <a:pt x="3113849" y="344868"/>
                  <a:pt x="3083369" y="344868"/>
                </a:cubicBezTo>
                <a:lnTo>
                  <a:pt x="69405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67056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(OpenMayaMPx.MPxContextCommand):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OpenMayaMPx.MPxContextCommand.__init__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(self)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521200"/>
            <a:ext cx="5346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67056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OpenMayaUI.M3dView()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705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8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doPress(event):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#check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modifier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keys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pressed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#record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3454400"/>
            <a:ext cx="4559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#draw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visual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feedback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4978400"/>
            <a:ext cx="5334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#select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43112" y="4441445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877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877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9052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9052"/>
                  <a:pt x="2224087" y="69405"/>
                </a:cubicBezTo>
                <a:lnTo>
                  <a:pt x="2224087" y="289877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3959098"/>
            <a:ext cx="2238375" cy="308102"/>
          </a:xfrm>
          <a:custGeom>
            <a:avLst/>
            <a:gdLst>
              <a:gd name="connsiteX0" fmla="*/ 14287 w 2238375"/>
              <a:gd name="connsiteY0" fmla="*/ 60896 h 308102"/>
              <a:gd name="connsiteX1" fmla="*/ 60871 w 2238375"/>
              <a:gd name="connsiteY1" fmla="*/ 14287 h 308102"/>
              <a:gd name="connsiteX2" fmla="*/ 2177478 w 2238375"/>
              <a:gd name="connsiteY2" fmla="*/ 14287 h 308102"/>
              <a:gd name="connsiteX3" fmla="*/ 2224087 w 2238375"/>
              <a:gd name="connsiteY3" fmla="*/ 60896 h 308102"/>
              <a:gd name="connsiteX4" fmla="*/ 2224087 w 2238375"/>
              <a:gd name="connsiteY4" fmla="*/ 247205 h 308102"/>
              <a:gd name="connsiteX5" fmla="*/ 2177478 w 2238375"/>
              <a:gd name="connsiteY5" fmla="*/ 293814 h 308102"/>
              <a:gd name="connsiteX6" fmla="*/ 60871 w 2238375"/>
              <a:gd name="connsiteY6" fmla="*/ 293814 h 308102"/>
              <a:gd name="connsiteX7" fmla="*/ 14287 w 2238375"/>
              <a:gd name="connsiteY7" fmla="*/ 247205 h 308102"/>
              <a:gd name="connsiteX8" fmla="*/ 14287 w 2238375"/>
              <a:gd name="connsiteY8" fmla="*/ 60896 h 308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08102">
                <a:moveTo>
                  <a:pt x="14287" y="60896"/>
                </a:moveTo>
                <a:cubicBezTo>
                  <a:pt x="14287" y="35115"/>
                  <a:pt x="35140" y="14287"/>
                  <a:pt x="60871" y="14287"/>
                </a:cubicBezTo>
                <a:lnTo>
                  <a:pt x="2177478" y="14287"/>
                </a:lnTo>
                <a:cubicBezTo>
                  <a:pt x="2203259" y="14287"/>
                  <a:pt x="2224087" y="35115"/>
                  <a:pt x="2224087" y="60896"/>
                </a:cubicBezTo>
                <a:lnTo>
                  <a:pt x="2224087" y="247205"/>
                </a:lnTo>
                <a:cubicBezTo>
                  <a:pt x="2224087" y="272986"/>
                  <a:pt x="2203259" y="293814"/>
                  <a:pt x="2177478" y="293814"/>
                </a:cubicBezTo>
                <a:lnTo>
                  <a:pt x="60871" y="293814"/>
                </a:lnTo>
                <a:cubicBezTo>
                  <a:pt x="35140" y="293814"/>
                  <a:pt x="14287" y="272986"/>
                  <a:pt x="14287" y="247205"/>
                </a:cubicBezTo>
                <a:lnTo>
                  <a:pt x="14287" y="6089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60400"/>
            <a:ext cx="57912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Activate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setToolTo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`simpleMarqueeContext`;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setToolTo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Shelf: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setParent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Custom;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toolButton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-cl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toolCluster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-i1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"simpleMarqueeTool.xpm"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simpleMarqueeTool1;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67945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Journalling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19551" y="4567173"/>
            <a:ext cx="2881248" cy="1746313"/>
          </a:xfrm>
          <a:custGeom>
            <a:avLst/>
            <a:gdLst>
              <a:gd name="connsiteX0" fmla="*/ 0 w 2881248"/>
              <a:gd name="connsiteY0" fmla="*/ 873252 h 1746313"/>
              <a:gd name="connsiteX1" fmla="*/ 1440560 w 2881248"/>
              <a:gd name="connsiteY1" fmla="*/ 0 h 1746313"/>
              <a:gd name="connsiteX2" fmla="*/ 2881248 w 2881248"/>
              <a:gd name="connsiteY2" fmla="*/ 873252 h 1746313"/>
              <a:gd name="connsiteX3" fmla="*/ 1440560 w 2881248"/>
              <a:gd name="connsiteY3" fmla="*/ 1746313 h 1746313"/>
              <a:gd name="connsiteX4" fmla="*/ 0 w 2881248"/>
              <a:gd name="connsiteY4" fmla="*/ 873252 h 1746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1248" h="1746313">
                <a:moveTo>
                  <a:pt x="0" y="873252"/>
                </a:moveTo>
                <a:cubicBezTo>
                  <a:pt x="0" y="391033"/>
                  <a:pt x="644905" y="0"/>
                  <a:pt x="1440560" y="0"/>
                </a:cubicBezTo>
                <a:cubicBezTo>
                  <a:pt x="2236215" y="0"/>
                  <a:pt x="2881248" y="391033"/>
                  <a:pt x="2881248" y="873252"/>
                </a:cubicBezTo>
                <a:cubicBezTo>
                  <a:pt x="2881248" y="1355407"/>
                  <a:pt x="2236215" y="1746313"/>
                  <a:pt x="1440560" y="1746313"/>
                </a:cubicBezTo>
                <a:cubicBezTo>
                  <a:pt x="644905" y="1746313"/>
                  <a:pt x="0" y="1355407"/>
                  <a:pt x="0" y="873252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91151" y="3733800"/>
            <a:ext cx="45973" cy="762000"/>
          </a:xfrm>
          <a:custGeom>
            <a:avLst/>
            <a:gdLst>
              <a:gd name="connsiteX0" fmla="*/ 34416 w 45973"/>
              <a:gd name="connsiteY0" fmla="*/ 0 h 762000"/>
              <a:gd name="connsiteX1" fmla="*/ 34416 w 45973"/>
              <a:gd name="connsiteY1" fmla="*/ 739013 h 762000"/>
              <a:gd name="connsiteX2" fmla="*/ 45973 w 45973"/>
              <a:gd name="connsiteY2" fmla="*/ 739013 h 762000"/>
              <a:gd name="connsiteX3" fmla="*/ 22986 w 45973"/>
              <a:gd name="connsiteY3" fmla="*/ 762000 h 762000"/>
              <a:gd name="connsiteX4" fmla="*/ 0 w 45973"/>
              <a:gd name="connsiteY4" fmla="*/ 739013 h 762000"/>
              <a:gd name="connsiteX5" fmla="*/ 11429 w 45973"/>
              <a:gd name="connsiteY5" fmla="*/ 739013 h 762000"/>
              <a:gd name="connsiteX6" fmla="*/ 11429 w 45973"/>
              <a:gd name="connsiteY6" fmla="*/ 0 h 762000"/>
              <a:gd name="connsiteX7" fmla="*/ 34416 w 45973"/>
              <a:gd name="connsiteY7" fmla="*/ 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973" h="762000">
                <a:moveTo>
                  <a:pt x="34416" y="0"/>
                </a:moveTo>
                <a:lnTo>
                  <a:pt x="34416" y="739013"/>
                </a:lnTo>
                <a:lnTo>
                  <a:pt x="45973" y="739013"/>
                </a:lnTo>
                <a:lnTo>
                  <a:pt x="22986" y="762000"/>
                </a:lnTo>
                <a:lnTo>
                  <a:pt x="0" y="739013"/>
                </a:lnTo>
                <a:lnTo>
                  <a:pt x="11429" y="739013"/>
                </a:lnTo>
                <a:lnTo>
                  <a:pt x="11429" y="0"/>
                </a:lnTo>
                <a:lnTo>
                  <a:pt x="34416" y="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8451" y="3721100"/>
            <a:ext cx="71373" cy="787400"/>
          </a:xfrm>
          <a:custGeom>
            <a:avLst/>
            <a:gdLst>
              <a:gd name="connsiteX0" fmla="*/ 47116 w 71373"/>
              <a:gd name="connsiteY0" fmla="*/ 12700 h 787400"/>
              <a:gd name="connsiteX1" fmla="*/ 47116 w 71373"/>
              <a:gd name="connsiteY1" fmla="*/ 751713 h 787400"/>
              <a:gd name="connsiteX2" fmla="*/ 58673 w 71373"/>
              <a:gd name="connsiteY2" fmla="*/ 751713 h 787400"/>
              <a:gd name="connsiteX3" fmla="*/ 35686 w 71373"/>
              <a:gd name="connsiteY3" fmla="*/ 774700 h 787400"/>
              <a:gd name="connsiteX4" fmla="*/ 12700 w 71373"/>
              <a:gd name="connsiteY4" fmla="*/ 751713 h 787400"/>
              <a:gd name="connsiteX5" fmla="*/ 24129 w 71373"/>
              <a:gd name="connsiteY5" fmla="*/ 751713 h 787400"/>
              <a:gd name="connsiteX6" fmla="*/ 24129 w 71373"/>
              <a:gd name="connsiteY6" fmla="*/ 12700 h 787400"/>
              <a:gd name="connsiteX7" fmla="*/ 47116 w 71373"/>
              <a:gd name="connsiteY7" fmla="*/ 12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373" h="787400">
                <a:moveTo>
                  <a:pt x="47116" y="12700"/>
                </a:moveTo>
                <a:lnTo>
                  <a:pt x="47116" y="751713"/>
                </a:lnTo>
                <a:lnTo>
                  <a:pt x="58673" y="751713"/>
                </a:lnTo>
                <a:lnTo>
                  <a:pt x="35686" y="774700"/>
                </a:lnTo>
                <a:lnTo>
                  <a:pt x="12700" y="751713"/>
                </a:lnTo>
                <a:lnTo>
                  <a:pt x="24129" y="751713"/>
                </a:lnTo>
                <a:lnTo>
                  <a:pt x="24129" y="12700"/>
                </a:lnTo>
                <a:lnTo>
                  <a:pt x="47116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AA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33400"/>
            <a:ext cx="4330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606800" y="4826000"/>
            <a:ext cx="27305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Cancel/Finalize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67312" y="4953000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750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750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8925"/>
                  <a:pt x="2224087" y="69405"/>
                </a:cubicBezTo>
                <a:lnTo>
                  <a:pt x="2224087" y="289750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67112" y="4953000"/>
            <a:ext cx="1628775" cy="359155"/>
          </a:xfrm>
          <a:custGeom>
            <a:avLst/>
            <a:gdLst>
              <a:gd name="connsiteX0" fmla="*/ 14287 w 1628775"/>
              <a:gd name="connsiteY0" fmla="*/ 69405 h 359155"/>
              <a:gd name="connsiteX1" fmla="*/ 69405 w 1628775"/>
              <a:gd name="connsiteY1" fmla="*/ 14287 h 359155"/>
              <a:gd name="connsiteX2" fmla="*/ 1559369 w 1628775"/>
              <a:gd name="connsiteY2" fmla="*/ 14287 h 359155"/>
              <a:gd name="connsiteX3" fmla="*/ 1614487 w 1628775"/>
              <a:gd name="connsiteY3" fmla="*/ 69405 h 359155"/>
              <a:gd name="connsiteX4" fmla="*/ 1614487 w 1628775"/>
              <a:gd name="connsiteY4" fmla="*/ 289750 h 359155"/>
              <a:gd name="connsiteX5" fmla="*/ 1559369 w 1628775"/>
              <a:gd name="connsiteY5" fmla="*/ 344868 h 359155"/>
              <a:gd name="connsiteX6" fmla="*/ 69405 w 1628775"/>
              <a:gd name="connsiteY6" fmla="*/ 344868 h 359155"/>
              <a:gd name="connsiteX7" fmla="*/ 14287 w 1628775"/>
              <a:gd name="connsiteY7" fmla="*/ 289750 h 359155"/>
              <a:gd name="connsiteX8" fmla="*/ 14287 w 1628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7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559369" y="14287"/>
                </a:lnTo>
                <a:cubicBezTo>
                  <a:pt x="1589849" y="14287"/>
                  <a:pt x="1614487" y="38925"/>
                  <a:pt x="1614487" y="69405"/>
                </a:cubicBezTo>
                <a:lnTo>
                  <a:pt x="1614487" y="289750"/>
                </a:lnTo>
                <a:cubicBezTo>
                  <a:pt x="1614487" y="320230"/>
                  <a:pt x="1589849" y="344868"/>
                  <a:pt x="15593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4800" y="5257800"/>
            <a:ext cx="1628838" cy="359105"/>
          </a:xfrm>
          <a:custGeom>
            <a:avLst/>
            <a:gdLst>
              <a:gd name="connsiteX0" fmla="*/ 14287 w 1628838"/>
              <a:gd name="connsiteY0" fmla="*/ 69278 h 359105"/>
              <a:gd name="connsiteX1" fmla="*/ 69392 w 1628838"/>
              <a:gd name="connsiteY1" fmla="*/ 14287 h 359105"/>
              <a:gd name="connsiteX2" fmla="*/ 1559432 w 1628838"/>
              <a:gd name="connsiteY2" fmla="*/ 14287 h 359105"/>
              <a:gd name="connsiteX3" fmla="*/ 1614551 w 1628838"/>
              <a:gd name="connsiteY3" fmla="*/ 69278 h 359105"/>
              <a:gd name="connsiteX4" fmla="*/ 1614551 w 1628838"/>
              <a:gd name="connsiteY4" fmla="*/ 289712 h 359105"/>
              <a:gd name="connsiteX5" fmla="*/ 1559432 w 1628838"/>
              <a:gd name="connsiteY5" fmla="*/ 344817 h 359105"/>
              <a:gd name="connsiteX6" fmla="*/ 69392 w 1628838"/>
              <a:gd name="connsiteY6" fmla="*/ 344817 h 359105"/>
              <a:gd name="connsiteX7" fmla="*/ 14287 w 1628838"/>
              <a:gd name="connsiteY7" fmla="*/ 289712 h 359105"/>
              <a:gd name="connsiteX8" fmla="*/ 14287 w 1628838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838" h="35910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1559432" y="14287"/>
                </a:lnTo>
                <a:cubicBezTo>
                  <a:pt x="1589785" y="14287"/>
                  <a:pt x="1614551" y="38925"/>
                  <a:pt x="1614551" y="69278"/>
                </a:cubicBezTo>
                <a:lnTo>
                  <a:pt x="1614551" y="289712"/>
                </a:lnTo>
                <a:cubicBezTo>
                  <a:pt x="1614551" y="320141"/>
                  <a:pt x="1589785" y="344817"/>
                  <a:pt x="1559432" y="344817"/>
                </a:cubicBezTo>
                <a:lnTo>
                  <a:pt x="69392" y="344817"/>
                </a:lnTo>
                <a:cubicBezTo>
                  <a:pt x="38950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81200" y="5257800"/>
            <a:ext cx="1857375" cy="359105"/>
          </a:xfrm>
          <a:custGeom>
            <a:avLst/>
            <a:gdLst>
              <a:gd name="connsiteX0" fmla="*/ 14287 w 1857375"/>
              <a:gd name="connsiteY0" fmla="*/ 69278 h 359105"/>
              <a:gd name="connsiteX1" fmla="*/ 69405 w 1857375"/>
              <a:gd name="connsiteY1" fmla="*/ 14287 h 359105"/>
              <a:gd name="connsiteX2" fmla="*/ 1787969 w 1857375"/>
              <a:gd name="connsiteY2" fmla="*/ 14287 h 359105"/>
              <a:gd name="connsiteX3" fmla="*/ 1843087 w 1857375"/>
              <a:gd name="connsiteY3" fmla="*/ 69278 h 359105"/>
              <a:gd name="connsiteX4" fmla="*/ 1843087 w 1857375"/>
              <a:gd name="connsiteY4" fmla="*/ 289712 h 359105"/>
              <a:gd name="connsiteX5" fmla="*/ 1787969 w 1857375"/>
              <a:gd name="connsiteY5" fmla="*/ 344817 h 359105"/>
              <a:gd name="connsiteX6" fmla="*/ 69405 w 1857375"/>
              <a:gd name="connsiteY6" fmla="*/ 344817 h 359105"/>
              <a:gd name="connsiteX7" fmla="*/ 14287 w 1857375"/>
              <a:gd name="connsiteY7" fmla="*/ 289712 h 359105"/>
              <a:gd name="connsiteX8" fmla="*/ 14287 w 1857375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359105">
                <a:moveTo>
                  <a:pt x="14287" y="69278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787969" y="14287"/>
                </a:lnTo>
                <a:cubicBezTo>
                  <a:pt x="1818449" y="14287"/>
                  <a:pt x="1843087" y="38925"/>
                  <a:pt x="1843087" y="69278"/>
                </a:cubicBezTo>
                <a:lnTo>
                  <a:pt x="1843087" y="289712"/>
                </a:lnTo>
                <a:cubicBezTo>
                  <a:pt x="1843087" y="320141"/>
                  <a:pt x="1818449" y="344817"/>
                  <a:pt x="1787969" y="344817"/>
                </a:cubicBezTo>
                <a:lnTo>
                  <a:pt x="69405" y="344817"/>
                </a:lnTo>
                <a:cubicBezTo>
                  <a:pt x="38925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71912" y="5257800"/>
            <a:ext cx="2390775" cy="359168"/>
          </a:xfrm>
          <a:custGeom>
            <a:avLst/>
            <a:gdLst>
              <a:gd name="connsiteX0" fmla="*/ 14287 w 2390775"/>
              <a:gd name="connsiteY0" fmla="*/ 69405 h 359168"/>
              <a:gd name="connsiteX1" fmla="*/ 69405 w 2390775"/>
              <a:gd name="connsiteY1" fmla="*/ 14287 h 359168"/>
              <a:gd name="connsiteX2" fmla="*/ 2321369 w 2390775"/>
              <a:gd name="connsiteY2" fmla="*/ 14287 h 359168"/>
              <a:gd name="connsiteX3" fmla="*/ 2376487 w 2390775"/>
              <a:gd name="connsiteY3" fmla="*/ 69405 h 359168"/>
              <a:gd name="connsiteX4" fmla="*/ 2376487 w 2390775"/>
              <a:gd name="connsiteY4" fmla="*/ 289775 h 359168"/>
              <a:gd name="connsiteX5" fmla="*/ 2321369 w 2390775"/>
              <a:gd name="connsiteY5" fmla="*/ 344881 h 359168"/>
              <a:gd name="connsiteX6" fmla="*/ 69405 w 2390775"/>
              <a:gd name="connsiteY6" fmla="*/ 344881 h 359168"/>
              <a:gd name="connsiteX7" fmla="*/ 14287 w 2390775"/>
              <a:gd name="connsiteY7" fmla="*/ 289775 h 359168"/>
              <a:gd name="connsiteX8" fmla="*/ 14287 w 2390775"/>
              <a:gd name="connsiteY8" fmla="*/ 69405 h 359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59168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321369" y="14287"/>
                </a:lnTo>
                <a:cubicBezTo>
                  <a:pt x="2351849" y="14287"/>
                  <a:pt x="2376487" y="38925"/>
                  <a:pt x="2376487" y="69405"/>
                </a:cubicBezTo>
                <a:lnTo>
                  <a:pt x="2376487" y="289775"/>
                </a:lnTo>
                <a:cubicBezTo>
                  <a:pt x="2376487" y="320205"/>
                  <a:pt x="2351849" y="344881"/>
                  <a:pt x="2321369" y="344881"/>
                </a:cubicBezTo>
                <a:lnTo>
                  <a:pt x="69405" y="344881"/>
                </a:lnTo>
                <a:cubicBezTo>
                  <a:pt x="38925" y="344881"/>
                  <a:pt x="14287" y="320205"/>
                  <a:pt x="14287" y="289775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58800"/>
            <a:ext cx="6350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19177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1968500"/>
            <a:ext cx="4102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MPxToolCommand.cancel()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MPxToolCommand.finalize()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MPxToolCommand.doFinalize(MArgList)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3733800"/>
            <a:ext cx="7150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520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207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OpenMayaMPx.MFnPlugin(obj)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plugin.registerContextCommand(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“helixToolContext”,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helixContextCmd_creator,</a:t>
            </a:r>
          </a:p>
          <a:p>
            <a:pPr>
              <a:lnSpc>
                <a:spcPts val="19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“helixToolCmd”,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helixToolCmd_creator,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helixToolCmd_newSyntax);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657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getClassName(name)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setNumCVs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(newNumCVs):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definitions….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352800"/>
            <a:ext cx="4600575" cy="359155"/>
          </a:xfrm>
          <a:custGeom>
            <a:avLst/>
            <a:gdLst>
              <a:gd name="connsiteX0" fmla="*/ 14287 w 4600575"/>
              <a:gd name="connsiteY0" fmla="*/ 69405 h 359155"/>
              <a:gd name="connsiteX1" fmla="*/ 69392 w 4600575"/>
              <a:gd name="connsiteY1" fmla="*/ 14287 h 359155"/>
              <a:gd name="connsiteX2" fmla="*/ 4531169 w 4600575"/>
              <a:gd name="connsiteY2" fmla="*/ 14287 h 359155"/>
              <a:gd name="connsiteX3" fmla="*/ 4586287 w 4600575"/>
              <a:gd name="connsiteY3" fmla="*/ 69405 h 359155"/>
              <a:gd name="connsiteX4" fmla="*/ 4586287 w 4600575"/>
              <a:gd name="connsiteY4" fmla="*/ 289750 h 359155"/>
              <a:gd name="connsiteX5" fmla="*/ 4531169 w 4600575"/>
              <a:gd name="connsiteY5" fmla="*/ 344868 h 359155"/>
              <a:gd name="connsiteX6" fmla="*/ 69392 w 4600575"/>
              <a:gd name="connsiteY6" fmla="*/ 344868 h 359155"/>
              <a:gd name="connsiteX7" fmla="*/ 14287 w 4600575"/>
              <a:gd name="connsiteY7" fmla="*/ 289750 h 359155"/>
              <a:gd name="connsiteX8" fmla="*/ 14287 w 4600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005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531169" y="14287"/>
                </a:lnTo>
                <a:cubicBezTo>
                  <a:pt x="4561649" y="14287"/>
                  <a:pt x="4586287" y="38925"/>
                  <a:pt x="4586287" y="69405"/>
                </a:cubicBezTo>
                <a:lnTo>
                  <a:pt x="4586287" y="289750"/>
                </a:lnTo>
                <a:cubicBezTo>
                  <a:pt x="4586287" y="320230"/>
                  <a:pt x="4561649" y="344868"/>
                  <a:pt x="45311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4405312"/>
            <a:ext cx="3686175" cy="359155"/>
          </a:xfrm>
          <a:custGeom>
            <a:avLst/>
            <a:gdLst>
              <a:gd name="connsiteX0" fmla="*/ 14287 w 3686175"/>
              <a:gd name="connsiteY0" fmla="*/ 69405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405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405"/>
                </a:cubicBezTo>
                <a:lnTo>
                  <a:pt x="3671887" y="289750"/>
                </a:lnTo>
                <a:cubicBezTo>
                  <a:pt x="3671887" y="320230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7712" y="4723066"/>
            <a:ext cx="3686175" cy="359155"/>
          </a:xfrm>
          <a:custGeom>
            <a:avLst/>
            <a:gdLst>
              <a:gd name="connsiteX0" fmla="*/ 14287 w 3686175"/>
              <a:gd name="connsiteY0" fmla="*/ 69278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278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278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278"/>
                </a:cubicBezTo>
                <a:lnTo>
                  <a:pt x="3671887" y="289750"/>
                </a:lnTo>
                <a:cubicBezTo>
                  <a:pt x="3671887" y="320103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65826" y="3035554"/>
            <a:ext cx="333501" cy="230758"/>
          </a:xfrm>
          <a:custGeom>
            <a:avLst/>
            <a:gdLst>
              <a:gd name="connsiteX0" fmla="*/ 0 w 333501"/>
              <a:gd name="connsiteY0" fmla="*/ 210185 h 230758"/>
              <a:gd name="connsiteX1" fmla="*/ 306196 w 333501"/>
              <a:gd name="connsiteY1" fmla="*/ 10286 h 230758"/>
              <a:gd name="connsiteX2" fmla="*/ 299465 w 333501"/>
              <a:gd name="connsiteY2" fmla="*/ 0 h 230758"/>
              <a:gd name="connsiteX3" fmla="*/ 333502 w 333501"/>
              <a:gd name="connsiteY3" fmla="*/ 7238 h 230758"/>
              <a:gd name="connsiteX4" fmla="*/ 326389 w 333501"/>
              <a:gd name="connsiteY4" fmla="*/ 41275 h 230758"/>
              <a:gd name="connsiteX5" fmla="*/ 319658 w 333501"/>
              <a:gd name="connsiteY5" fmla="*/ 30988 h 230758"/>
              <a:gd name="connsiteX6" fmla="*/ 13461 w 333501"/>
              <a:gd name="connsiteY6" fmla="*/ 230758 h 230758"/>
              <a:gd name="connsiteX7" fmla="*/ 0 w 333501"/>
              <a:gd name="connsiteY7" fmla="*/ 210185 h 230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3501" h="230758">
                <a:moveTo>
                  <a:pt x="0" y="210185"/>
                </a:moveTo>
                <a:lnTo>
                  <a:pt x="306196" y="10286"/>
                </a:lnTo>
                <a:lnTo>
                  <a:pt x="299465" y="0"/>
                </a:lnTo>
                <a:lnTo>
                  <a:pt x="333502" y="7238"/>
                </a:lnTo>
                <a:lnTo>
                  <a:pt x="326389" y="41275"/>
                </a:lnTo>
                <a:lnTo>
                  <a:pt x="319658" y="30988"/>
                </a:lnTo>
                <a:lnTo>
                  <a:pt x="13461" y="230758"/>
                </a:lnTo>
                <a:lnTo>
                  <a:pt x="0" y="21018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53126" y="3022854"/>
            <a:ext cx="358901" cy="256158"/>
          </a:xfrm>
          <a:custGeom>
            <a:avLst/>
            <a:gdLst>
              <a:gd name="connsiteX0" fmla="*/ 12700 w 358901"/>
              <a:gd name="connsiteY0" fmla="*/ 222885 h 256158"/>
              <a:gd name="connsiteX1" fmla="*/ 318896 w 358901"/>
              <a:gd name="connsiteY1" fmla="*/ 22986 h 256158"/>
              <a:gd name="connsiteX2" fmla="*/ 312165 w 358901"/>
              <a:gd name="connsiteY2" fmla="*/ 12700 h 256158"/>
              <a:gd name="connsiteX3" fmla="*/ 346202 w 358901"/>
              <a:gd name="connsiteY3" fmla="*/ 19938 h 256158"/>
              <a:gd name="connsiteX4" fmla="*/ 339089 w 358901"/>
              <a:gd name="connsiteY4" fmla="*/ 53975 h 256158"/>
              <a:gd name="connsiteX5" fmla="*/ 332358 w 358901"/>
              <a:gd name="connsiteY5" fmla="*/ 43688 h 256158"/>
              <a:gd name="connsiteX6" fmla="*/ 26161 w 358901"/>
              <a:gd name="connsiteY6" fmla="*/ 243458 h 256158"/>
              <a:gd name="connsiteX7" fmla="*/ 12700 w 358901"/>
              <a:gd name="connsiteY7" fmla="*/ 222885 h 256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8901" h="256158">
                <a:moveTo>
                  <a:pt x="12700" y="222885"/>
                </a:moveTo>
                <a:lnTo>
                  <a:pt x="318896" y="22986"/>
                </a:lnTo>
                <a:lnTo>
                  <a:pt x="312165" y="12700"/>
                </a:lnTo>
                <a:lnTo>
                  <a:pt x="346202" y="19938"/>
                </a:lnTo>
                <a:lnTo>
                  <a:pt x="339089" y="53975"/>
                </a:lnTo>
                <a:lnTo>
                  <a:pt x="332358" y="43688"/>
                </a:lnTo>
                <a:lnTo>
                  <a:pt x="26161" y="243458"/>
                </a:lnTo>
                <a:lnTo>
                  <a:pt x="12700" y="22288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660400"/>
            <a:ext cx="49657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Clear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plane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restore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drawing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self.__view.clearOverlayPlane()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self.__view.endOverlayDrawing()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self.__view.endGL()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self._newToolCommand()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cmd.setPitch(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height/numCV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cmd.setRadius(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radius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cmd.setNumCVs(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cmd.redoIt()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cmd.finalize()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27700" y="2755900"/>
            <a:ext cx="3022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MPxContext::newToolCommand()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8712" y="4060445"/>
            <a:ext cx="2924175" cy="359155"/>
          </a:xfrm>
          <a:custGeom>
            <a:avLst/>
            <a:gdLst>
              <a:gd name="connsiteX0" fmla="*/ 14287 w 2924175"/>
              <a:gd name="connsiteY0" fmla="*/ 69405 h 359155"/>
              <a:gd name="connsiteX1" fmla="*/ 69380 w 2924175"/>
              <a:gd name="connsiteY1" fmla="*/ 14287 h 359155"/>
              <a:gd name="connsiteX2" fmla="*/ 2854769 w 2924175"/>
              <a:gd name="connsiteY2" fmla="*/ 14287 h 359155"/>
              <a:gd name="connsiteX3" fmla="*/ 2909887 w 2924175"/>
              <a:gd name="connsiteY3" fmla="*/ 69405 h 359155"/>
              <a:gd name="connsiteX4" fmla="*/ 2909887 w 2924175"/>
              <a:gd name="connsiteY4" fmla="*/ 289750 h 359155"/>
              <a:gd name="connsiteX5" fmla="*/ 2854769 w 2924175"/>
              <a:gd name="connsiteY5" fmla="*/ 344868 h 359155"/>
              <a:gd name="connsiteX6" fmla="*/ 69380 w 2924175"/>
              <a:gd name="connsiteY6" fmla="*/ 344868 h 359155"/>
              <a:gd name="connsiteX7" fmla="*/ 14287 w 2924175"/>
              <a:gd name="connsiteY7" fmla="*/ 289750 h 359155"/>
              <a:gd name="connsiteX8" fmla="*/ 14287 w 2924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9241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854769" y="14287"/>
                </a:lnTo>
                <a:cubicBezTo>
                  <a:pt x="2885249" y="14287"/>
                  <a:pt x="2909887" y="38925"/>
                  <a:pt x="2909887" y="69405"/>
                </a:cubicBezTo>
                <a:lnTo>
                  <a:pt x="2909887" y="289750"/>
                </a:lnTo>
                <a:cubicBezTo>
                  <a:pt x="2909887" y="320230"/>
                  <a:pt x="2885249" y="344868"/>
                  <a:pt x="28547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49657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(OpenMayaMPx.MPxToolCommand):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parseArgs(self,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isUndoable(self):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etc….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setRadius(self,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newRadius):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setPitch(self,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newPitch):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64813" y="2289555"/>
            <a:ext cx="769620" cy="147827"/>
          </a:xfrm>
          <a:custGeom>
            <a:avLst/>
            <a:gdLst>
              <a:gd name="connsiteX0" fmla="*/ 0 w 769620"/>
              <a:gd name="connsiteY0" fmla="*/ 123570 h 147827"/>
              <a:gd name="connsiteX1" fmla="*/ 743458 w 769620"/>
              <a:gd name="connsiteY1" fmla="*/ 12192 h 147827"/>
              <a:gd name="connsiteX2" fmla="*/ 741552 w 769620"/>
              <a:gd name="connsiteY2" fmla="*/ 0 h 147827"/>
              <a:gd name="connsiteX3" fmla="*/ 769620 w 769620"/>
              <a:gd name="connsiteY3" fmla="*/ 20701 h 147827"/>
              <a:gd name="connsiteX4" fmla="*/ 748919 w 769620"/>
              <a:gd name="connsiteY4" fmla="*/ 48641 h 147827"/>
              <a:gd name="connsiteX5" fmla="*/ 747140 w 769620"/>
              <a:gd name="connsiteY5" fmla="*/ 36448 h 147827"/>
              <a:gd name="connsiteX6" fmla="*/ 3683 w 769620"/>
              <a:gd name="connsiteY6" fmla="*/ 147827 h 147827"/>
              <a:gd name="connsiteX7" fmla="*/ 0 w 769620"/>
              <a:gd name="connsiteY7" fmla="*/ 123570 h 147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9620" h="147827">
                <a:moveTo>
                  <a:pt x="0" y="123570"/>
                </a:moveTo>
                <a:lnTo>
                  <a:pt x="743458" y="12192"/>
                </a:lnTo>
                <a:lnTo>
                  <a:pt x="741552" y="0"/>
                </a:lnTo>
                <a:lnTo>
                  <a:pt x="769620" y="20701"/>
                </a:lnTo>
                <a:lnTo>
                  <a:pt x="748919" y="48641"/>
                </a:lnTo>
                <a:lnTo>
                  <a:pt x="747140" y="36448"/>
                </a:lnTo>
                <a:lnTo>
                  <a:pt x="3683" y="147827"/>
                </a:lnTo>
                <a:lnTo>
                  <a:pt x="0" y="1235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52113" y="2276855"/>
            <a:ext cx="795020" cy="173227"/>
          </a:xfrm>
          <a:custGeom>
            <a:avLst/>
            <a:gdLst>
              <a:gd name="connsiteX0" fmla="*/ 12700 w 795020"/>
              <a:gd name="connsiteY0" fmla="*/ 136270 h 173227"/>
              <a:gd name="connsiteX1" fmla="*/ 756158 w 795020"/>
              <a:gd name="connsiteY1" fmla="*/ 24892 h 173227"/>
              <a:gd name="connsiteX2" fmla="*/ 754252 w 795020"/>
              <a:gd name="connsiteY2" fmla="*/ 12700 h 173227"/>
              <a:gd name="connsiteX3" fmla="*/ 782320 w 795020"/>
              <a:gd name="connsiteY3" fmla="*/ 33401 h 173227"/>
              <a:gd name="connsiteX4" fmla="*/ 761619 w 795020"/>
              <a:gd name="connsiteY4" fmla="*/ 61341 h 173227"/>
              <a:gd name="connsiteX5" fmla="*/ 759840 w 795020"/>
              <a:gd name="connsiteY5" fmla="*/ 49148 h 173227"/>
              <a:gd name="connsiteX6" fmla="*/ 16383 w 795020"/>
              <a:gd name="connsiteY6" fmla="*/ 160527 h 173227"/>
              <a:gd name="connsiteX7" fmla="*/ 12700 w 795020"/>
              <a:gd name="connsiteY7" fmla="*/ 136270 h 173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5020" h="173227">
                <a:moveTo>
                  <a:pt x="12700" y="136270"/>
                </a:moveTo>
                <a:lnTo>
                  <a:pt x="756158" y="24892"/>
                </a:lnTo>
                <a:lnTo>
                  <a:pt x="754252" y="12700"/>
                </a:lnTo>
                <a:lnTo>
                  <a:pt x="782320" y="33401"/>
                </a:lnTo>
                <a:lnTo>
                  <a:pt x="761619" y="61341"/>
                </a:lnTo>
                <a:lnTo>
                  <a:pt x="759840" y="49148"/>
                </a:lnTo>
                <a:lnTo>
                  <a:pt x="16383" y="160527"/>
                </a:lnTo>
                <a:lnTo>
                  <a:pt x="12700" y="1362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6164" y="3567112"/>
            <a:ext cx="5348922" cy="359155"/>
          </a:xfrm>
          <a:custGeom>
            <a:avLst/>
            <a:gdLst>
              <a:gd name="connsiteX0" fmla="*/ 14287 w 5348922"/>
              <a:gd name="connsiteY0" fmla="*/ 69405 h 359155"/>
              <a:gd name="connsiteX1" fmla="*/ 69380 w 5348922"/>
              <a:gd name="connsiteY1" fmla="*/ 14287 h 359155"/>
              <a:gd name="connsiteX2" fmla="*/ 5279517 w 5348922"/>
              <a:gd name="connsiteY2" fmla="*/ 14287 h 359155"/>
              <a:gd name="connsiteX3" fmla="*/ 5334635 w 5348922"/>
              <a:gd name="connsiteY3" fmla="*/ 69405 h 359155"/>
              <a:gd name="connsiteX4" fmla="*/ 5334635 w 5348922"/>
              <a:gd name="connsiteY4" fmla="*/ 289750 h 359155"/>
              <a:gd name="connsiteX5" fmla="*/ 5279517 w 5348922"/>
              <a:gd name="connsiteY5" fmla="*/ 344868 h 359155"/>
              <a:gd name="connsiteX6" fmla="*/ 69380 w 5348922"/>
              <a:gd name="connsiteY6" fmla="*/ 344868 h 359155"/>
              <a:gd name="connsiteX7" fmla="*/ 14287 w 5348922"/>
              <a:gd name="connsiteY7" fmla="*/ 289750 h 359155"/>
              <a:gd name="connsiteX8" fmla="*/ 14287 w 5348922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48922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5279517" y="14287"/>
                </a:lnTo>
                <a:cubicBezTo>
                  <a:pt x="5309997" y="14287"/>
                  <a:pt x="5334635" y="38925"/>
                  <a:pt x="5334635" y="69405"/>
                </a:cubicBezTo>
                <a:lnTo>
                  <a:pt x="5334635" y="289750"/>
                </a:lnTo>
                <a:cubicBezTo>
                  <a:pt x="5334635" y="320230"/>
                  <a:pt x="5309997" y="344868"/>
                  <a:pt x="5279517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71500"/>
            <a:ext cx="4965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  <a:tab pos="482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OpenMaya.MArgList()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2286000"/>
            <a:ext cx="294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command.addArg(self.commandString())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100" y="2616200"/>
            <a:ext cx="51435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command.addArg(self.radius)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command.addArg(self.pitch)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command.addArg(self.numCV)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OpenMayaMPx.MPxToolCommand._doFinalize(self,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194300" y="2235200"/>
            <a:ext cx="335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helixToolCmd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-ncv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559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81500" y="2019300"/>
            <a:ext cx="2019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helixValues.mel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019300"/>
            <a:ext cx="3060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nameValues.mel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XPM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23912" y="2500439"/>
            <a:ext cx="2314575" cy="597535"/>
          </a:xfrm>
          <a:custGeom>
            <a:avLst/>
            <a:gdLst>
              <a:gd name="connsiteX0" fmla="*/ 14287 w 2314575"/>
              <a:gd name="connsiteY0" fmla="*/ 109156 h 597535"/>
              <a:gd name="connsiteX1" fmla="*/ 109118 w 2314575"/>
              <a:gd name="connsiteY1" fmla="*/ 14287 h 597535"/>
              <a:gd name="connsiteX2" fmla="*/ 2205418 w 2314575"/>
              <a:gd name="connsiteY2" fmla="*/ 14287 h 597535"/>
              <a:gd name="connsiteX3" fmla="*/ 2300287 w 2314575"/>
              <a:gd name="connsiteY3" fmla="*/ 109156 h 597535"/>
              <a:gd name="connsiteX4" fmla="*/ 2300287 w 2314575"/>
              <a:gd name="connsiteY4" fmla="*/ 488505 h 597535"/>
              <a:gd name="connsiteX5" fmla="*/ 2205418 w 2314575"/>
              <a:gd name="connsiteY5" fmla="*/ 583247 h 597535"/>
              <a:gd name="connsiteX6" fmla="*/ 109118 w 2314575"/>
              <a:gd name="connsiteY6" fmla="*/ 583247 h 597535"/>
              <a:gd name="connsiteX7" fmla="*/ 14287 w 2314575"/>
              <a:gd name="connsiteY7" fmla="*/ 488505 h 597535"/>
              <a:gd name="connsiteX8" fmla="*/ 14287 w 2314575"/>
              <a:gd name="connsiteY8" fmla="*/ 109156 h 597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597535">
                <a:moveTo>
                  <a:pt x="14287" y="109156"/>
                </a:moveTo>
                <a:cubicBezTo>
                  <a:pt x="14287" y="56832"/>
                  <a:pt x="56743" y="14287"/>
                  <a:pt x="109118" y="14287"/>
                </a:cubicBezTo>
                <a:lnTo>
                  <a:pt x="2205418" y="14287"/>
                </a:lnTo>
                <a:cubicBezTo>
                  <a:pt x="2257869" y="14287"/>
                  <a:pt x="2300287" y="56832"/>
                  <a:pt x="2300287" y="109156"/>
                </a:cubicBezTo>
                <a:lnTo>
                  <a:pt x="2300287" y="488505"/>
                </a:lnTo>
                <a:cubicBezTo>
                  <a:pt x="2300287" y="540829"/>
                  <a:pt x="2257869" y="583247"/>
                  <a:pt x="2205418" y="583247"/>
                </a:cubicBezTo>
                <a:lnTo>
                  <a:pt x="109118" y="583247"/>
                </a:lnTo>
                <a:cubicBezTo>
                  <a:pt x="56743" y="583247"/>
                  <a:pt x="14287" y="540829"/>
                  <a:pt x="14287" y="488505"/>
                </a:cubicBezTo>
                <a:lnTo>
                  <a:pt x="14287" y="10915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90009" y="2887345"/>
            <a:ext cx="722757" cy="397255"/>
          </a:xfrm>
          <a:custGeom>
            <a:avLst/>
            <a:gdLst>
              <a:gd name="connsiteX0" fmla="*/ 0 w 722757"/>
              <a:gd name="connsiteY0" fmla="*/ 79882 h 397255"/>
              <a:gd name="connsiteX1" fmla="*/ 625094 w 722757"/>
              <a:gd name="connsiteY1" fmla="*/ 357250 h 397255"/>
              <a:gd name="connsiteX2" fmla="*/ 607441 w 722757"/>
              <a:gd name="connsiteY2" fmla="*/ 397255 h 397255"/>
              <a:gd name="connsiteX3" fmla="*/ 722757 w 722757"/>
              <a:gd name="connsiteY3" fmla="*/ 352805 h 397255"/>
              <a:gd name="connsiteX4" fmla="*/ 678307 w 722757"/>
              <a:gd name="connsiteY4" fmla="*/ 237489 h 397255"/>
              <a:gd name="connsiteX5" fmla="*/ 660654 w 722757"/>
              <a:gd name="connsiteY5" fmla="*/ 277367 h 397255"/>
              <a:gd name="connsiteX6" fmla="*/ 35433 w 722757"/>
              <a:gd name="connsiteY6" fmla="*/ 0 h 397255"/>
              <a:gd name="connsiteX7" fmla="*/ 0 w 722757"/>
              <a:gd name="connsiteY7" fmla="*/ 79882 h 397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2757" h="397255">
                <a:moveTo>
                  <a:pt x="0" y="79882"/>
                </a:moveTo>
                <a:lnTo>
                  <a:pt x="625094" y="357250"/>
                </a:lnTo>
                <a:lnTo>
                  <a:pt x="607441" y="397255"/>
                </a:lnTo>
                <a:lnTo>
                  <a:pt x="722757" y="352805"/>
                </a:lnTo>
                <a:lnTo>
                  <a:pt x="678307" y="237489"/>
                </a:lnTo>
                <a:lnTo>
                  <a:pt x="660654" y="277367"/>
                </a:lnTo>
                <a:lnTo>
                  <a:pt x="35433" y="0"/>
                </a:lnTo>
                <a:lnTo>
                  <a:pt x="0" y="7988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77309" y="2874645"/>
            <a:ext cx="748157" cy="422655"/>
          </a:xfrm>
          <a:custGeom>
            <a:avLst/>
            <a:gdLst>
              <a:gd name="connsiteX0" fmla="*/ 12700 w 748157"/>
              <a:gd name="connsiteY0" fmla="*/ 92582 h 422655"/>
              <a:gd name="connsiteX1" fmla="*/ 637794 w 748157"/>
              <a:gd name="connsiteY1" fmla="*/ 369950 h 422655"/>
              <a:gd name="connsiteX2" fmla="*/ 620141 w 748157"/>
              <a:gd name="connsiteY2" fmla="*/ 409955 h 422655"/>
              <a:gd name="connsiteX3" fmla="*/ 735457 w 748157"/>
              <a:gd name="connsiteY3" fmla="*/ 365505 h 422655"/>
              <a:gd name="connsiteX4" fmla="*/ 691007 w 748157"/>
              <a:gd name="connsiteY4" fmla="*/ 250189 h 422655"/>
              <a:gd name="connsiteX5" fmla="*/ 673354 w 748157"/>
              <a:gd name="connsiteY5" fmla="*/ 290067 h 422655"/>
              <a:gd name="connsiteX6" fmla="*/ 48133 w 748157"/>
              <a:gd name="connsiteY6" fmla="*/ 12700 h 422655"/>
              <a:gd name="connsiteX7" fmla="*/ 12700 w 748157"/>
              <a:gd name="connsiteY7" fmla="*/ 92582 h 422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48157" h="422655">
                <a:moveTo>
                  <a:pt x="12700" y="92582"/>
                </a:moveTo>
                <a:lnTo>
                  <a:pt x="637794" y="369950"/>
                </a:lnTo>
                <a:lnTo>
                  <a:pt x="620141" y="409955"/>
                </a:lnTo>
                <a:lnTo>
                  <a:pt x="735457" y="365505"/>
                </a:lnTo>
                <a:lnTo>
                  <a:pt x="691007" y="250189"/>
                </a:lnTo>
                <a:lnTo>
                  <a:pt x="673354" y="290067"/>
                </a:lnTo>
                <a:lnTo>
                  <a:pt x="48133" y="12700"/>
                </a:lnTo>
                <a:lnTo>
                  <a:pt x="12700" y="9258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609600"/>
            <a:ext cx="49657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MPxContextCommand.__init__(self)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doEditFlags(self)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doQueryFlags(self)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3416300"/>
            <a:ext cx="4229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appendSyntax(self)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_creator():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94300" y="3429000"/>
            <a:ext cx="289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33400"/>
            <a:ext cx="1879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006600"/>
            <a:ext cx="2044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1788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angles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81280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x-y-z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912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810000"/>
            <a:ext cx="408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4356100"/>
            <a:ext cx="76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2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4356100"/>
            <a:ext cx="12446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791200"/>
            <a:ext cx="624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003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57400"/>
            <a:ext cx="762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76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57400"/>
            <a:ext cx="18161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IsBounded()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848100"/>
            <a:ext cx="408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381500"/>
            <a:ext cx="76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381500"/>
            <a:ext cx="1143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76581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M3dView::DisplayStyle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style,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M3dView::DisplayStatus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4290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429000"/>
            <a:ext cx="5118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699000"/>
            <a:ext cx="78359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glPushAttrib())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70612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arrowLocator(OpenMayaMPx.MPxLocatorNode):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OpenMayaMPx.MPxLocatorNode.__init__(self)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OpenMaya.kUnknownParameter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isBounded(self):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boundingBox(self):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arrowLocator_creator():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arrowLocator_initialize():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759</Words>
  <Application>Microsoft Office PowerPoint</Application>
  <PresentationFormat>On-screen Show (4:3)</PresentationFormat>
  <Paragraphs>804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2013-03-18T09:35:04Z</dcterms:modified>
</cp:coreProperties>
</file>