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0" y="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3086100"/>
            <a:ext cx="24257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2.0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22300"/>
            <a:ext cx="8026400" cy="316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1.0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Problems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“Dumbing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down”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Gives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better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better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Makes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up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mediocre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instead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great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723900"/>
            <a:ext cx="7747000" cy="600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921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Dumbed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Down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292100" algn="l"/>
              </a:tabLst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getDimensions(double&amp;x,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double&amp;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double&amp;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z)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Good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92100" algn="l"/>
              </a:tabLst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getXDimension(MStatus*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st)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92100" algn="l"/>
              </a:tabLst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getYDimension(MStatus*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st)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92100" algn="l"/>
              </a:tabLst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getZDimension(MStatus*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st)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Better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(not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great)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47700"/>
            <a:ext cx="7975600" cy="377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1.0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Problems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Performance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overhead.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Automated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tool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take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semantics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consideration.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simplest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(e.g.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MAngle.setValue)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converting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parameters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executing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itself.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35000"/>
            <a:ext cx="8153400" cy="341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1.0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Problems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documentation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difficult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Loss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granularity: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everything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RuntimeError.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„cvar‟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(e.g.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OpenMayaMPx.cvar.MPxNode_state)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unintuitive.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Tracking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MPx*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(e.g.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MFnDependencyNode.userNode).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711200"/>
            <a:ext cx="7493000" cy="554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914400" algn="l"/>
                <a:tab pos="18923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MPx*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  <a:tab pos="1892300" algn="l"/>
              </a:tabLst>
            </a:pP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myNode(ompx.MPxNode):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914400" algn="l"/>
                <a:tab pos="1892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nodeDict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{}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914400" algn="l"/>
                <a:tab pos="1892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__init__(self):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914400" algn="l"/>
                <a:tab pos="1892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myNode.nodeDict[ompx.asHashable(self)]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914400" algn="l"/>
                <a:tab pos="1892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__del__(self):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914400" algn="l"/>
                <a:tab pos="1892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pyTestNode.nodeDict[ompx.asHashable(self)]</a:t>
            </a:r>
          </a:p>
          <a:p>
            <a:pPr>
              <a:lnSpc>
                <a:spcPts val="3100"/>
              </a:lnSpc>
              <a:tabLst>
                <a:tab pos="914400" algn="l"/>
                <a:tab pos="1892300" algn="l"/>
              </a:tabLst>
            </a:pP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914400" algn="l"/>
                <a:tab pos="1892300" algn="l"/>
              </a:tabLst>
            </a:pP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om.MFnDependencyNode(nodeObj)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914400" algn="l"/>
                <a:tab pos="1892300" algn="l"/>
              </a:tabLst>
            </a:pP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nodePtr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fn.userNode()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914400" algn="l"/>
                <a:tab pos="1892300" algn="l"/>
              </a:tabLst>
            </a:pPr>
            <a:r>
              <a:rPr lang="en-US" altLang="zh-CN" sz="20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pyTestNode.nodeDict[ompx.asHashable(self)]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0" y="0"/>
            <a:ext cx="8509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806700" y="2946400"/>
            <a:ext cx="3213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159500"/>
            <a:ext cx="29718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6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altLang="zh-CN" sz="6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courtesy</a:t>
            </a:r>
            <a:r>
              <a:rPr lang="en-US" altLang="zh-CN" sz="6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6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Johan</a:t>
            </a:r>
            <a:r>
              <a:rPr lang="en-US" altLang="zh-CN" sz="6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Vikström,</a:t>
            </a:r>
            <a:r>
              <a:rPr lang="en-US" altLang="zh-CN" sz="6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Shilo,</a:t>
            </a:r>
            <a:r>
              <a:rPr lang="en-US" altLang="zh-CN" sz="6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Ool</a:t>
            </a:r>
            <a:r>
              <a:rPr lang="en-US" altLang="zh-CN" sz="6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Digital,</a:t>
            </a:r>
            <a:r>
              <a:rPr lang="en-US" altLang="zh-CN" sz="6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Mikros</a:t>
            </a:r>
            <a:r>
              <a:rPr lang="en-US" altLang="zh-CN" sz="6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330200" algn="l"/>
              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58800"/>
            <a:ext cx="35306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Mostly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hand-generated.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31800" y="1943100"/>
            <a:ext cx="88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60400" y="1943100"/>
            <a:ext cx="5626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few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bits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automated.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Hoping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increase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2311400"/>
            <a:ext cx="5816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Still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underneath.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31800" y="2844800"/>
            <a:ext cx="889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60400" y="2857500"/>
            <a:ext cx="74422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Faster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Combined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Python/C++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testing.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mostly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reflects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structure,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much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gained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bypassing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421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711200"/>
            <a:ext cx="8166100" cy="570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88900" algn="l"/>
                <a:tab pos="317500" algn="l"/>
                <a:tab pos="342900" algn="l"/>
                <a:tab pos="381000" algn="l"/>
                <a:tab pos="4445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2.0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Solutions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88900" algn="l"/>
                <a:tab pos="317500" algn="l"/>
                <a:tab pos="342900" algn="l"/>
                <a:tab pos="381000" algn="l"/>
                <a:tab pos="4445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wherever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possible.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88900" algn="l"/>
                <a:tab pos="317500" algn="l"/>
                <a:tab pos="342900" algn="l"/>
                <a:tab pos="381000" algn="l"/>
                <a:tab pos="4445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lists.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88900" algn="l"/>
                <a:tab pos="317500" algn="l"/>
                <a:tab pos="342900" algn="l"/>
                <a:tab pos="381000" algn="l"/>
                <a:tab pos="4445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M*Array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become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sequences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</a:p>
          <a:p>
            <a:pPr>
              <a:lnSpc>
                <a:spcPts val="2800"/>
              </a:lnSpc>
              <a:tabLst>
                <a:tab pos="88900" algn="l"/>
                <a:tab pos="317500" algn="l"/>
                <a:tab pos="342900" algn="l"/>
                <a:tab pos="381000" algn="l"/>
                <a:tab pos="4445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interchangeably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lists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almost</a:t>
            </a:r>
          </a:p>
          <a:p>
            <a:pPr>
              <a:lnSpc>
                <a:spcPts val="2800"/>
              </a:lnSpc>
              <a:tabLst>
                <a:tab pos="88900" algn="l"/>
                <a:tab pos="317500" algn="l"/>
                <a:tab pos="342900" algn="l"/>
                <a:tab pos="381000" algn="l"/>
                <a:tab pos="444500" algn="l"/>
              </a:tabLst>
            </a:pPr>
            <a:r>
              <a:rPr lang="en-US" altLang="zh-CN" dirty="0" smtClean="0"/>
              <a:t>		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everywhere.</a:t>
            </a:r>
          </a:p>
          <a:p>
            <a:pPr>
              <a:lnSpc>
                <a:spcPts val="2800"/>
              </a:lnSpc>
              <a:tabLst>
                <a:tab pos="88900" algn="l"/>
                <a:tab pos="317500" algn="l"/>
                <a:tab pos="342900" algn="l"/>
                <a:tab pos="381000" algn="l"/>
                <a:tab pos="4445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get/set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pairs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replaced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>
              <a:lnSpc>
                <a:spcPts val="2800"/>
              </a:lnSpc>
              <a:tabLst>
                <a:tab pos="88900" algn="l"/>
                <a:tab pos="317500" algn="l"/>
                <a:tab pos="342900" algn="l"/>
                <a:tab pos="381000" algn="l"/>
                <a:tab pos="4445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attributes.</a:t>
            </a:r>
          </a:p>
          <a:p>
            <a:pPr>
              <a:lnSpc>
                <a:spcPts val="3200"/>
              </a:lnSpc>
              <a:tabLst>
                <a:tab pos="88900" algn="l"/>
                <a:tab pos="317500" algn="l"/>
                <a:tab pos="342900" algn="l"/>
                <a:tab pos="381000" algn="l"/>
                <a:tab pos="4445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Previously: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MFnAttribute.setHidden(True)</a:t>
            </a:r>
          </a:p>
          <a:p>
            <a:pPr>
              <a:lnSpc>
                <a:spcPts val="3100"/>
              </a:lnSpc>
              <a:tabLst>
                <a:tab pos="88900" algn="l"/>
                <a:tab pos="317500" algn="l"/>
                <a:tab pos="342900" algn="l"/>
                <a:tab pos="381000" algn="l"/>
                <a:tab pos="4445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Now: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MFnAttribute.hidden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>
              <a:lnSpc>
                <a:spcPts val="3600"/>
              </a:lnSpc>
              <a:tabLst>
                <a:tab pos="88900" algn="l"/>
                <a:tab pos="317500" algn="l"/>
                <a:tab pos="342900" algn="l"/>
                <a:tab pos="381000" algn="l"/>
                <a:tab pos="4445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88900" algn="l"/>
                <a:tab pos="317500" algn="l"/>
                <a:tab pos="342900" algn="l"/>
                <a:tab pos="381000" algn="l"/>
                <a:tab pos="444500" algn="l"/>
              </a:tabLst>
            </a:pPr>
            <a:r>
              <a:rPr lang="en-US" altLang="zh-CN" dirty="0" smtClean="0"/>
              <a:t>		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itself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chained.</a:t>
            </a:r>
          </a:p>
          <a:p>
            <a:pPr>
              <a:lnSpc>
                <a:spcPts val="3200"/>
              </a:lnSpc>
              <a:tabLst>
                <a:tab pos="88900" algn="l"/>
                <a:tab pos="317500" algn="l"/>
                <a:tab pos="342900" algn="l"/>
                <a:tab pos="381000" algn="l"/>
                <a:tab pos="444500" algn="l"/>
              </a:tabLst>
            </a:pPr>
            <a:r>
              <a:rPr lang="en-US" altLang="zh-CN" dirty="0" smtClean="0"/>
              <a:t>					</a:t>
            </a:r>
            <a:r>
              <a:rPr lang="en-US" altLang="zh-CN" sz="2004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obj.method1().method2()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6362700"/>
            <a:ext cx="4013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gets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rid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MScriptUtil!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79385" y="1783460"/>
            <a:ext cx="4076356" cy="2909570"/>
          </a:xfrm>
          <a:custGeom>
            <a:avLst/>
            <a:gdLst>
              <a:gd name="connsiteX0" fmla="*/ 0 w 4076356"/>
              <a:gd name="connsiteY0" fmla="*/ 98425 h 2909570"/>
              <a:gd name="connsiteX1" fmla="*/ 69037 w 4076356"/>
              <a:gd name="connsiteY1" fmla="*/ 0 h 2909570"/>
              <a:gd name="connsiteX2" fmla="*/ 2038134 w 4076356"/>
              <a:gd name="connsiteY2" fmla="*/ 1381379 h 2909570"/>
              <a:gd name="connsiteX3" fmla="*/ 4007269 w 4076356"/>
              <a:gd name="connsiteY3" fmla="*/ 0 h 2909570"/>
              <a:gd name="connsiteX4" fmla="*/ 4076357 w 4076356"/>
              <a:gd name="connsiteY4" fmla="*/ 98425 h 2909570"/>
              <a:gd name="connsiteX5" fmla="*/ 2142782 w 4076356"/>
              <a:gd name="connsiteY5" fmla="*/ 1454785 h 2909570"/>
              <a:gd name="connsiteX6" fmla="*/ 4076357 w 4076356"/>
              <a:gd name="connsiteY6" fmla="*/ 2811145 h 2909570"/>
              <a:gd name="connsiteX7" fmla="*/ 4007269 w 4076356"/>
              <a:gd name="connsiteY7" fmla="*/ 2909570 h 2909570"/>
              <a:gd name="connsiteX8" fmla="*/ 2038134 w 4076356"/>
              <a:gd name="connsiteY8" fmla="*/ 1528191 h 2909570"/>
              <a:gd name="connsiteX9" fmla="*/ 69037 w 4076356"/>
              <a:gd name="connsiteY9" fmla="*/ 2909570 h 2909570"/>
              <a:gd name="connsiteX10" fmla="*/ 0 w 4076356"/>
              <a:gd name="connsiteY10" fmla="*/ 2811145 h 2909570"/>
              <a:gd name="connsiteX11" fmla="*/ 1933486 w 4076356"/>
              <a:gd name="connsiteY11" fmla="*/ 1454785 h 2909570"/>
              <a:gd name="connsiteX12" fmla="*/ 0 w 4076356"/>
              <a:gd name="connsiteY12" fmla="*/ 98425 h 29095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4076356" h="2909570">
                <a:moveTo>
                  <a:pt x="0" y="98425"/>
                </a:moveTo>
                <a:lnTo>
                  <a:pt x="69037" y="0"/>
                </a:lnTo>
                <a:lnTo>
                  <a:pt x="2038134" y="1381379"/>
                </a:lnTo>
                <a:lnTo>
                  <a:pt x="4007269" y="0"/>
                </a:lnTo>
                <a:lnTo>
                  <a:pt x="4076357" y="98425"/>
                </a:lnTo>
                <a:lnTo>
                  <a:pt x="2142782" y="1454785"/>
                </a:lnTo>
                <a:lnTo>
                  <a:pt x="4076357" y="2811145"/>
                </a:lnTo>
                <a:lnTo>
                  <a:pt x="4007269" y="2909570"/>
                </a:lnTo>
                <a:lnTo>
                  <a:pt x="2038134" y="1528191"/>
                </a:lnTo>
                <a:lnTo>
                  <a:pt x="69037" y="2909570"/>
                </a:lnTo>
                <a:lnTo>
                  <a:pt x="0" y="2811145"/>
                </a:lnTo>
                <a:lnTo>
                  <a:pt x="1933486" y="1454785"/>
                </a:lnTo>
                <a:lnTo>
                  <a:pt x="0" y="98425"/>
                </a:lnTo>
              </a:path>
            </a:pathLst>
          </a:custGeom>
          <a:solidFill>
            <a:srgbClr val="00326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66685" y="1770760"/>
            <a:ext cx="4101756" cy="2934970"/>
          </a:xfrm>
          <a:custGeom>
            <a:avLst/>
            <a:gdLst>
              <a:gd name="connsiteX0" fmla="*/ 12700 w 4101756"/>
              <a:gd name="connsiteY0" fmla="*/ 111125 h 2934970"/>
              <a:gd name="connsiteX1" fmla="*/ 81737 w 4101756"/>
              <a:gd name="connsiteY1" fmla="*/ 12700 h 2934970"/>
              <a:gd name="connsiteX2" fmla="*/ 2050834 w 4101756"/>
              <a:gd name="connsiteY2" fmla="*/ 1394079 h 2934970"/>
              <a:gd name="connsiteX3" fmla="*/ 4019969 w 4101756"/>
              <a:gd name="connsiteY3" fmla="*/ 12700 h 2934970"/>
              <a:gd name="connsiteX4" fmla="*/ 4089057 w 4101756"/>
              <a:gd name="connsiteY4" fmla="*/ 111125 h 2934970"/>
              <a:gd name="connsiteX5" fmla="*/ 2155482 w 4101756"/>
              <a:gd name="connsiteY5" fmla="*/ 1467485 h 2934970"/>
              <a:gd name="connsiteX6" fmla="*/ 4089057 w 4101756"/>
              <a:gd name="connsiteY6" fmla="*/ 2823845 h 2934970"/>
              <a:gd name="connsiteX7" fmla="*/ 4019969 w 4101756"/>
              <a:gd name="connsiteY7" fmla="*/ 2922270 h 2934970"/>
              <a:gd name="connsiteX8" fmla="*/ 2050834 w 4101756"/>
              <a:gd name="connsiteY8" fmla="*/ 1540891 h 2934970"/>
              <a:gd name="connsiteX9" fmla="*/ 81737 w 4101756"/>
              <a:gd name="connsiteY9" fmla="*/ 2922270 h 2934970"/>
              <a:gd name="connsiteX10" fmla="*/ 12700 w 4101756"/>
              <a:gd name="connsiteY10" fmla="*/ 2823845 h 2934970"/>
              <a:gd name="connsiteX11" fmla="*/ 1946186 w 4101756"/>
              <a:gd name="connsiteY11" fmla="*/ 1467485 h 2934970"/>
              <a:gd name="connsiteX12" fmla="*/ 12700 w 4101756"/>
              <a:gd name="connsiteY12" fmla="*/ 111125 h 2934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4101756" h="2934970">
                <a:moveTo>
                  <a:pt x="12700" y="111125"/>
                </a:moveTo>
                <a:lnTo>
                  <a:pt x="81737" y="12700"/>
                </a:lnTo>
                <a:lnTo>
                  <a:pt x="2050834" y="1394079"/>
                </a:lnTo>
                <a:lnTo>
                  <a:pt x="4019969" y="12700"/>
                </a:lnTo>
                <a:lnTo>
                  <a:pt x="4089057" y="111125"/>
                </a:lnTo>
                <a:lnTo>
                  <a:pt x="2155482" y="1467485"/>
                </a:lnTo>
                <a:lnTo>
                  <a:pt x="4089057" y="2823845"/>
                </a:lnTo>
                <a:lnTo>
                  <a:pt x="4019969" y="2922270"/>
                </a:lnTo>
                <a:lnTo>
                  <a:pt x="2050834" y="1540891"/>
                </a:lnTo>
                <a:lnTo>
                  <a:pt x="81737" y="2922270"/>
                </a:lnTo>
                <a:lnTo>
                  <a:pt x="12700" y="2823845"/>
                </a:lnTo>
                <a:lnTo>
                  <a:pt x="1946186" y="1467485"/>
                </a:lnTo>
                <a:lnTo>
                  <a:pt x="12700" y="11112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723900"/>
            <a:ext cx="6629400" cy="590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MScriptUtil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xsu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om.MScriptUtil(0.0)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xptr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xsu.asDoublePtr()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ysu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om.MScriptUtil(0.0)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yptr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ysu.asDoublePtr()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zsu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om.MScriptUtil(0.0)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zptr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zsu.asDoublePtr()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fluidFn.getDimensions(xptr,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yptr,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zptr)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dim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(xsu.getDouble(xptr),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ysu.getDouble(yptr),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zsu.getDouble(zptr))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dim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fluidFn.getDimensions()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Returns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(x,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z)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84200"/>
            <a:ext cx="7721600" cy="220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2.0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Solutions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interfaces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limited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what‟s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possible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interfaces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limited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what‟s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possible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worlds.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3073400"/>
            <a:ext cx="80899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Kristine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Middlemiss,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Senior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Consultant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(ADN)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99883" y="1810511"/>
            <a:ext cx="2860027" cy="933830"/>
          </a:xfrm>
          <a:custGeom>
            <a:avLst/>
            <a:gdLst>
              <a:gd name="connsiteX0" fmla="*/ 0 w 2860027"/>
              <a:gd name="connsiteY0" fmla="*/ 70992 h 933830"/>
              <a:gd name="connsiteX1" fmla="*/ 21589 w 2860027"/>
              <a:gd name="connsiteY1" fmla="*/ 0 h 933830"/>
              <a:gd name="connsiteX2" fmla="*/ 1430007 w 2860027"/>
              <a:gd name="connsiteY2" fmla="*/ 428117 h 933830"/>
              <a:gd name="connsiteX3" fmla="*/ 2838437 w 2860027"/>
              <a:gd name="connsiteY3" fmla="*/ 0 h 933830"/>
              <a:gd name="connsiteX4" fmla="*/ 2860027 w 2860027"/>
              <a:gd name="connsiteY4" fmla="*/ 70992 h 933830"/>
              <a:gd name="connsiteX5" fmla="*/ 1557642 w 2860027"/>
              <a:gd name="connsiteY5" fmla="*/ 466979 h 933830"/>
              <a:gd name="connsiteX6" fmla="*/ 2860027 w 2860027"/>
              <a:gd name="connsiteY6" fmla="*/ 862838 h 933830"/>
              <a:gd name="connsiteX7" fmla="*/ 2838437 w 2860027"/>
              <a:gd name="connsiteY7" fmla="*/ 933830 h 933830"/>
              <a:gd name="connsiteX8" fmla="*/ 1430007 w 2860027"/>
              <a:gd name="connsiteY8" fmla="*/ 505714 h 933830"/>
              <a:gd name="connsiteX9" fmla="*/ 21589 w 2860027"/>
              <a:gd name="connsiteY9" fmla="*/ 933830 h 933830"/>
              <a:gd name="connsiteX10" fmla="*/ 0 w 2860027"/>
              <a:gd name="connsiteY10" fmla="*/ 862838 h 933830"/>
              <a:gd name="connsiteX11" fmla="*/ 1302372 w 2860027"/>
              <a:gd name="connsiteY11" fmla="*/ 466979 h 933830"/>
              <a:gd name="connsiteX12" fmla="*/ 0 w 2860027"/>
              <a:gd name="connsiteY12" fmla="*/ 70992 h 9338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860027" h="933830">
                <a:moveTo>
                  <a:pt x="0" y="70992"/>
                </a:moveTo>
                <a:lnTo>
                  <a:pt x="21589" y="0"/>
                </a:lnTo>
                <a:lnTo>
                  <a:pt x="1430007" y="428117"/>
                </a:lnTo>
                <a:lnTo>
                  <a:pt x="2838437" y="0"/>
                </a:lnTo>
                <a:lnTo>
                  <a:pt x="2860027" y="70992"/>
                </a:lnTo>
                <a:lnTo>
                  <a:pt x="1557642" y="466979"/>
                </a:lnTo>
                <a:lnTo>
                  <a:pt x="2860027" y="862838"/>
                </a:lnTo>
                <a:lnTo>
                  <a:pt x="2838437" y="933830"/>
                </a:lnTo>
                <a:lnTo>
                  <a:pt x="1430007" y="505714"/>
                </a:lnTo>
                <a:lnTo>
                  <a:pt x="21589" y="933830"/>
                </a:lnTo>
                <a:lnTo>
                  <a:pt x="0" y="862838"/>
                </a:lnTo>
                <a:lnTo>
                  <a:pt x="1302372" y="466979"/>
                </a:lnTo>
                <a:lnTo>
                  <a:pt x="0" y="70992"/>
                </a:lnTo>
              </a:path>
            </a:pathLst>
          </a:custGeom>
          <a:solidFill>
            <a:srgbClr val="00326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87183" y="1797811"/>
            <a:ext cx="2885427" cy="959230"/>
          </a:xfrm>
          <a:custGeom>
            <a:avLst/>
            <a:gdLst>
              <a:gd name="connsiteX0" fmla="*/ 12700 w 2885427"/>
              <a:gd name="connsiteY0" fmla="*/ 83692 h 959230"/>
              <a:gd name="connsiteX1" fmla="*/ 34289 w 2885427"/>
              <a:gd name="connsiteY1" fmla="*/ 12700 h 959230"/>
              <a:gd name="connsiteX2" fmla="*/ 1442707 w 2885427"/>
              <a:gd name="connsiteY2" fmla="*/ 440817 h 959230"/>
              <a:gd name="connsiteX3" fmla="*/ 2851137 w 2885427"/>
              <a:gd name="connsiteY3" fmla="*/ 12700 h 959230"/>
              <a:gd name="connsiteX4" fmla="*/ 2872727 w 2885427"/>
              <a:gd name="connsiteY4" fmla="*/ 83692 h 959230"/>
              <a:gd name="connsiteX5" fmla="*/ 1570342 w 2885427"/>
              <a:gd name="connsiteY5" fmla="*/ 479679 h 959230"/>
              <a:gd name="connsiteX6" fmla="*/ 2872727 w 2885427"/>
              <a:gd name="connsiteY6" fmla="*/ 875538 h 959230"/>
              <a:gd name="connsiteX7" fmla="*/ 2851137 w 2885427"/>
              <a:gd name="connsiteY7" fmla="*/ 946530 h 959230"/>
              <a:gd name="connsiteX8" fmla="*/ 1442707 w 2885427"/>
              <a:gd name="connsiteY8" fmla="*/ 518414 h 959230"/>
              <a:gd name="connsiteX9" fmla="*/ 34289 w 2885427"/>
              <a:gd name="connsiteY9" fmla="*/ 946530 h 959230"/>
              <a:gd name="connsiteX10" fmla="*/ 12700 w 2885427"/>
              <a:gd name="connsiteY10" fmla="*/ 875538 h 959230"/>
              <a:gd name="connsiteX11" fmla="*/ 1315072 w 2885427"/>
              <a:gd name="connsiteY11" fmla="*/ 479679 h 959230"/>
              <a:gd name="connsiteX12" fmla="*/ 12700 w 2885427"/>
              <a:gd name="connsiteY12" fmla="*/ 83692 h 9592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885427" h="959230">
                <a:moveTo>
                  <a:pt x="12700" y="83692"/>
                </a:moveTo>
                <a:lnTo>
                  <a:pt x="34289" y="12700"/>
                </a:lnTo>
                <a:lnTo>
                  <a:pt x="1442707" y="440817"/>
                </a:lnTo>
                <a:lnTo>
                  <a:pt x="2851137" y="12700"/>
                </a:lnTo>
                <a:lnTo>
                  <a:pt x="2872727" y="83692"/>
                </a:lnTo>
                <a:lnTo>
                  <a:pt x="1570342" y="479679"/>
                </a:lnTo>
                <a:lnTo>
                  <a:pt x="2872727" y="875538"/>
                </a:lnTo>
                <a:lnTo>
                  <a:pt x="2851137" y="946530"/>
                </a:lnTo>
                <a:lnTo>
                  <a:pt x="1442707" y="518414"/>
                </a:lnTo>
                <a:lnTo>
                  <a:pt x="34289" y="946530"/>
                </a:lnTo>
                <a:lnTo>
                  <a:pt x="12700" y="875538"/>
                </a:lnTo>
                <a:lnTo>
                  <a:pt x="1315072" y="479679"/>
                </a:lnTo>
                <a:lnTo>
                  <a:pt x="12700" y="8369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962400" y="5257800"/>
            <a:ext cx="687578" cy="170307"/>
          </a:xfrm>
          <a:custGeom>
            <a:avLst/>
            <a:gdLst>
              <a:gd name="connsiteX0" fmla="*/ 0 w 687578"/>
              <a:gd name="connsiteY0" fmla="*/ 42545 h 170307"/>
              <a:gd name="connsiteX1" fmla="*/ 602488 w 687578"/>
              <a:gd name="connsiteY1" fmla="*/ 42545 h 170307"/>
              <a:gd name="connsiteX2" fmla="*/ 602488 w 687578"/>
              <a:gd name="connsiteY2" fmla="*/ 0 h 170307"/>
              <a:gd name="connsiteX3" fmla="*/ 687578 w 687578"/>
              <a:gd name="connsiteY3" fmla="*/ 85216 h 170307"/>
              <a:gd name="connsiteX4" fmla="*/ 602488 w 687578"/>
              <a:gd name="connsiteY4" fmla="*/ 170307 h 170307"/>
              <a:gd name="connsiteX5" fmla="*/ 602488 w 687578"/>
              <a:gd name="connsiteY5" fmla="*/ 127761 h 170307"/>
              <a:gd name="connsiteX6" fmla="*/ 0 w 687578"/>
              <a:gd name="connsiteY6" fmla="*/ 127761 h 170307"/>
              <a:gd name="connsiteX7" fmla="*/ 0 w 687578"/>
              <a:gd name="connsiteY7" fmla="*/ 42545 h 170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7578" h="170307">
                <a:moveTo>
                  <a:pt x="0" y="42545"/>
                </a:moveTo>
                <a:lnTo>
                  <a:pt x="602488" y="42545"/>
                </a:lnTo>
                <a:lnTo>
                  <a:pt x="602488" y="0"/>
                </a:lnTo>
                <a:lnTo>
                  <a:pt x="687578" y="85216"/>
                </a:lnTo>
                <a:lnTo>
                  <a:pt x="602488" y="170307"/>
                </a:lnTo>
                <a:lnTo>
                  <a:pt x="602488" y="127761"/>
                </a:lnTo>
                <a:lnTo>
                  <a:pt x="0" y="127761"/>
                </a:lnTo>
                <a:lnTo>
                  <a:pt x="0" y="42545"/>
                </a:lnTo>
              </a:path>
            </a:pathLst>
          </a:custGeom>
          <a:solidFill>
            <a:srgbClr val="00326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949700" y="5245100"/>
            <a:ext cx="712978" cy="195707"/>
          </a:xfrm>
          <a:custGeom>
            <a:avLst/>
            <a:gdLst>
              <a:gd name="connsiteX0" fmla="*/ 12700 w 712978"/>
              <a:gd name="connsiteY0" fmla="*/ 55245 h 195707"/>
              <a:gd name="connsiteX1" fmla="*/ 615188 w 712978"/>
              <a:gd name="connsiteY1" fmla="*/ 55245 h 195707"/>
              <a:gd name="connsiteX2" fmla="*/ 615188 w 712978"/>
              <a:gd name="connsiteY2" fmla="*/ 12700 h 195707"/>
              <a:gd name="connsiteX3" fmla="*/ 700278 w 712978"/>
              <a:gd name="connsiteY3" fmla="*/ 97916 h 195707"/>
              <a:gd name="connsiteX4" fmla="*/ 615188 w 712978"/>
              <a:gd name="connsiteY4" fmla="*/ 183007 h 195707"/>
              <a:gd name="connsiteX5" fmla="*/ 615188 w 712978"/>
              <a:gd name="connsiteY5" fmla="*/ 140461 h 195707"/>
              <a:gd name="connsiteX6" fmla="*/ 12700 w 712978"/>
              <a:gd name="connsiteY6" fmla="*/ 140461 h 195707"/>
              <a:gd name="connsiteX7" fmla="*/ 12700 w 712978"/>
              <a:gd name="connsiteY7" fmla="*/ 55245 h 1957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12978" h="195707">
                <a:moveTo>
                  <a:pt x="12700" y="55245"/>
                </a:moveTo>
                <a:lnTo>
                  <a:pt x="615188" y="55245"/>
                </a:lnTo>
                <a:lnTo>
                  <a:pt x="615188" y="12700"/>
                </a:lnTo>
                <a:lnTo>
                  <a:pt x="700278" y="97916"/>
                </a:lnTo>
                <a:lnTo>
                  <a:pt x="615188" y="183007"/>
                </a:lnTo>
                <a:lnTo>
                  <a:pt x="615188" y="140461"/>
                </a:lnTo>
                <a:lnTo>
                  <a:pt x="12700" y="140461"/>
                </a:lnTo>
                <a:lnTo>
                  <a:pt x="12700" y="5524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17500" y="584200"/>
            <a:ext cx="5473700" cy="220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Dumbed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Down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getXDimension(MStatus*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st)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getYDimension(MStatus*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st)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getZDimension(MStatus*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st)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17500" y="3886200"/>
            <a:ext cx="80264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getDimensions(double&amp;x,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double&amp;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z)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17500" y="5194300"/>
            <a:ext cx="3327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getDimensions()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914900" y="5194300"/>
            <a:ext cx="990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(x,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z)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47700"/>
            <a:ext cx="8128000" cy="377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2.0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Solutions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Tighter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reduces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overhead.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MAngle.setValue()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goes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550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130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nS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affects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Maya‟s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processing,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noticeable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short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execution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times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parameters.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71500"/>
            <a:ext cx="81153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2.0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Solutions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documentation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longer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suitable,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gets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its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own.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31800" y="2311400"/>
            <a:ext cx="88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60400" y="2311400"/>
            <a:ext cx="7823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nicer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effort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docs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2717800"/>
            <a:ext cx="7823200" cy="128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Wider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exception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Normal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(e.g.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MPxNode.state)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Tracking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MPx*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internally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05294" y="1399286"/>
            <a:ext cx="4916640" cy="3826383"/>
          </a:xfrm>
          <a:custGeom>
            <a:avLst/>
            <a:gdLst>
              <a:gd name="connsiteX0" fmla="*/ 0 w 4916640"/>
              <a:gd name="connsiteY0" fmla="*/ 96774 h 3826383"/>
              <a:gd name="connsiteX1" fmla="*/ 74536 w 4916640"/>
              <a:gd name="connsiteY1" fmla="*/ 0 h 3826383"/>
              <a:gd name="connsiteX2" fmla="*/ 2458301 w 4916640"/>
              <a:gd name="connsiteY2" fmla="*/ 1836038 h 3826383"/>
              <a:gd name="connsiteX3" fmla="*/ 4842090 w 4916640"/>
              <a:gd name="connsiteY3" fmla="*/ 0 h 3826383"/>
              <a:gd name="connsiteX4" fmla="*/ 4916640 w 4916640"/>
              <a:gd name="connsiteY4" fmla="*/ 96774 h 3826383"/>
              <a:gd name="connsiteX5" fmla="*/ 2558377 w 4916640"/>
              <a:gd name="connsiteY5" fmla="*/ 1913128 h 3826383"/>
              <a:gd name="connsiteX6" fmla="*/ 4916640 w 4916640"/>
              <a:gd name="connsiteY6" fmla="*/ 3729609 h 3826383"/>
              <a:gd name="connsiteX7" fmla="*/ 4842090 w 4916640"/>
              <a:gd name="connsiteY7" fmla="*/ 3826383 h 3826383"/>
              <a:gd name="connsiteX8" fmla="*/ 2458301 w 4916640"/>
              <a:gd name="connsiteY8" fmla="*/ 1990217 h 3826383"/>
              <a:gd name="connsiteX9" fmla="*/ 74536 w 4916640"/>
              <a:gd name="connsiteY9" fmla="*/ 3826383 h 3826383"/>
              <a:gd name="connsiteX10" fmla="*/ 0 w 4916640"/>
              <a:gd name="connsiteY10" fmla="*/ 3729609 h 3826383"/>
              <a:gd name="connsiteX11" fmla="*/ 2358224 w 4916640"/>
              <a:gd name="connsiteY11" fmla="*/ 1913128 h 3826383"/>
              <a:gd name="connsiteX12" fmla="*/ 0 w 4916640"/>
              <a:gd name="connsiteY12" fmla="*/ 96774 h 38263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4916640" h="3826383">
                <a:moveTo>
                  <a:pt x="0" y="96774"/>
                </a:moveTo>
                <a:lnTo>
                  <a:pt x="74536" y="0"/>
                </a:lnTo>
                <a:lnTo>
                  <a:pt x="2458301" y="1836038"/>
                </a:lnTo>
                <a:lnTo>
                  <a:pt x="4842090" y="0"/>
                </a:lnTo>
                <a:lnTo>
                  <a:pt x="4916640" y="96774"/>
                </a:lnTo>
                <a:lnTo>
                  <a:pt x="2558377" y="1913128"/>
                </a:lnTo>
                <a:lnTo>
                  <a:pt x="4916640" y="3729609"/>
                </a:lnTo>
                <a:lnTo>
                  <a:pt x="4842090" y="3826383"/>
                </a:lnTo>
                <a:lnTo>
                  <a:pt x="2458301" y="1990217"/>
                </a:lnTo>
                <a:lnTo>
                  <a:pt x="74536" y="3826383"/>
                </a:lnTo>
                <a:lnTo>
                  <a:pt x="0" y="3729609"/>
                </a:lnTo>
                <a:lnTo>
                  <a:pt x="2358224" y="1913128"/>
                </a:lnTo>
                <a:lnTo>
                  <a:pt x="0" y="96774"/>
                </a:lnTo>
              </a:path>
            </a:pathLst>
          </a:custGeom>
          <a:solidFill>
            <a:srgbClr val="00326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92594" y="1386586"/>
            <a:ext cx="4942040" cy="3851783"/>
          </a:xfrm>
          <a:custGeom>
            <a:avLst/>
            <a:gdLst>
              <a:gd name="connsiteX0" fmla="*/ 12700 w 4942040"/>
              <a:gd name="connsiteY0" fmla="*/ 109474 h 3851783"/>
              <a:gd name="connsiteX1" fmla="*/ 87236 w 4942040"/>
              <a:gd name="connsiteY1" fmla="*/ 12700 h 3851783"/>
              <a:gd name="connsiteX2" fmla="*/ 2471001 w 4942040"/>
              <a:gd name="connsiteY2" fmla="*/ 1848738 h 3851783"/>
              <a:gd name="connsiteX3" fmla="*/ 4854790 w 4942040"/>
              <a:gd name="connsiteY3" fmla="*/ 12700 h 3851783"/>
              <a:gd name="connsiteX4" fmla="*/ 4929340 w 4942040"/>
              <a:gd name="connsiteY4" fmla="*/ 109474 h 3851783"/>
              <a:gd name="connsiteX5" fmla="*/ 2571077 w 4942040"/>
              <a:gd name="connsiteY5" fmla="*/ 1925828 h 3851783"/>
              <a:gd name="connsiteX6" fmla="*/ 4929340 w 4942040"/>
              <a:gd name="connsiteY6" fmla="*/ 3742309 h 3851783"/>
              <a:gd name="connsiteX7" fmla="*/ 4854790 w 4942040"/>
              <a:gd name="connsiteY7" fmla="*/ 3839083 h 3851783"/>
              <a:gd name="connsiteX8" fmla="*/ 2471001 w 4942040"/>
              <a:gd name="connsiteY8" fmla="*/ 2002917 h 3851783"/>
              <a:gd name="connsiteX9" fmla="*/ 87236 w 4942040"/>
              <a:gd name="connsiteY9" fmla="*/ 3839083 h 3851783"/>
              <a:gd name="connsiteX10" fmla="*/ 12700 w 4942040"/>
              <a:gd name="connsiteY10" fmla="*/ 3742309 h 3851783"/>
              <a:gd name="connsiteX11" fmla="*/ 2370924 w 4942040"/>
              <a:gd name="connsiteY11" fmla="*/ 1925828 h 3851783"/>
              <a:gd name="connsiteX12" fmla="*/ 12700 w 4942040"/>
              <a:gd name="connsiteY12" fmla="*/ 109474 h 38517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4942040" h="3851783">
                <a:moveTo>
                  <a:pt x="12700" y="109474"/>
                </a:moveTo>
                <a:lnTo>
                  <a:pt x="87236" y="12700"/>
                </a:lnTo>
                <a:lnTo>
                  <a:pt x="2471001" y="1848738"/>
                </a:lnTo>
                <a:lnTo>
                  <a:pt x="4854790" y="12700"/>
                </a:lnTo>
                <a:lnTo>
                  <a:pt x="4929340" y="109474"/>
                </a:lnTo>
                <a:lnTo>
                  <a:pt x="2571077" y="1925828"/>
                </a:lnTo>
                <a:lnTo>
                  <a:pt x="4929340" y="3742309"/>
                </a:lnTo>
                <a:lnTo>
                  <a:pt x="4854790" y="3839083"/>
                </a:lnTo>
                <a:lnTo>
                  <a:pt x="2471001" y="2002917"/>
                </a:lnTo>
                <a:lnTo>
                  <a:pt x="87236" y="3839083"/>
                </a:lnTo>
                <a:lnTo>
                  <a:pt x="12700" y="3742309"/>
                </a:lnTo>
                <a:lnTo>
                  <a:pt x="2370924" y="1925828"/>
                </a:lnTo>
                <a:lnTo>
                  <a:pt x="12700" y="109474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23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711200"/>
            <a:ext cx="6908800" cy="580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914400" algn="l"/>
                <a:tab pos="18923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MPx*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914400" algn="l"/>
                <a:tab pos="1892300" algn="l"/>
              </a:tabLst>
            </a:pPr>
            <a:r>
              <a:rPr lang="en-US" altLang="zh-C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myNode(ompx.MPxNode):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914400" algn="l"/>
                <a:tab pos="1892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nodeDict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{}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914400" algn="l"/>
                <a:tab pos="1892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__init__(self):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914400" algn="l"/>
                <a:tab pos="1892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myNode.nodeDict[ompx.asHashable(self)]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914400" algn="l"/>
                <a:tab pos="1892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__del__(self):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914400" algn="l"/>
                <a:tab pos="1892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pyTestNode.nodeDict[ompx.asHashable(self)]</a:t>
            </a:r>
          </a:p>
          <a:p>
            <a:pPr>
              <a:lnSpc>
                <a:spcPts val="2800"/>
              </a:lnSpc>
              <a:tabLst>
                <a:tab pos="914400" algn="l"/>
                <a:tab pos="1892300" algn="l"/>
              </a:tabLst>
            </a:pPr>
            <a:r>
              <a:rPr lang="en-US" altLang="zh-C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914400" algn="l"/>
                <a:tab pos="1892300" algn="l"/>
              </a:tabLst>
            </a:pPr>
            <a:r>
              <a:rPr lang="en-US" altLang="zh-C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om.MFnDependencyNode(nodeObj)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914400" algn="l"/>
                <a:tab pos="1892300" algn="l"/>
              </a:tabLst>
            </a:pPr>
            <a:r>
              <a:rPr lang="en-US" altLang="zh-C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nodePtr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fn.userNode()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914400" algn="l"/>
                <a:tab pos="1892300" algn="l"/>
              </a:tabLst>
            </a:pPr>
            <a:r>
              <a:rPr lang="en-US" altLang="zh-C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pyTestNode.nodeDict[ompx.asHashable(self)]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914400" algn="l"/>
                <a:tab pos="1892300" algn="l"/>
              </a:tabLst>
            </a:pPr>
            <a:r>
              <a:rPr lang="en-US" altLang="zh-C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om.MFnDependencyNode(nodeObj)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6477000"/>
            <a:ext cx="2159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fn.userNode()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33400"/>
            <a:ext cx="8204200" cy="340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2.0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Doesn‟t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provide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still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provide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seamless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integration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(e.g.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objects)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Doesn‟t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flaws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part).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60400"/>
            <a:ext cx="8102600" cy="420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8001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  <a:tab pos="8001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maya.api.</a:t>
            </a:r>
          </a:p>
          <a:p>
            <a:pPr>
              <a:lnSpc>
                <a:spcPts val="2800"/>
              </a:lnSpc>
              <a:tabLst>
                <a:tab pos="342900" algn="l"/>
                <a:tab pos="8001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maya.api.OpenMaya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342900" algn="l"/>
                <a:tab pos="8001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names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old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  <a:tab pos="8001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Exception: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Proxy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(MPx****)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own</a:t>
            </a:r>
          </a:p>
          <a:p>
            <a:pPr>
              <a:lnSpc>
                <a:spcPts val="2800"/>
              </a:lnSpc>
              <a:tabLst>
                <a:tab pos="342900" algn="l"/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</a:p>
          <a:p>
            <a:pPr>
              <a:lnSpc>
                <a:spcPts val="2800"/>
              </a:lnSpc>
              <a:tabLst>
                <a:tab pos="342900" algn="l"/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related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85800"/>
            <a:ext cx="7658100" cy="502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30200" algn="l"/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30200" algn="l"/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old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</a:p>
          <a:p>
            <a:pPr>
              <a:lnSpc>
                <a:spcPts val="2800"/>
              </a:lnSpc>
              <a:tabLst>
                <a:tab pos="3302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interchangeable.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302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import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maya.api.OpenMaya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newOM</a:t>
            </a:r>
          </a:p>
          <a:p>
            <a:pPr>
              <a:lnSpc>
                <a:spcPts val="2100"/>
              </a:lnSpc>
              <a:tabLst>
                <a:tab pos="3302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import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maya.OpenMaya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oldOM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302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newAttrObj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newOM.MObject()</a:t>
            </a:r>
          </a:p>
          <a:p>
            <a:pPr>
              <a:lnSpc>
                <a:spcPts val="2100"/>
              </a:lnSpc>
              <a:tabLst>
                <a:tab pos="3302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oldNodeObj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oldOM.MObject()</a:t>
            </a:r>
          </a:p>
          <a:p>
            <a:pPr>
              <a:lnSpc>
                <a:spcPts val="2100"/>
              </a:lnSpc>
              <a:tabLst>
                <a:tab pos="3302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...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302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newAttrFn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newOM.MFnAttribute(newAttrObj)</a:t>
            </a:r>
          </a:p>
          <a:p>
            <a:pPr>
              <a:lnSpc>
                <a:spcPts val="2100"/>
              </a:lnSpc>
              <a:tabLst>
                <a:tab pos="3302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oldNodeFn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oldOM.MFnDependencyNode(oldNodeObj)</a:t>
            </a:r>
          </a:p>
          <a:p>
            <a:pPr>
              <a:lnSpc>
                <a:spcPts val="2100"/>
              </a:lnSpc>
              <a:tabLst>
                <a:tab pos="3302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print("Attribute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%s.%s"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%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(oldNodeFn.name(),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newAttrFn.name))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47700"/>
            <a:ext cx="7620000" cy="394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79400" algn="l"/>
                <a:tab pos="3302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279400" algn="l"/>
                <a:tab pos="330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sample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legal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79400" algn="l"/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import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maya.api.OpenMaya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newOM</a:t>
            </a:r>
          </a:p>
          <a:p>
            <a:pPr>
              <a:lnSpc>
                <a:spcPts val="2100"/>
              </a:lnSpc>
              <a:tabLst>
                <a:tab pos="279400" algn="l"/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import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maya.OpenMaya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oldOM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79400" algn="l"/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newAttrObj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newOM.MObject()</a:t>
            </a:r>
          </a:p>
          <a:p>
            <a:pPr>
              <a:lnSpc>
                <a:spcPts val="2100"/>
              </a:lnSpc>
              <a:tabLst>
                <a:tab pos="279400" algn="l"/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oldNodeObj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oldOM.MObject()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79400" algn="l"/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...</a:t>
            </a:r>
          </a:p>
          <a:p>
            <a:pPr>
              <a:lnSpc>
                <a:spcPts val="2100"/>
              </a:lnSpc>
              <a:tabLst>
                <a:tab pos="279400" algn="l"/>
                <a:tab pos="330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newPlug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newOM.MPlug(oldNodeObj,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newAttrObj)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58800"/>
            <a:ext cx="78105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2.0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Documentation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download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Documentation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here: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1943100"/>
            <a:ext cx="88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1943100"/>
            <a:ext cx="3784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www.autodesk.com/developmaya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0" y="0"/>
            <a:ext cx="8509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29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692400" y="2946400"/>
            <a:ext cx="3429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Progress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159500"/>
            <a:ext cx="29718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6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altLang="zh-CN" sz="6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courtesy</a:t>
            </a:r>
            <a:r>
              <a:rPr lang="en-US" altLang="zh-CN" sz="6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6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Johan</a:t>
            </a:r>
            <a:r>
              <a:rPr lang="en-US" altLang="zh-CN" sz="6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Vikström,</a:t>
            </a:r>
            <a:r>
              <a:rPr lang="en-US" altLang="zh-CN" sz="6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Shilo,</a:t>
            </a:r>
            <a:r>
              <a:rPr lang="en-US" altLang="zh-CN" sz="6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Ool</a:t>
            </a:r>
            <a:r>
              <a:rPr lang="en-US" altLang="zh-CN" sz="6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Digital,</a:t>
            </a:r>
            <a:r>
              <a:rPr lang="en-US" altLang="zh-CN" sz="6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Mikros</a:t>
            </a:r>
            <a:r>
              <a:rPr lang="en-US" altLang="zh-CN" sz="6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330200" algn="l"/>
              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711200"/>
            <a:ext cx="8204200" cy="582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Questions: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"selList.getDependNode(0,self.blendShapeNode)",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>
              <a:lnSpc>
                <a:spcPts val="24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put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"0"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before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blendshapeNode?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way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maya.cmds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4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MDGModifier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MDagModifier)?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restricted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</a:p>
          <a:p>
            <a:pPr>
              <a:lnSpc>
                <a:spcPts val="24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MDGModifier.commandToExecute()?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</a:tabLst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monitor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selection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changes?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declare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all?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Seems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strange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24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declare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Can't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just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leave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</a:p>
          <a:p>
            <a:pPr>
              <a:lnSpc>
                <a:spcPts val="24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undeclared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superclass's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draw()?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</a:tabLst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implement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'b'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during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23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extra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brush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(see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4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paint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vertex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context).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seems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MEvent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tracks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modifiers</a:t>
            </a:r>
          </a:p>
          <a:p>
            <a:pPr>
              <a:lnSpc>
                <a:spcPts val="24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keys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keyboard.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Also,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MEvent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doesn't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seem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allow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tracking</a:t>
            </a:r>
          </a:p>
          <a:p>
            <a:pPr>
              <a:lnSpc>
                <a:spcPts val="24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mouse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movement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pressing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mouse</a:t>
            </a:r>
          </a:p>
          <a:p>
            <a:pPr>
              <a:lnSpc>
                <a:spcPts val="24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buttons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keyboard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modifiers.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20700"/>
            <a:ext cx="8013700" cy="292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2.0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Progress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2012: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Includes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everything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necessary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(MPlug,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MFn*Attribute,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MPxCommand,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etc)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2013: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everything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necessary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(MPxNode,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MDatablock,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MDataHandle,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etc)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31800" y="3517900"/>
            <a:ext cx="88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60400" y="3517900"/>
            <a:ext cx="7378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Bit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slowdown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due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emphasis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building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tools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3873500"/>
            <a:ext cx="81788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automation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larger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usual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amount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areas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bother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those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portions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Python‟s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performance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makes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unusable,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rendering,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we‟ll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survey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first.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32000" y="2921000"/>
            <a:ext cx="51308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900"/>
              </a:lnSpc>
              <a:tabLst/>
            </a:pPr>
            <a:r>
              <a:rPr lang="en-US" altLang="zh-CN" sz="96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33400"/>
            <a:ext cx="436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Homework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Review: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84200"/>
            <a:ext cx="8026400" cy="220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397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Looking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issue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Original)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397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Changes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397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transition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0" y="0"/>
            <a:ext cx="8509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568700" y="2946400"/>
            <a:ext cx="1689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159500"/>
            <a:ext cx="29718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6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altLang="zh-CN" sz="6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courtesy</a:t>
            </a:r>
            <a:r>
              <a:rPr lang="en-US" altLang="zh-CN" sz="6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6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Johan</a:t>
            </a:r>
            <a:r>
              <a:rPr lang="en-US" altLang="zh-CN" sz="6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Vikström,</a:t>
            </a:r>
            <a:r>
              <a:rPr lang="en-US" altLang="zh-CN" sz="6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Shilo,</a:t>
            </a:r>
            <a:r>
              <a:rPr lang="en-US" altLang="zh-CN" sz="6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Ool</a:t>
            </a:r>
            <a:r>
              <a:rPr lang="en-US" altLang="zh-CN" sz="6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Digital,</a:t>
            </a:r>
            <a:r>
              <a:rPr lang="en-US" altLang="zh-CN" sz="6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Mikros</a:t>
            </a:r>
            <a:r>
              <a:rPr lang="en-US" altLang="zh-CN" sz="6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330200" algn="l"/>
              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35000"/>
            <a:ext cx="7150100" cy="351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Generated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automatically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headers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Covers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(not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all)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enough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share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documentation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one?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60400"/>
            <a:ext cx="8001000" cy="436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1.0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Problems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MScriptUtil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pointers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numeric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(int,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float,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etc)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won‟t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MScriptUtil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pointer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around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Cumbersome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Pointer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semantics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very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Pythonic.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85800"/>
            <a:ext cx="6515100" cy="495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MScriptUtil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xsu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om.MScriptUtil(0.0)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xptr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xsu.asDoublePtr()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ysu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om.MScriptUtil(0.0)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yptr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ysu.asDoublePtr()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zsu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om.MScriptUtil(0.0)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zptr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zsu.asDoublePtr()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fluidFn.getDimensions(xptr,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yptr,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zptr)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dim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(xsu.getDouble(xptr),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ysu.getDouble(yptr),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zsu.getDouble(zptr))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821</Words>
  <Application>Microsoft Office PowerPoint</Application>
  <PresentationFormat>Affichage à l'écran (4:3)</PresentationFormat>
  <Paragraphs>514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7" baseType="lpstr">
      <vt:lpstr>宋体</vt:lpstr>
      <vt:lpstr>Arial</vt:lpstr>
      <vt:lpstr>Calibri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marie</dc:creator>
  <cp:lastModifiedBy>marie</cp:lastModifiedBy>
  <cp:revision>3</cp:revision>
  <dcterms:created xsi:type="dcterms:W3CDTF">2006-08-16T00:00:00Z</dcterms:created>
  <dcterms:modified xsi:type="dcterms:W3CDTF">2013-03-18T09:44:35Z</dcterms:modified>
</cp:coreProperties>
</file>