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	<Relationship Id="rId20" Type="http://schemas.openxmlformats.org/officeDocument/2006/relationships/slide" Target="slides/slide15.xml" />
	<Relationship Id="rId21" Type="http://schemas.openxmlformats.org/officeDocument/2006/relationships/slide" Target="slides/slide16.xml" />
	<Relationship Id="rId22" Type="http://schemas.openxmlformats.org/officeDocument/2006/relationships/slide" Target="slides/slide17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	<Relationship Id="rId3" Type="http://schemas.openxmlformats.org/officeDocument/2006/relationships/image" Target="../media/image2.jpeg" />
	<Relationship Id="rId4" Type="http://schemas.openxmlformats.org/officeDocument/2006/relationships/image" Target="../media/image3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2.jpeg" />
	<Relationship Id="rId3" Type="http://schemas.openxmlformats.org/officeDocument/2006/relationships/image" Target="../media/image23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4.jpeg" />
	<Relationship Id="rId3" Type="http://schemas.openxmlformats.org/officeDocument/2006/relationships/image" Target="../media/image25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6.jpeg" />
	<Relationship Id="rId3" Type="http://schemas.openxmlformats.org/officeDocument/2006/relationships/image" Target="../media/image27.jpeg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8.jpeg" />
	<Relationship Id="rId3" Type="http://schemas.openxmlformats.org/officeDocument/2006/relationships/image" Target="../media/image29.jpeg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0.jpeg" />
	<Relationship Id="rId3" Type="http://schemas.openxmlformats.org/officeDocument/2006/relationships/image" Target="../media/image31.jpeg" />
</Relationships>
</file>

<file path=ppt/slides/_rels/slide1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2.jpeg" />
	<Relationship Id="rId3" Type="http://schemas.openxmlformats.org/officeDocument/2006/relationships/image" Target="../media/image33.jpeg" />
</Relationships>
</file>

<file path=ppt/slides/_rels/slide1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4.jpeg" />
	<Relationship Id="rId3" Type="http://schemas.openxmlformats.org/officeDocument/2006/relationships/image" Target="../media/image35.jpeg" />
</Relationships>
</file>

<file path=ppt/slides/_rels/slide1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6.jpeg" />
	<Relationship Id="rId3" Type="http://schemas.openxmlformats.org/officeDocument/2006/relationships/image" Target="../media/image37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	<Relationship Id="rId3" Type="http://schemas.openxmlformats.org/officeDocument/2006/relationships/image" Target="../media/image5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	<Relationship Id="rId3" Type="http://schemas.openxmlformats.org/officeDocument/2006/relationships/image" Target="../media/image7.jpeg" />
	<Relationship Id="rId4" Type="http://schemas.openxmlformats.org/officeDocument/2006/relationships/image" Target="../media/image8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	<Relationship Id="rId3" Type="http://schemas.openxmlformats.org/officeDocument/2006/relationships/image" Target="../media/image10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1.jpeg" />
	<Relationship Id="rId3" Type="http://schemas.openxmlformats.org/officeDocument/2006/relationships/image" Target="../media/image12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3.jpeg" />
	<Relationship Id="rId3" Type="http://schemas.openxmlformats.org/officeDocument/2006/relationships/image" Target="../media/image14.jpeg" />
	<Relationship Id="rId4" Type="http://schemas.openxmlformats.org/officeDocument/2006/relationships/image" Target="../media/image15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6.jpeg" />
	<Relationship Id="rId3" Type="http://schemas.openxmlformats.org/officeDocument/2006/relationships/image" Target="../media/image17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8.jpeg" />
	<Relationship Id="rId3" Type="http://schemas.openxmlformats.org/officeDocument/2006/relationships/image" Target="../media/image19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0.jpeg" />
	<Relationship Id="rId3" Type="http://schemas.openxmlformats.org/officeDocument/2006/relationships/image" Target="../media/image21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7500" y="3111500"/>
            <a:ext cx="65405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Reading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Documentation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Kristine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Middlemiss,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Senior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Consultant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(ADN)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7500" y="660400"/>
            <a:ext cx="6083300" cy="419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30200" algn="l"/>
                <a:tab pos="342900" algn="l"/>
                <a:tab pos="596900" algn="l"/>
                <a:tab pos="6477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vs.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30200" algn="l"/>
                <a:tab pos="342900" algn="l"/>
                <a:tab pos="596900" algn="l"/>
                <a:tab pos="6477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exceptions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instead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30200" algn="l"/>
                <a:tab pos="342900" algn="l"/>
                <a:tab pos="596900" algn="l"/>
                <a:tab pos="6477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try: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330200" algn="l"/>
                <a:tab pos="342900" algn="l"/>
                <a:tab pos="596900" algn="l"/>
                <a:tab pos="6477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fnPlugin.registerCommand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“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spLs",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cmdCreator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2400"/>
              </a:lnSpc>
              <a:tabLst>
                <a:tab pos="330200" algn="l"/>
                <a:tab pos="342900" algn="l"/>
                <a:tab pos="596900" algn="l"/>
                <a:tab pos="6477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except:</a:t>
            </a:r>
          </a:p>
          <a:p>
            <a:pPr>
              <a:lnSpc>
                <a:spcPts val="2400"/>
              </a:lnSpc>
              <a:tabLst>
                <a:tab pos="330200" algn="l"/>
                <a:tab pos="342900" algn="l"/>
                <a:tab pos="596900" algn="l"/>
                <a:tab pos="647700" algn="l"/>
              </a:tabLst>
            </a:pPr>
            <a:r>
              <a:rPr lang="en-US" altLang="zh-CN" dirty="0" smtClean="0"/>
              <a:t>			</a:t>
            </a:r>
            <a:r>
              <a:rPr lang="en-US" altLang="zh-CN" sz="1598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sys.stderr.write(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"Command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registration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failed")</a:t>
            </a:r>
          </a:p>
          <a:p>
            <a:pPr>
              <a:lnSpc>
                <a:spcPts val="2400"/>
              </a:lnSpc>
              <a:tabLst>
                <a:tab pos="330200" algn="l"/>
                <a:tab pos="342900" algn="l"/>
                <a:tab pos="596900" algn="l"/>
                <a:tab pos="6477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raise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30200" algn="l"/>
                <a:tab pos="342900" algn="l"/>
                <a:tab pos="596900" algn="l"/>
                <a:tab pos="6477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Catch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registerCommand()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fails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7500" y="660400"/>
            <a:ext cx="6159500" cy="411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79400" algn="l"/>
                <a:tab pos="342900" algn="l"/>
                <a:tab pos="596900" algn="l"/>
                <a:tab pos="6477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vs.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279400" algn="l"/>
                <a:tab pos="342900" algn="l"/>
                <a:tab pos="596900" algn="l"/>
                <a:tab pos="6477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Detect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keep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running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79400" algn="l"/>
                <a:tab pos="342900" algn="l"/>
                <a:tab pos="596900" algn="l"/>
                <a:tab pos="6477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try: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79400" algn="l"/>
                <a:tab pos="342900" algn="l"/>
                <a:tab pos="596900" algn="l"/>
                <a:tab pos="6477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fnPlugin.registerCommand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“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spLs",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cmdCreator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2400"/>
              </a:lnSpc>
              <a:tabLst>
                <a:tab pos="279400" algn="l"/>
                <a:tab pos="342900" algn="l"/>
                <a:tab pos="596900" algn="l"/>
                <a:tab pos="6477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except:</a:t>
            </a:r>
          </a:p>
          <a:p>
            <a:pPr>
              <a:lnSpc>
                <a:spcPts val="2400"/>
              </a:lnSpc>
              <a:tabLst>
                <a:tab pos="279400" algn="l"/>
                <a:tab pos="342900" algn="l"/>
                <a:tab pos="596900" algn="l"/>
                <a:tab pos="647700" algn="l"/>
              </a:tabLst>
            </a:pPr>
            <a:r>
              <a:rPr lang="en-US" altLang="zh-CN" dirty="0" smtClean="0"/>
              <a:t>			</a:t>
            </a:r>
            <a:r>
              <a:rPr lang="en-US" altLang="zh-CN" sz="1598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sys.stderr.write(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"Command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registration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failed")</a:t>
            </a:r>
          </a:p>
          <a:p>
            <a:pPr>
              <a:lnSpc>
                <a:spcPts val="2400"/>
              </a:lnSpc>
              <a:tabLst>
                <a:tab pos="279400" algn="l"/>
                <a:tab pos="342900" algn="l"/>
                <a:tab pos="596900" algn="l"/>
                <a:tab pos="6477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pass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79400" algn="l"/>
                <a:tab pos="342900" algn="l"/>
                <a:tab pos="596900" algn="l"/>
                <a:tab pos="647700" algn="l"/>
              </a:tabLst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Keyword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pass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instead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raise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7500" y="698500"/>
            <a:ext cx="7670800" cy="551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18288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vs.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  <a:tab pos="18288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MString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MStringArray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been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replaced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>
              <a:lnSpc>
                <a:spcPts val="2300"/>
              </a:lnSpc>
              <a:tabLst>
                <a:tab pos="3429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native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strings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lists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429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import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maya.OpenMaya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om</a:t>
            </a:r>
          </a:p>
          <a:p>
            <a:pPr>
              <a:lnSpc>
                <a:spcPts val="2000"/>
              </a:lnSpc>
              <a:tabLst>
                <a:tab pos="3429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om.MSelectionList();</a:t>
            </a:r>
          </a:p>
          <a:p>
            <a:pPr>
              <a:lnSpc>
                <a:spcPts val="2000"/>
              </a:lnSpc>
              <a:tabLst>
                <a:tab pos="3429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om.MGlobal.getSelectionListByName(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"persp",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2000"/>
              </a:lnSpc>
              <a:tabLst>
                <a:tab pos="3429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1598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path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om.MDagPath()</a:t>
            </a:r>
          </a:p>
          <a:p>
            <a:pPr>
              <a:lnSpc>
                <a:spcPts val="2000"/>
              </a:lnSpc>
              <a:tabLst>
                <a:tab pos="3429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sel.getDagPath(0,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path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2000"/>
              </a:lnSpc>
              <a:tabLst>
                <a:tab pos="3429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myString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path.fullPathName()</a:t>
            </a:r>
          </a:p>
          <a:p>
            <a:pPr>
              <a:lnSpc>
                <a:spcPts val="2000"/>
              </a:lnSpc>
              <a:tabLst>
                <a:tab pos="3429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print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"Path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%s"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%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myString</a:t>
            </a:r>
          </a:p>
          <a:p>
            <a:pPr>
              <a:lnSpc>
                <a:spcPts val="2000"/>
              </a:lnSpc>
              <a:tabLst>
                <a:tab pos="3429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i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Path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i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i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|persp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i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429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myStrings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[]</a:t>
            </a:r>
          </a:p>
          <a:p>
            <a:pPr>
              <a:lnSpc>
                <a:spcPts val="2000"/>
              </a:lnSpc>
              <a:tabLst>
                <a:tab pos="3429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sel.getSelectionStrings(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myStrings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2000"/>
              </a:lnSpc>
              <a:tabLst>
                <a:tab pos="3429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print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myStrings</a:t>
            </a:r>
          </a:p>
          <a:p>
            <a:pPr>
              <a:lnSpc>
                <a:spcPts val="2000"/>
              </a:lnSpc>
              <a:tabLst>
                <a:tab pos="3429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i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i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[u'persp']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i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7500" y="698500"/>
            <a:ext cx="7594600" cy="546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457200" algn="l"/>
                <a:tab pos="6858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vs.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342900" algn="l"/>
                <a:tab pos="457200" algn="l"/>
                <a:tab pos="6858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concept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pointers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  <a:tab pos="457200" algn="l"/>
                <a:tab pos="6858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MScriptUtils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pointers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3300"/>
              </a:lnSpc>
              <a:tabLst>
                <a:tab pos="342900" algn="l"/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treated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42900" algn="l"/>
                <a:tab pos="457200" algn="l"/>
                <a:tab pos="6858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MScriptUtils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passed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</a:p>
          <a:p>
            <a:pPr>
              <a:lnSpc>
                <a:spcPts val="2300"/>
              </a:lnSpc>
              <a:tabLst>
                <a:tab pos="342900" algn="l"/>
                <a:tab pos="457200" algn="l"/>
                <a:tab pos="6858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parameters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convenience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transferring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</a:p>
          <a:p>
            <a:pPr>
              <a:lnSpc>
                <a:spcPts val="2300"/>
              </a:lnSpc>
              <a:tabLst>
                <a:tab pos="342900" algn="l"/>
                <a:tab pos="457200" algn="l"/>
                <a:tab pos="685800" algn="l"/>
              </a:tabLst>
            </a:pPr>
            <a:r>
              <a:rPr lang="en-US" altLang="zh-CN" dirty="0" smtClean="0"/>
              <a:t>		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native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datatypes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7500" y="533400"/>
            <a:ext cx="5384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vs.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7500" y="1485900"/>
            <a:ext cx="8128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596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C++)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(Python)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1587500"/>
            <a:ext cx="6032500" cy="386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28600" algn="l"/>
              </a:tabLst>
            </a:pP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MImage::getSize(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unsigned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int&amp;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width,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unsigned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int&amp;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height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img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OpenMaya.MImage()</a:t>
            </a:r>
          </a:p>
          <a:p>
            <a:pPr>
              <a:lnSpc>
                <a:spcPts val="21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img.create(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512,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256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util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OpenMaya.MScriptUtil()</a:t>
            </a:r>
          </a:p>
          <a:p>
            <a:pPr>
              <a:lnSpc>
                <a:spcPts val="21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util2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OpenMaya.MScriptUtil()</a:t>
            </a:r>
          </a:p>
          <a:p>
            <a:pPr>
              <a:lnSpc>
                <a:spcPts val="21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wPtr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util.asUintPtr()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creates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ptr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object</a:t>
            </a:r>
          </a:p>
          <a:p>
            <a:pPr>
              <a:lnSpc>
                <a:spcPts val="21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hPtr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util2.asUintPtr()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creates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another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ptr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object</a:t>
            </a:r>
          </a:p>
          <a:p>
            <a:pPr>
              <a:lnSpc>
                <a:spcPts val="21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OpenMaya.MScriptUtil.setUint(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wPtr,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OpenMaya.MScriptUtil.setUint(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hPtr,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0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img.getSize(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wPtr,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hPtr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width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OpenMaya.MScriptUtil.getUint(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wPtr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512</a:t>
            </a:r>
          </a:p>
          <a:p>
            <a:pPr>
              <a:lnSpc>
                <a:spcPts val="21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height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OpenMaya.MScriptUtil.getUint(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hPtr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256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7500" y="698500"/>
            <a:ext cx="7988300" cy="523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vs.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MPxCommand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MSyntax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3429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possible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argument</a:t>
            </a:r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parameter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(MArgList)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MPxCommand::doIt()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arguments.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342900" algn="l"/>
              </a:tabLst>
            </a:pP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Python,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MSyntax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MArgParser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support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arguments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within</a:t>
            </a:r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scripted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MPxCommand.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7500" y="558800"/>
            <a:ext cx="63754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Scripts: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Caveats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Careful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about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2044700"/>
            <a:ext cx="635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2044700"/>
            <a:ext cx="70612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functionality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automatically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undoable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way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outside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MPxCommand-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7500" y="3073400"/>
            <a:ext cx="69977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derived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formal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allow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2400"/>
              </a:lnSpc>
              <a:tabLst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implement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own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behaviour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6858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Careful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scripted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4775200"/>
            <a:ext cx="635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4775200"/>
            <a:ext cx="73533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Importing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.py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loading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Manager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commands/nodes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32000" y="2921000"/>
            <a:ext cx="51308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900"/>
              </a:lnSpc>
              <a:tabLst>
							</a:tabLst>
            </a:pPr>
            <a:r>
              <a:rPr lang="en-US" altLang="zh-CN" sz="96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7500" y="571500"/>
            <a:ext cx="59817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397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Docs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written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397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Differences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89200" y="2451100"/>
            <a:ext cx="3848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Docs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written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7500" y="533400"/>
            <a:ext cx="60833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Documentation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7500" y="1473200"/>
            <a:ext cx="101600" cy="128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							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5500" y="1536700"/>
            <a:ext cx="5969000" cy="123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Python-specific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documentation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supported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2895600"/>
            <a:ext cx="63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2895600"/>
            <a:ext cx="4000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Marked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SUPPORT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7500" y="3746500"/>
            <a:ext cx="101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5500" y="3797300"/>
            <a:ext cx="5854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cases,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alternate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forms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provided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" y="0"/>
            <a:ext cx="9118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7500" y="533400"/>
            <a:ext cx="6400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Curve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39800" y="2451100"/>
            <a:ext cx="6959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Differences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7500" y="673100"/>
            <a:ext cx="7759700" cy="457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6731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  <a:tab pos="6731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Several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constructed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expose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2800"/>
              </a:lnSpc>
              <a:tabLst>
                <a:tab pos="342900" algn="l"/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functionality: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342900" algn="l"/>
                <a:tab pos="6731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OpenMaya.pyc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  <a:tab pos="6731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OpenMayaAnim.pyc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  <a:tab pos="6731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OpenMayaRender.pyc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  <a:tab pos="6731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OpenMayaUI.pyc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  <a:tab pos="6731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OpenMayaMPx.pyc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  <a:tab pos="6731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OpenMayaCloth.pyc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7500" y="660400"/>
            <a:ext cx="7848600" cy="436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Parellels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libraries,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except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maya.OpenMayaMPx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proxy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collected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maya.OpenMayaMPx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technical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reasons.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wrapper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around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Full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support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functionality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SWIG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bindings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header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Modules: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$MAYA_LOCATION/Python/lib/site-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packages/maya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7500" y="723900"/>
            <a:ext cx="6858000" cy="599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14300" algn="l"/>
                <a:tab pos="914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Scripts: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143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translates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readily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143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DG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modifier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perspective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camera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translateX</a:t>
            </a:r>
          </a:p>
          <a:p>
            <a:pPr>
              <a:lnSpc>
                <a:spcPts val="2100"/>
              </a:lnSpc>
              <a:tabLst>
                <a:tab pos="1143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maya.OpenMaya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om</a:t>
            </a:r>
          </a:p>
          <a:p>
            <a:pPr>
              <a:lnSpc>
                <a:spcPts val="2100"/>
              </a:lnSpc>
              <a:tabLst>
                <a:tab pos="1143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sel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om.MSelectionList()</a:t>
            </a:r>
          </a:p>
          <a:p>
            <a:pPr>
              <a:lnSpc>
                <a:spcPts val="2100"/>
              </a:lnSpc>
              <a:tabLst>
                <a:tab pos="1143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om.MGlobal.getSelectionListByName(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"persp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“,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sel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1143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dagPath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om.MDagPath()</a:t>
            </a:r>
          </a:p>
          <a:p>
            <a:pPr>
              <a:lnSpc>
                <a:spcPts val="2100"/>
              </a:lnSpc>
              <a:tabLst>
                <a:tab pos="1143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sel.getDagPath(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dagPath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1143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dagPath.fullPathName()</a:t>
            </a:r>
          </a:p>
          <a:p>
            <a:pPr>
              <a:lnSpc>
                <a:spcPts val="2100"/>
              </a:lnSpc>
              <a:tabLst>
                <a:tab pos="1143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Result: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|persp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#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1143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mod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om.MDGModifier()</a:t>
            </a:r>
          </a:p>
          <a:p>
            <a:pPr>
              <a:lnSpc>
                <a:spcPts val="2100"/>
              </a:lnSpc>
              <a:tabLst>
                <a:tab pos="1143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mod.commandToExecute(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"setAttr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persp.tx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5"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1143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mod.doIt()</a:t>
            </a:r>
          </a:p>
          <a:p>
            <a:pPr>
              <a:lnSpc>
                <a:spcPts val="2100"/>
              </a:lnSpc>
              <a:tabLst>
                <a:tab pos="1143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maya.cmds.getAttr(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"persp.tx"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1143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Result: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#</a:t>
            </a:r>
          </a:p>
          <a:p>
            <a:pPr>
              <a:lnSpc>
                <a:spcPts val="2100"/>
              </a:lnSpc>
              <a:tabLst>
                <a:tab pos="1143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mod.undoIt()</a:t>
            </a:r>
          </a:p>
          <a:p>
            <a:pPr>
              <a:lnSpc>
                <a:spcPts val="2100"/>
              </a:lnSpc>
              <a:tabLst>
                <a:tab pos="1143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Result: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28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#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