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3467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39460" y="3271011"/>
            <a:ext cx="2108835" cy="809244"/>
          </a:xfrm>
          <a:custGeom>
            <a:avLst/>
            <a:gdLst>
              <a:gd name="connsiteX0" fmla="*/ 67183 w 2108835"/>
              <a:gd name="connsiteY0" fmla="*/ 688213 h 809244"/>
              <a:gd name="connsiteX1" fmla="*/ 82677 w 2108835"/>
              <a:gd name="connsiteY1" fmla="*/ 730758 h 809244"/>
              <a:gd name="connsiteX2" fmla="*/ 2095754 w 2108835"/>
              <a:gd name="connsiteY2" fmla="*/ 0 h 809244"/>
              <a:gd name="connsiteX3" fmla="*/ 2108834 w 2108835"/>
              <a:gd name="connsiteY3" fmla="*/ 35941 h 809244"/>
              <a:gd name="connsiteX4" fmla="*/ 95630 w 2108835"/>
              <a:gd name="connsiteY4" fmla="*/ 766698 h 809244"/>
              <a:gd name="connsiteX5" fmla="*/ 111125 w 2108835"/>
              <a:gd name="connsiteY5" fmla="*/ 809244 h 809244"/>
              <a:gd name="connsiteX6" fmla="*/ 0 w 2108835"/>
              <a:gd name="connsiteY6" fmla="*/ 781050 h 809244"/>
              <a:gd name="connsiteX7" fmla="*/ 67183 w 2108835"/>
              <a:gd name="connsiteY7" fmla="*/ 688213 h 809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08835" h="809244">
                <a:moveTo>
                  <a:pt x="67183" y="688213"/>
                </a:moveTo>
                <a:lnTo>
                  <a:pt x="82677" y="730758"/>
                </a:lnTo>
                <a:lnTo>
                  <a:pt x="2095754" y="0"/>
                </a:lnTo>
                <a:lnTo>
                  <a:pt x="2108834" y="35941"/>
                </a:lnTo>
                <a:lnTo>
                  <a:pt x="95630" y="766698"/>
                </a:lnTo>
                <a:lnTo>
                  <a:pt x="111125" y="809244"/>
                </a:lnTo>
                <a:lnTo>
                  <a:pt x="0" y="781050"/>
                </a:lnTo>
                <a:lnTo>
                  <a:pt x="67183" y="688213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33110" y="3264661"/>
            <a:ext cx="2121535" cy="821944"/>
          </a:xfrm>
          <a:custGeom>
            <a:avLst/>
            <a:gdLst>
              <a:gd name="connsiteX0" fmla="*/ 73533 w 2121535"/>
              <a:gd name="connsiteY0" fmla="*/ 694563 h 821944"/>
              <a:gd name="connsiteX1" fmla="*/ 89027 w 2121535"/>
              <a:gd name="connsiteY1" fmla="*/ 737108 h 821944"/>
              <a:gd name="connsiteX2" fmla="*/ 2102104 w 2121535"/>
              <a:gd name="connsiteY2" fmla="*/ 6350 h 821944"/>
              <a:gd name="connsiteX3" fmla="*/ 2115184 w 2121535"/>
              <a:gd name="connsiteY3" fmla="*/ 42291 h 821944"/>
              <a:gd name="connsiteX4" fmla="*/ 101980 w 2121535"/>
              <a:gd name="connsiteY4" fmla="*/ 773048 h 821944"/>
              <a:gd name="connsiteX5" fmla="*/ 117475 w 2121535"/>
              <a:gd name="connsiteY5" fmla="*/ 815594 h 821944"/>
              <a:gd name="connsiteX6" fmla="*/ 6350 w 2121535"/>
              <a:gd name="connsiteY6" fmla="*/ 787400 h 821944"/>
              <a:gd name="connsiteX7" fmla="*/ 73533 w 2121535"/>
              <a:gd name="connsiteY7" fmla="*/ 694563 h 821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21535" h="821944">
                <a:moveTo>
                  <a:pt x="73533" y="694563"/>
                </a:moveTo>
                <a:lnTo>
                  <a:pt x="89027" y="737108"/>
                </a:lnTo>
                <a:lnTo>
                  <a:pt x="2102104" y="6350"/>
                </a:lnTo>
                <a:lnTo>
                  <a:pt x="2115184" y="42291"/>
                </a:lnTo>
                <a:lnTo>
                  <a:pt x="101980" y="773048"/>
                </a:lnTo>
                <a:lnTo>
                  <a:pt x="117475" y="815594"/>
                </a:lnTo>
                <a:lnTo>
                  <a:pt x="6350" y="787400"/>
                </a:lnTo>
                <a:lnTo>
                  <a:pt x="73533" y="6945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00800" y="2773173"/>
            <a:ext cx="2085975" cy="427227"/>
          </a:xfrm>
          <a:custGeom>
            <a:avLst/>
            <a:gdLst>
              <a:gd name="connsiteX0" fmla="*/ 14287 w 2085975"/>
              <a:gd name="connsiteY0" fmla="*/ 80708 h 427227"/>
              <a:gd name="connsiteX1" fmla="*/ 80708 w 2085975"/>
              <a:gd name="connsiteY1" fmla="*/ 14287 h 427227"/>
              <a:gd name="connsiteX2" fmla="*/ 2005266 w 2085975"/>
              <a:gd name="connsiteY2" fmla="*/ 14287 h 427227"/>
              <a:gd name="connsiteX3" fmla="*/ 2071687 w 2085975"/>
              <a:gd name="connsiteY3" fmla="*/ 80708 h 427227"/>
              <a:gd name="connsiteX4" fmla="*/ 2071687 w 2085975"/>
              <a:gd name="connsiteY4" fmla="*/ 346519 h 427227"/>
              <a:gd name="connsiteX5" fmla="*/ 2005266 w 2085975"/>
              <a:gd name="connsiteY5" fmla="*/ 412940 h 427227"/>
              <a:gd name="connsiteX6" fmla="*/ 80708 w 2085975"/>
              <a:gd name="connsiteY6" fmla="*/ 412940 h 427227"/>
              <a:gd name="connsiteX7" fmla="*/ 14287 w 2085975"/>
              <a:gd name="connsiteY7" fmla="*/ 346519 h 427227"/>
              <a:gd name="connsiteX8" fmla="*/ 14287 w 20859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859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005266" y="14287"/>
                </a:lnTo>
                <a:cubicBezTo>
                  <a:pt x="2041969" y="14287"/>
                  <a:pt x="2071687" y="44005"/>
                  <a:pt x="2071687" y="80708"/>
                </a:cubicBezTo>
                <a:lnTo>
                  <a:pt x="2071687" y="346519"/>
                </a:lnTo>
                <a:cubicBezTo>
                  <a:pt x="2071687" y="383222"/>
                  <a:pt x="2041969" y="412940"/>
                  <a:pt x="20052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09600" y="3048000"/>
            <a:ext cx="1896341" cy="427227"/>
          </a:xfrm>
          <a:custGeom>
            <a:avLst/>
            <a:gdLst>
              <a:gd name="connsiteX0" fmla="*/ 14287 w 2085975"/>
              <a:gd name="connsiteY0" fmla="*/ 80708 h 427227"/>
              <a:gd name="connsiteX1" fmla="*/ 80733 w 2085975"/>
              <a:gd name="connsiteY1" fmla="*/ 14287 h 427227"/>
              <a:gd name="connsiteX2" fmla="*/ 2005266 w 2085975"/>
              <a:gd name="connsiteY2" fmla="*/ 14287 h 427227"/>
              <a:gd name="connsiteX3" fmla="*/ 2071687 w 2085975"/>
              <a:gd name="connsiteY3" fmla="*/ 80708 h 427227"/>
              <a:gd name="connsiteX4" fmla="*/ 2071687 w 2085975"/>
              <a:gd name="connsiteY4" fmla="*/ 346519 h 427227"/>
              <a:gd name="connsiteX5" fmla="*/ 2005266 w 2085975"/>
              <a:gd name="connsiteY5" fmla="*/ 412940 h 427227"/>
              <a:gd name="connsiteX6" fmla="*/ 80733 w 2085975"/>
              <a:gd name="connsiteY6" fmla="*/ 412940 h 427227"/>
              <a:gd name="connsiteX7" fmla="*/ 14287 w 2085975"/>
              <a:gd name="connsiteY7" fmla="*/ 346519 h 427227"/>
              <a:gd name="connsiteX8" fmla="*/ 14287 w 20859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85975" h="427227">
                <a:moveTo>
                  <a:pt x="14287" y="80708"/>
                </a:moveTo>
                <a:cubicBezTo>
                  <a:pt x="14287" y="44005"/>
                  <a:pt x="44043" y="14287"/>
                  <a:pt x="80733" y="14287"/>
                </a:cubicBezTo>
                <a:lnTo>
                  <a:pt x="2005266" y="14287"/>
                </a:lnTo>
                <a:cubicBezTo>
                  <a:pt x="2041969" y="14287"/>
                  <a:pt x="2071687" y="44005"/>
                  <a:pt x="2071687" y="80708"/>
                </a:cubicBezTo>
                <a:lnTo>
                  <a:pt x="2071687" y="346519"/>
                </a:lnTo>
                <a:cubicBezTo>
                  <a:pt x="2071687" y="383222"/>
                  <a:pt x="2041969" y="412940"/>
                  <a:pt x="2005266" y="412940"/>
                </a:cubicBezTo>
                <a:lnTo>
                  <a:pt x="80733" y="412940"/>
                </a:lnTo>
                <a:cubicBezTo>
                  <a:pt x="44043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711200"/>
            <a:ext cx="8311827" cy="56117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accepts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MFnGenericAttribute)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MFnTypedAttribute::create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&amp;full,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r>
              <a:rPr lang="en-US" altLang="zh-CN" sz="1596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596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MFnData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::Type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19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defaultData,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MFnData::Type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kNumeric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kString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kMatrix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kIntArry,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kDoubleArray,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kPointArray…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kMesh,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kNurbsSurface….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6581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596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OpenMaya.MFnTypedAttribute()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"description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node"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fnStringData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OpenMaya.MFnStringData()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defaultStringObj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fnStringData.create(defaultString)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descString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typedAttr.create("descString",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"dStr",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OpenMaya.MFnData.kString,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defaultStringObj)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typedAttr.setStorable(1)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31439" y="3481451"/>
            <a:ext cx="899921" cy="128778"/>
          </a:xfrm>
          <a:custGeom>
            <a:avLst/>
            <a:gdLst>
              <a:gd name="connsiteX0" fmla="*/ 805052 w 899921"/>
              <a:gd name="connsiteY0" fmla="*/ 128777 h 128778"/>
              <a:gd name="connsiteX1" fmla="*/ 805052 w 899921"/>
              <a:gd name="connsiteY1" fmla="*/ 83439 h 128778"/>
              <a:gd name="connsiteX2" fmla="*/ 0 w 899921"/>
              <a:gd name="connsiteY2" fmla="*/ 83439 h 128778"/>
              <a:gd name="connsiteX3" fmla="*/ 0 w 899921"/>
              <a:gd name="connsiteY3" fmla="*/ 45339 h 128778"/>
              <a:gd name="connsiteX4" fmla="*/ 805052 w 899921"/>
              <a:gd name="connsiteY4" fmla="*/ 45339 h 128778"/>
              <a:gd name="connsiteX5" fmla="*/ 805052 w 899921"/>
              <a:gd name="connsiteY5" fmla="*/ 0 h 128778"/>
              <a:gd name="connsiteX6" fmla="*/ 899921 w 899921"/>
              <a:gd name="connsiteY6" fmla="*/ 64389 h 128778"/>
              <a:gd name="connsiteX7" fmla="*/ 805052 w 899921"/>
              <a:gd name="connsiteY7" fmla="*/ 128777 h 128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99921" h="128778">
                <a:moveTo>
                  <a:pt x="805052" y="128777"/>
                </a:moveTo>
                <a:lnTo>
                  <a:pt x="805052" y="83439"/>
                </a:lnTo>
                <a:lnTo>
                  <a:pt x="0" y="83439"/>
                </a:lnTo>
                <a:lnTo>
                  <a:pt x="0" y="45339"/>
                </a:lnTo>
                <a:lnTo>
                  <a:pt x="805052" y="45339"/>
                </a:lnTo>
                <a:lnTo>
                  <a:pt x="805052" y="0"/>
                </a:lnTo>
                <a:lnTo>
                  <a:pt x="899921" y="64389"/>
                </a:lnTo>
                <a:lnTo>
                  <a:pt x="805052" y="128777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25089" y="3475101"/>
            <a:ext cx="912621" cy="141478"/>
          </a:xfrm>
          <a:custGeom>
            <a:avLst/>
            <a:gdLst>
              <a:gd name="connsiteX0" fmla="*/ 811402 w 912621"/>
              <a:gd name="connsiteY0" fmla="*/ 135127 h 141478"/>
              <a:gd name="connsiteX1" fmla="*/ 811402 w 912621"/>
              <a:gd name="connsiteY1" fmla="*/ 89789 h 141478"/>
              <a:gd name="connsiteX2" fmla="*/ 6350 w 912621"/>
              <a:gd name="connsiteY2" fmla="*/ 89789 h 141478"/>
              <a:gd name="connsiteX3" fmla="*/ 6350 w 912621"/>
              <a:gd name="connsiteY3" fmla="*/ 51689 h 141478"/>
              <a:gd name="connsiteX4" fmla="*/ 811402 w 912621"/>
              <a:gd name="connsiteY4" fmla="*/ 51689 h 141478"/>
              <a:gd name="connsiteX5" fmla="*/ 811402 w 912621"/>
              <a:gd name="connsiteY5" fmla="*/ 6350 h 141478"/>
              <a:gd name="connsiteX6" fmla="*/ 906271 w 912621"/>
              <a:gd name="connsiteY6" fmla="*/ 70739 h 141478"/>
              <a:gd name="connsiteX7" fmla="*/ 811402 w 912621"/>
              <a:gd name="connsiteY7" fmla="*/ 135127 h 1414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12621" h="141478">
                <a:moveTo>
                  <a:pt x="811402" y="135127"/>
                </a:moveTo>
                <a:lnTo>
                  <a:pt x="811402" y="89789"/>
                </a:lnTo>
                <a:lnTo>
                  <a:pt x="6350" y="89789"/>
                </a:lnTo>
                <a:lnTo>
                  <a:pt x="6350" y="51689"/>
                </a:lnTo>
                <a:lnTo>
                  <a:pt x="811402" y="51689"/>
                </a:lnTo>
                <a:lnTo>
                  <a:pt x="811402" y="6350"/>
                </a:lnTo>
                <a:lnTo>
                  <a:pt x="906271" y="70739"/>
                </a:lnTo>
                <a:lnTo>
                  <a:pt x="811402" y="13512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96669" y="2799644"/>
            <a:ext cx="2314575" cy="461264"/>
          </a:xfrm>
          <a:custGeom>
            <a:avLst/>
            <a:gdLst>
              <a:gd name="connsiteX0" fmla="*/ 14287 w 2314575"/>
              <a:gd name="connsiteY0" fmla="*/ 86423 h 461264"/>
              <a:gd name="connsiteX1" fmla="*/ 86423 w 2314575"/>
              <a:gd name="connsiteY1" fmla="*/ 14287 h 461264"/>
              <a:gd name="connsiteX2" fmla="*/ 2228151 w 2314575"/>
              <a:gd name="connsiteY2" fmla="*/ 14287 h 461264"/>
              <a:gd name="connsiteX3" fmla="*/ 2300287 w 2314575"/>
              <a:gd name="connsiteY3" fmla="*/ 86423 h 461264"/>
              <a:gd name="connsiteX4" fmla="*/ 2300287 w 2314575"/>
              <a:gd name="connsiteY4" fmla="*/ 374967 h 461264"/>
              <a:gd name="connsiteX5" fmla="*/ 2228151 w 2314575"/>
              <a:gd name="connsiteY5" fmla="*/ 446976 h 461264"/>
              <a:gd name="connsiteX6" fmla="*/ 86423 w 2314575"/>
              <a:gd name="connsiteY6" fmla="*/ 446976 h 461264"/>
              <a:gd name="connsiteX7" fmla="*/ 14287 w 2314575"/>
              <a:gd name="connsiteY7" fmla="*/ 374967 h 461264"/>
              <a:gd name="connsiteX8" fmla="*/ 14287 w 2314575"/>
              <a:gd name="connsiteY8" fmla="*/ 86423 h 461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461264">
                <a:moveTo>
                  <a:pt x="14287" y="86423"/>
                </a:moveTo>
                <a:cubicBezTo>
                  <a:pt x="14287" y="46545"/>
                  <a:pt x="46545" y="14287"/>
                  <a:pt x="86423" y="14287"/>
                </a:cubicBezTo>
                <a:lnTo>
                  <a:pt x="2228151" y="14287"/>
                </a:lnTo>
                <a:cubicBezTo>
                  <a:pt x="2268029" y="14287"/>
                  <a:pt x="2300287" y="46545"/>
                  <a:pt x="2300287" y="86423"/>
                </a:cubicBezTo>
                <a:lnTo>
                  <a:pt x="2300287" y="374967"/>
                </a:lnTo>
                <a:cubicBezTo>
                  <a:pt x="2300287" y="414718"/>
                  <a:pt x="2268029" y="446976"/>
                  <a:pt x="2228151" y="446976"/>
                </a:cubicBezTo>
                <a:lnTo>
                  <a:pt x="86423" y="446976"/>
                </a:lnTo>
                <a:cubicBezTo>
                  <a:pt x="46545" y="446976"/>
                  <a:pt x="14287" y="414718"/>
                  <a:pt x="14287" y="374967"/>
                </a:cubicBezTo>
                <a:lnTo>
                  <a:pt x="14287" y="8642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1300" y="584200"/>
            <a:ext cx="73279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MFnData::Type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4200" y="2959100"/>
            <a:ext cx="1066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kNumeric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kMatrix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4200" y="4127500"/>
            <a:ext cx="261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kIntArry,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kDoubleArray,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55700" y="4394200"/>
            <a:ext cx="1562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kPointArray…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4200" y="4787900"/>
            <a:ext cx="2895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kMesh,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kNurbsSurface….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52324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622800" y="2959100"/>
            <a:ext cx="2057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MFnNumericData,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MFnStringData,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MFnMatrixData,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622800" y="4127500"/>
            <a:ext cx="452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MFnIntArrayData,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MFnDoubleArrayData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194300" y="4432300"/>
            <a:ext cx="262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MFnPointArrayData,….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622800" y="4787900"/>
            <a:ext cx="4660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MFnMeshData,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MFnNurbsSurfaceData…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622800" y="51816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937500" cy="580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MFnData::kNumeric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OpenMaya.MFnTypedAttribute()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fnNumericData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OpenMaya.MFnNumericData();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defaultDataObj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fnNumericData.create(OpenMaya.MFnNumericData.k3Float)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fnNumericData.setData3Float(1.5,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2.5,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3.5)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typedNumeric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typedAttr.create(“typedNumeric",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“tNum",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OpenMaya.MFnData.kNumeric,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defaultDataObj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MEL: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addAttr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-longName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–dataType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float3;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MEL: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addAttr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–longName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singleNum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–attributeType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float;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09800" y="2843276"/>
            <a:ext cx="1309623" cy="1327277"/>
          </a:xfrm>
          <a:custGeom>
            <a:avLst/>
            <a:gdLst>
              <a:gd name="connsiteX0" fmla="*/ 0 w 1309623"/>
              <a:gd name="connsiteY0" fmla="*/ 663575 h 1327277"/>
              <a:gd name="connsiteX1" fmla="*/ 654811 w 1309623"/>
              <a:gd name="connsiteY1" fmla="*/ 0 h 1327277"/>
              <a:gd name="connsiteX2" fmla="*/ 1309623 w 1309623"/>
              <a:gd name="connsiteY2" fmla="*/ 663575 h 1327277"/>
              <a:gd name="connsiteX3" fmla="*/ 654811 w 1309623"/>
              <a:gd name="connsiteY3" fmla="*/ 1327277 h 1327277"/>
              <a:gd name="connsiteX4" fmla="*/ 0 w 1309623"/>
              <a:gd name="connsiteY4" fmla="*/ 663575 h 1327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9623" h="1327277">
                <a:moveTo>
                  <a:pt x="0" y="663575"/>
                </a:moveTo>
                <a:cubicBezTo>
                  <a:pt x="0" y="297052"/>
                  <a:pt x="293116" y="0"/>
                  <a:pt x="654811" y="0"/>
                </a:cubicBezTo>
                <a:cubicBezTo>
                  <a:pt x="1016380" y="0"/>
                  <a:pt x="1309623" y="297052"/>
                  <a:pt x="1309623" y="663575"/>
                </a:cubicBezTo>
                <a:cubicBezTo>
                  <a:pt x="1309623" y="1030096"/>
                  <a:pt x="1016380" y="1327277"/>
                  <a:pt x="654811" y="1327277"/>
                </a:cubicBezTo>
                <a:cubicBezTo>
                  <a:pt x="293116" y="1327277"/>
                  <a:pt x="0" y="1030096"/>
                  <a:pt x="0" y="663575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3450" y="2836926"/>
            <a:ext cx="1322323" cy="1339977"/>
          </a:xfrm>
          <a:custGeom>
            <a:avLst/>
            <a:gdLst>
              <a:gd name="connsiteX0" fmla="*/ 6350 w 1322323"/>
              <a:gd name="connsiteY0" fmla="*/ 669925 h 1339977"/>
              <a:gd name="connsiteX1" fmla="*/ 661161 w 1322323"/>
              <a:gd name="connsiteY1" fmla="*/ 6350 h 1339977"/>
              <a:gd name="connsiteX2" fmla="*/ 1315973 w 1322323"/>
              <a:gd name="connsiteY2" fmla="*/ 669925 h 1339977"/>
              <a:gd name="connsiteX3" fmla="*/ 661161 w 1322323"/>
              <a:gd name="connsiteY3" fmla="*/ 1333627 h 1339977"/>
              <a:gd name="connsiteX4" fmla="*/ 6350 w 1322323"/>
              <a:gd name="connsiteY4" fmla="*/ 669925 h 1339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2323" h="1339977">
                <a:moveTo>
                  <a:pt x="6350" y="669925"/>
                </a:moveTo>
                <a:cubicBezTo>
                  <a:pt x="6350" y="303402"/>
                  <a:pt x="299466" y="6350"/>
                  <a:pt x="661161" y="6350"/>
                </a:cubicBezTo>
                <a:cubicBezTo>
                  <a:pt x="1022730" y="6350"/>
                  <a:pt x="1315973" y="303402"/>
                  <a:pt x="1315973" y="669925"/>
                </a:cubicBezTo>
                <a:cubicBezTo>
                  <a:pt x="1315973" y="1036446"/>
                  <a:pt x="1022730" y="1333627"/>
                  <a:pt x="661161" y="1333627"/>
                </a:cubicBezTo>
                <a:cubicBezTo>
                  <a:pt x="299466" y="1333627"/>
                  <a:pt x="6350" y="1036446"/>
                  <a:pt x="6350" y="6699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13991" y="4633721"/>
            <a:ext cx="1309497" cy="1327340"/>
          </a:xfrm>
          <a:custGeom>
            <a:avLst/>
            <a:gdLst>
              <a:gd name="connsiteX0" fmla="*/ 0 w 1309497"/>
              <a:gd name="connsiteY0" fmla="*/ 663702 h 1327340"/>
              <a:gd name="connsiteX1" fmla="*/ 654685 w 1309497"/>
              <a:gd name="connsiteY1" fmla="*/ 0 h 1327340"/>
              <a:gd name="connsiteX2" fmla="*/ 1309497 w 1309497"/>
              <a:gd name="connsiteY2" fmla="*/ 663702 h 1327340"/>
              <a:gd name="connsiteX3" fmla="*/ 654685 w 1309497"/>
              <a:gd name="connsiteY3" fmla="*/ 1327340 h 1327340"/>
              <a:gd name="connsiteX4" fmla="*/ 0 w 1309497"/>
              <a:gd name="connsiteY4" fmla="*/ 663702 h 1327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9497" h="1327340">
                <a:moveTo>
                  <a:pt x="0" y="663702"/>
                </a:moveTo>
                <a:cubicBezTo>
                  <a:pt x="0" y="297180"/>
                  <a:pt x="293116" y="0"/>
                  <a:pt x="654685" y="0"/>
                </a:cubicBezTo>
                <a:cubicBezTo>
                  <a:pt x="1016380" y="0"/>
                  <a:pt x="1309497" y="297180"/>
                  <a:pt x="1309497" y="663702"/>
                </a:cubicBezTo>
                <a:cubicBezTo>
                  <a:pt x="1309497" y="1030211"/>
                  <a:pt x="1016380" y="1327340"/>
                  <a:pt x="654685" y="1327340"/>
                </a:cubicBezTo>
                <a:cubicBezTo>
                  <a:pt x="293116" y="1327340"/>
                  <a:pt x="0" y="1030211"/>
                  <a:pt x="0" y="66370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207641" y="4627371"/>
            <a:ext cx="1322197" cy="1340040"/>
          </a:xfrm>
          <a:custGeom>
            <a:avLst/>
            <a:gdLst>
              <a:gd name="connsiteX0" fmla="*/ 6350 w 1322197"/>
              <a:gd name="connsiteY0" fmla="*/ 670052 h 1340040"/>
              <a:gd name="connsiteX1" fmla="*/ 661035 w 1322197"/>
              <a:gd name="connsiteY1" fmla="*/ 6350 h 1340040"/>
              <a:gd name="connsiteX2" fmla="*/ 1315847 w 1322197"/>
              <a:gd name="connsiteY2" fmla="*/ 670052 h 1340040"/>
              <a:gd name="connsiteX3" fmla="*/ 661035 w 1322197"/>
              <a:gd name="connsiteY3" fmla="*/ 1333690 h 1340040"/>
              <a:gd name="connsiteX4" fmla="*/ 6350 w 1322197"/>
              <a:gd name="connsiteY4" fmla="*/ 670052 h 134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2197" h="1340040">
                <a:moveTo>
                  <a:pt x="6350" y="670052"/>
                </a:moveTo>
                <a:cubicBezTo>
                  <a:pt x="6350" y="303530"/>
                  <a:pt x="299466" y="6350"/>
                  <a:pt x="661035" y="6350"/>
                </a:cubicBezTo>
                <a:cubicBezTo>
                  <a:pt x="1022730" y="6350"/>
                  <a:pt x="1315847" y="303530"/>
                  <a:pt x="1315847" y="670052"/>
                </a:cubicBezTo>
                <a:cubicBezTo>
                  <a:pt x="1315847" y="1036561"/>
                  <a:pt x="1022730" y="1333690"/>
                  <a:pt x="661035" y="1333690"/>
                </a:cubicBezTo>
                <a:cubicBezTo>
                  <a:pt x="299466" y="1333690"/>
                  <a:pt x="6350" y="1036561"/>
                  <a:pt x="6350" y="6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904994" y="3639565"/>
            <a:ext cx="1309623" cy="1327404"/>
          </a:xfrm>
          <a:custGeom>
            <a:avLst/>
            <a:gdLst>
              <a:gd name="connsiteX0" fmla="*/ 0 w 1309623"/>
              <a:gd name="connsiteY0" fmla="*/ 663702 h 1327404"/>
              <a:gd name="connsiteX1" fmla="*/ 654811 w 1309623"/>
              <a:gd name="connsiteY1" fmla="*/ 0 h 1327404"/>
              <a:gd name="connsiteX2" fmla="*/ 1309623 w 1309623"/>
              <a:gd name="connsiteY2" fmla="*/ 663702 h 1327404"/>
              <a:gd name="connsiteX3" fmla="*/ 654811 w 1309623"/>
              <a:gd name="connsiteY3" fmla="*/ 1327404 h 1327404"/>
              <a:gd name="connsiteX4" fmla="*/ 0 w 1309623"/>
              <a:gd name="connsiteY4" fmla="*/ 663702 h 1327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9623" h="1327404">
                <a:moveTo>
                  <a:pt x="0" y="663702"/>
                </a:moveTo>
                <a:cubicBezTo>
                  <a:pt x="0" y="297180"/>
                  <a:pt x="293115" y="0"/>
                  <a:pt x="654811" y="0"/>
                </a:cubicBezTo>
                <a:cubicBezTo>
                  <a:pt x="1016380" y="0"/>
                  <a:pt x="1309623" y="297180"/>
                  <a:pt x="1309623" y="663702"/>
                </a:cubicBezTo>
                <a:cubicBezTo>
                  <a:pt x="1309623" y="1030224"/>
                  <a:pt x="1016380" y="1327404"/>
                  <a:pt x="654811" y="1327404"/>
                </a:cubicBezTo>
                <a:cubicBezTo>
                  <a:pt x="293115" y="1327404"/>
                  <a:pt x="0" y="1030224"/>
                  <a:pt x="0" y="66370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98644" y="3633215"/>
            <a:ext cx="1322323" cy="1340104"/>
          </a:xfrm>
          <a:custGeom>
            <a:avLst/>
            <a:gdLst>
              <a:gd name="connsiteX0" fmla="*/ 6350 w 1322323"/>
              <a:gd name="connsiteY0" fmla="*/ 670052 h 1340104"/>
              <a:gd name="connsiteX1" fmla="*/ 661161 w 1322323"/>
              <a:gd name="connsiteY1" fmla="*/ 6350 h 1340104"/>
              <a:gd name="connsiteX2" fmla="*/ 1315973 w 1322323"/>
              <a:gd name="connsiteY2" fmla="*/ 670052 h 1340104"/>
              <a:gd name="connsiteX3" fmla="*/ 661161 w 1322323"/>
              <a:gd name="connsiteY3" fmla="*/ 1333754 h 1340104"/>
              <a:gd name="connsiteX4" fmla="*/ 6350 w 1322323"/>
              <a:gd name="connsiteY4" fmla="*/ 670052 h 1340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2323" h="1340104">
                <a:moveTo>
                  <a:pt x="6350" y="670052"/>
                </a:moveTo>
                <a:cubicBezTo>
                  <a:pt x="6350" y="303530"/>
                  <a:pt x="299465" y="6350"/>
                  <a:pt x="661161" y="6350"/>
                </a:cubicBezTo>
                <a:cubicBezTo>
                  <a:pt x="1022730" y="6350"/>
                  <a:pt x="1315973" y="303530"/>
                  <a:pt x="1315973" y="670052"/>
                </a:cubicBezTo>
                <a:cubicBezTo>
                  <a:pt x="1315973" y="1036574"/>
                  <a:pt x="1022730" y="1333754"/>
                  <a:pt x="661161" y="1333754"/>
                </a:cubicBezTo>
                <a:cubicBezTo>
                  <a:pt x="299465" y="1333754"/>
                  <a:pt x="6350" y="1036574"/>
                  <a:pt x="6350" y="6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0" y="2844800"/>
            <a:ext cx="4038600" cy="3149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571500"/>
            <a:ext cx="7340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2200" y="34290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pSphere1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463800" y="5219700"/>
            <a:ext cx="78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pCone1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34000" y="4229100"/>
            <a:ext cx="43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152900" y="3136900"/>
            <a:ext cx="2565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7884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actually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24511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65400" y="2476500"/>
            <a:ext cx="3670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(Multi)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63826" y="39624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311" y="0"/>
                  <a:pt x="762000" y="170560"/>
                  <a:pt x="762000" y="381000"/>
                </a:cubicBezTo>
                <a:cubicBezTo>
                  <a:pt x="762000" y="591439"/>
                  <a:pt x="591311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57476" y="39560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661" y="6350"/>
                  <a:pt x="768350" y="176910"/>
                  <a:pt x="768350" y="387350"/>
                </a:cubicBezTo>
                <a:cubicBezTo>
                  <a:pt x="768350" y="597789"/>
                  <a:pt x="597661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924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860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258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9194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592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528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9926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9862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5260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5196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0594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0530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584450" y="4718050"/>
            <a:ext cx="22225" cy="317500"/>
          </a:xfrm>
          <a:custGeom>
            <a:avLst/>
            <a:gdLst>
              <a:gd name="connsiteX0" fmla="*/ 6350 w 22225"/>
              <a:gd name="connsiteY0" fmla="*/ 6350 h 317500"/>
              <a:gd name="connsiteX1" fmla="*/ 6350 w 22225"/>
              <a:gd name="connsiteY1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7500">
                <a:moveTo>
                  <a:pt x="6350" y="6350"/>
                </a:moveTo>
                <a:lnTo>
                  <a:pt x="6350" y="3111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562600"/>
            <a:ext cx="7747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060700" y="61595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5113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blendShape1.weight[0]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5113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7500" y="647700"/>
            <a:ext cx="78994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(Multi)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8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>
              <a:lnSpc>
                <a:spcPts val="31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5908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1242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6576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152900" y="5181600"/>
            <a:ext cx="19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622800" y="5181600"/>
            <a:ext cx="31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2578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4711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sparse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v.s.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489200"/>
            <a:ext cx="635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514600"/>
            <a:ext cx="73533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indexes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sparse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elementByLogicalIndex()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indexes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sparse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numElements()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elementByPhysicalIndex()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31750" y="-1905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76525" y="3433698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7" y="0"/>
                  <a:pt x="587375" y="0"/>
                </a:cubicBezTo>
                <a:cubicBezTo>
                  <a:pt x="911733" y="0"/>
                  <a:pt x="1174750" y="258445"/>
                  <a:pt x="1174750" y="577088"/>
                </a:cubicBezTo>
                <a:cubicBezTo>
                  <a:pt x="1174750" y="895858"/>
                  <a:pt x="911733" y="1154176"/>
                  <a:pt x="587375" y="1154176"/>
                </a:cubicBezTo>
                <a:cubicBezTo>
                  <a:pt x="263017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70175" y="3427348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7" y="6350"/>
                  <a:pt x="593725" y="6350"/>
                </a:cubicBezTo>
                <a:cubicBezTo>
                  <a:pt x="918083" y="6350"/>
                  <a:pt x="1181100" y="264795"/>
                  <a:pt x="1181100" y="583438"/>
                </a:cubicBezTo>
                <a:cubicBezTo>
                  <a:pt x="1181100" y="902208"/>
                  <a:pt x="918083" y="1160526"/>
                  <a:pt x="593725" y="1160526"/>
                </a:cubicBezTo>
                <a:cubicBezTo>
                  <a:pt x="269367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71826" y="4605337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65476" y="4598987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660650" y="4868926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63825" y="5126101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079750" y="4860925"/>
            <a:ext cx="22225" cy="277749"/>
          </a:xfrm>
          <a:custGeom>
            <a:avLst/>
            <a:gdLst>
              <a:gd name="connsiteX0" fmla="*/ 6350 w 22225"/>
              <a:gd name="connsiteY0" fmla="*/ 6350 h 277749"/>
              <a:gd name="connsiteX1" fmla="*/ 6350 w 22225"/>
              <a:gd name="connsiteY1" fmla="*/ 271398 h 277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749">
                <a:moveTo>
                  <a:pt x="6350" y="6350"/>
                </a:moveTo>
                <a:lnTo>
                  <a:pt x="6350" y="271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54476" y="4871973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306826" y="5129148"/>
            <a:ext cx="22225" cy="285877"/>
          </a:xfrm>
          <a:custGeom>
            <a:avLst/>
            <a:gdLst>
              <a:gd name="connsiteX0" fmla="*/ 6350 w 22225"/>
              <a:gd name="connsiteY0" fmla="*/ 6350 h 285877"/>
              <a:gd name="connsiteX1" fmla="*/ 6350 w 22225"/>
              <a:gd name="connsiteY1" fmla="*/ 279527 h 285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5877">
                <a:moveTo>
                  <a:pt x="6350" y="6350"/>
                </a:moveTo>
                <a:lnTo>
                  <a:pt x="6350" y="2795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729226" y="3467036"/>
            <a:ext cx="1238250" cy="496887"/>
          </a:xfrm>
          <a:custGeom>
            <a:avLst/>
            <a:gdLst>
              <a:gd name="connsiteX0" fmla="*/ 0 w 1238250"/>
              <a:gd name="connsiteY0" fmla="*/ 496887 h 496887"/>
              <a:gd name="connsiteX1" fmla="*/ 1238250 w 1238250"/>
              <a:gd name="connsiteY1" fmla="*/ 496887 h 496887"/>
              <a:gd name="connsiteX2" fmla="*/ 1238250 w 1238250"/>
              <a:gd name="connsiteY2" fmla="*/ 0 h 496887"/>
              <a:gd name="connsiteX3" fmla="*/ 0 w 1238250"/>
              <a:gd name="connsiteY3" fmla="*/ 0 h 496887"/>
              <a:gd name="connsiteX4" fmla="*/ 0 w 1238250"/>
              <a:gd name="connsiteY4" fmla="*/ 496887 h 496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496887">
                <a:moveTo>
                  <a:pt x="0" y="496887"/>
                </a:moveTo>
                <a:lnTo>
                  <a:pt x="1238250" y="496887"/>
                </a:lnTo>
                <a:lnTo>
                  <a:pt x="1238250" y="0"/>
                </a:lnTo>
                <a:lnTo>
                  <a:pt x="0" y="0"/>
                </a:lnTo>
                <a:lnTo>
                  <a:pt x="0" y="496887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722876" y="3460686"/>
            <a:ext cx="1250950" cy="509587"/>
          </a:xfrm>
          <a:custGeom>
            <a:avLst/>
            <a:gdLst>
              <a:gd name="connsiteX0" fmla="*/ 6350 w 1250950"/>
              <a:gd name="connsiteY0" fmla="*/ 503237 h 509587"/>
              <a:gd name="connsiteX1" fmla="*/ 1244600 w 1250950"/>
              <a:gd name="connsiteY1" fmla="*/ 503237 h 509587"/>
              <a:gd name="connsiteX2" fmla="*/ 1244600 w 1250950"/>
              <a:gd name="connsiteY2" fmla="*/ 6350 h 509587"/>
              <a:gd name="connsiteX3" fmla="*/ 6350 w 1250950"/>
              <a:gd name="connsiteY3" fmla="*/ 6350 h 509587"/>
              <a:gd name="connsiteX4" fmla="*/ 6350 w 1250950"/>
              <a:gd name="connsiteY4" fmla="*/ 503237 h 50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509587">
                <a:moveTo>
                  <a:pt x="6350" y="503237"/>
                </a:moveTo>
                <a:lnTo>
                  <a:pt x="1244600" y="503237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5032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775200" y="4889563"/>
            <a:ext cx="1238250" cy="496887"/>
          </a:xfrm>
          <a:custGeom>
            <a:avLst/>
            <a:gdLst>
              <a:gd name="connsiteX0" fmla="*/ 0 w 1238250"/>
              <a:gd name="connsiteY0" fmla="*/ 496887 h 496887"/>
              <a:gd name="connsiteX1" fmla="*/ 1238250 w 1238250"/>
              <a:gd name="connsiteY1" fmla="*/ 496887 h 496887"/>
              <a:gd name="connsiteX2" fmla="*/ 1238250 w 1238250"/>
              <a:gd name="connsiteY2" fmla="*/ 0 h 496887"/>
              <a:gd name="connsiteX3" fmla="*/ 0 w 1238250"/>
              <a:gd name="connsiteY3" fmla="*/ 0 h 496887"/>
              <a:gd name="connsiteX4" fmla="*/ 0 w 1238250"/>
              <a:gd name="connsiteY4" fmla="*/ 496887 h 496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496887">
                <a:moveTo>
                  <a:pt x="0" y="496887"/>
                </a:moveTo>
                <a:lnTo>
                  <a:pt x="1238250" y="496887"/>
                </a:lnTo>
                <a:lnTo>
                  <a:pt x="1238250" y="0"/>
                </a:lnTo>
                <a:lnTo>
                  <a:pt x="0" y="0"/>
                </a:lnTo>
                <a:lnTo>
                  <a:pt x="0" y="496887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68850" y="4883213"/>
            <a:ext cx="1250950" cy="509587"/>
          </a:xfrm>
          <a:custGeom>
            <a:avLst/>
            <a:gdLst>
              <a:gd name="connsiteX0" fmla="*/ 6350 w 1250950"/>
              <a:gd name="connsiteY0" fmla="*/ 503237 h 509587"/>
              <a:gd name="connsiteX1" fmla="*/ 1244600 w 1250950"/>
              <a:gd name="connsiteY1" fmla="*/ 503237 h 509587"/>
              <a:gd name="connsiteX2" fmla="*/ 1244600 w 1250950"/>
              <a:gd name="connsiteY2" fmla="*/ 6350 h 509587"/>
              <a:gd name="connsiteX3" fmla="*/ 6350 w 1250950"/>
              <a:gd name="connsiteY3" fmla="*/ 6350 h 509587"/>
              <a:gd name="connsiteX4" fmla="*/ 6350 w 1250950"/>
              <a:gd name="connsiteY4" fmla="*/ 503237 h 50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509587">
                <a:moveTo>
                  <a:pt x="6350" y="503237"/>
                </a:moveTo>
                <a:lnTo>
                  <a:pt x="1244600" y="503237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5032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98800"/>
            <a:ext cx="292100" cy="3302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473700"/>
            <a:ext cx="469900" cy="4318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79700" y="3441700"/>
            <a:ext cx="3378200" cy="20066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9500" y="3238500"/>
            <a:ext cx="800100" cy="17780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485900" y="5981700"/>
            <a:ext cx="100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17500" y="622300"/>
            <a:ext cx="80010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separately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sub-datablocks,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4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Sub-datablock</a:t>
            </a:r>
          </a:p>
          <a:p>
            <a:pPr>
              <a:lnSpc>
                <a:spcPts val="21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19250" y="2860675"/>
            <a:ext cx="2667000" cy="1873250"/>
          </a:xfrm>
          <a:custGeom>
            <a:avLst/>
            <a:gdLst>
              <a:gd name="connsiteX0" fmla="*/ 0 w 2667000"/>
              <a:gd name="connsiteY0" fmla="*/ 1873250 h 1873250"/>
              <a:gd name="connsiteX1" fmla="*/ 2667000 w 2667000"/>
              <a:gd name="connsiteY1" fmla="*/ 1873250 h 1873250"/>
              <a:gd name="connsiteX2" fmla="*/ 2667000 w 2667000"/>
              <a:gd name="connsiteY2" fmla="*/ 0 h 1873250"/>
              <a:gd name="connsiteX3" fmla="*/ 0 w 2667000"/>
              <a:gd name="connsiteY3" fmla="*/ 0 h 1873250"/>
              <a:gd name="connsiteX4" fmla="*/ 0 w 2667000"/>
              <a:gd name="connsiteY4" fmla="*/ 1873250 h 187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873250">
                <a:moveTo>
                  <a:pt x="0" y="1873250"/>
                </a:moveTo>
                <a:lnTo>
                  <a:pt x="2667000" y="1873250"/>
                </a:lnTo>
                <a:lnTo>
                  <a:pt x="2667000" y="0"/>
                </a:lnTo>
                <a:lnTo>
                  <a:pt x="0" y="0"/>
                </a:lnTo>
                <a:lnTo>
                  <a:pt x="0" y="187325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12900" y="2854325"/>
            <a:ext cx="2679700" cy="1885950"/>
          </a:xfrm>
          <a:custGeom>
            <a:avLst/>
            <a:gdLst>
              <a:gd name="connsiteX0" fmla="*/ 6350 w 2679700"/>
              <a:gd name="connsiteY0" fmla="*/ 1879600 h 1885950"/>
              <a:gd name="connsiteX1" fmla="*/ 2673350 w 2679700"/>
              <a:gd name="connsiteY1" fmla="*/ 1879600 h 1885950"/>
              <a:gd name="connsiteX2" fmla="*/ 2673350 w 2679700"/>
              <a:gd name="connsiteY2" fmla="*/ 6350 h 1885950"/>
              <a:gd name="connsiteX3" fmla="*/ 6350 w 2679700"/>
              <a:gd name="connsiteY3" fmla="*/ 6350 h 1885950"/>
              <a:gd name="connsiteX4" fmla="*/ 6350 w 2679700"/>
              <a:gd name="connsiteY4" fmla="*/ 1879600 h 188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1885950">
                <a:moveTo>
                  <a:pt x="6350" y="1879600"/>
                </a:moveTo>
                <a:lnTo>
                  <a:pt x="2673350" y="187960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1879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22425" y="3213100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19250" y="3543300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16075" y="3897376"/>
            <a:ext cx="2679700" cy="22225"/>
          </a:xfrm>
          <a:custGeom>
            <a:avLst/>
            <a:gdLst>
              <a:gd name="connsiteX0" fmla="*/ 6350 w 2679700"/>
              <a:gd name="connsiteY0" fmla="*/ 15875 h 22225"/>
              <a:gd name="connsiteX1" fmla="*/ 2673350 w 2679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9700" h="22225">
                <a:moveTo>
                  <a:pt x="6350" y="15875"/>
                </a:moveTo>
                <a:lnTo>
                  <a:pt x="2673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12900" y="4281551"/>
            <a:ext cx="2657475" cy="22225"/>
          </a:xfrm>
          <a:custGeom>
            <a:avLst/>
            <a:gdLst>
              <a:gd name="connsiteX0" fmla="*/ 6350 w 2657475"/>
              <a:gd name="connsiteY0" fmla="*/ 6350 h 22225"/>
              <a:gd name="connsiteX1" fmla="*/ 2651125 w 2657475"/>
              <a:gd name="connsiteY1" fmla="*/ 7873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7475" h="22225">
                <a:moveTo>
                  <a:pt x="6350" y="6350"/>
                </a:moveTo>
                <a:lnTo>
                  <a:pt x="2651125" y="78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30851" y="2886075"/>
            <a:ext cx="2667000" cy="1873250"/>
          </a:xfrm>
          <a:custGeom>
            <a:avLst/>
            <a:gdLst>
              <a:gd name="connsiteX0" fmla="*/ 0 w 2667000"/>
              <a:gd name="connsiteY0" fmla="*/ 1873250 h 1873250"/>
              <a:gd name="connsiteX1" fmla="*/ 2667000 w 2667000"/>
              <a:gd name="connsiteY1" fmla="*/ 1873250 h 1873250"/>
              <a:gd name="connsiteX2" fmla="*/ 2667000 w 2667000"/>
              <a:gd name="connsiteY2" fmla="*/ 0 h 1873250"/>
              <a:gd name="connsiteX3" fmla="*/ 0 w 2667000"/>
              <a:gd name="connsiteY3" fmla="*/ 0 h 1873250"/>
              <a:gd name="connsiteX4" fmla="*/ 0 w 2667000"/>
              <a:gd name="connsiteY4" fmla="*/ 1873250 h 187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873250">
                <a:moveTo>
                  <a:pt x="0" y="1873250"/>
                </a:moveTo>
                <a:lnTo>
                  <a:pt x="2667000" y="1873250"/>
                </a:lnTo>
                <a:lnTo>
                  <a:pt x="2667000" y="0"/>
                </a:lnTo>
                <a:lnTo>
                  <a:pt x="0" y="0"/>
                </a:lnTo>
                <a:lnTo>
                  <a:pt x="0" y="187325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024501" y="2879725"/>
            <a:ext cx="2679700" cy="1885950"/>
          </a:xfrm>
          <a:custGeom>
            <a:avLst/>
            <a:gdLst>
              <a:gd name="connsiteX0" fmla="*/ 6350 w 2679700"/>
              <a:gd name="connsiteY0" fmla="*/ 1879600 h 1885950"/>
              <a:gd name="connsiteX1" fmla="*/ 2673350 w 2679700"/>
              <a:gd name="connsiteY1" fmla="*/ 1879600 h 1885950"/>
              <a:gd name="connsiteX2" fmla="*/ 2673350 w 2679700"/>
              <a:gd name="connsiteY2" fmla="*/ 6350 h 1885950"/>
              <a:gd name="connsiteX3" fmla="*/ 6350 w 2679700"/>
              <a:gd name="connsiteY3" fmla="*/ 6350 h 1885950"/>
              <a:gd name="connsiteX4" fmla="*/ 6350 w 2679700"/>
              <a:gd name="connsiteY4" fmla="*/ 1879600 h 188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1885950">
                <a:moveTo>
                  <a:pt x="6350" y="1879600"/>
                </a:moveTo>
                <a:lnTo>
                  <a:pt x="2673350" y="187960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1879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019675" y="3209925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16500" y="3540125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024501" y="3892550"/>
            <a:ext cx="2668523" cy="22225"/>
          </a:xfrm>
          <a:custGeom>
            <a:avLst/>
            <a:gdLst>
              <a:gd name="connsiteX0" fmla="*/ 6350 w 2668523"/>
              <a:gd name="connsiteY0" fmla="*/ 6350 h 22225"/>
              <a:gd name="connsiteX1" fmla="*/ 2662173 w 2668523"/>
              <a:gd name="connsiteY1" fmla="*/ 7873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68523" h="22225">
                <a:moveTo>
                  <a:pt x="6350" y="6350"/>
                </a:moveTo>
                <a:lnTo>
                  <a:pt x="2662173" y="78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010150" y="4278376"/>
            <a:ext cx="2657475" cy="22225"/>
          </a:xfrm>
          <a:custGeom>
            <a:avLst/>
            <a:gdLst>
              <a:gd name="connsiteX0" fmla="*/ 6350 w 2657475"/>
              <a:gd name="connsiteY0" fmla="*/ 6350 h 22225"/>
              <a:gd name="connsiteX1" fmla="*/ 2651125 w 2657475"/>
              <a:gd name="connsiteY1" fmla="*/ 7873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7475" h="22225">
                <a:moveTo>
                  <a:pt x="6350" y="6350"/>
                </a:moveTo>
                <a:lnTo>
                  <a:pt x="2651125" y="78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2298700"/>
            <a:ext cx="3416300" cy="24765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900" y="2286000"/>
            <a:ext cx="2705100" cy="25146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17500" y="533400"/>
            <a:ext cx="589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308100" y="1917700"/>
            <a:ext cx="3009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MArrayDataHandle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222500" y="4826000"/>
            <a:ext cx="100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486400" y="1879600"/>
            <a:ext cx="2171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MDataHandle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76900" y="4838700"/>
            <a:ext cx="107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3908045"/>
            <a:ext cx="2162175" cy="359155"/>
          </a:xfrm>
          <a:custGeom>
            <a:avLst/>
            <a:gdLst>
              <a:gd name="connsiteX0" fmla="*/ 14287 w 2162175"/>
              <a:gd name="connsiteY0" fmla="*/ 69405 h 359155"/>
              <a:gd name="connsiteX1" fmla="*/ 69392 w 2162175"/>
              <a:gd name="connsiteY1" fmla="*/ 14287 h 359155"/>
              <a:gd name="connsiteX2" fmla="*/ 2092769 w 2162175"/>
              <a:gd name="connsiteY2" fmla="*/ 14287 h 359155"/>
              <a:gd name="connsiteX3" fmla="*/ 2147887 w 2162175"/>
              <a:gd name="connsiteY3" fmla="*/ 69405 h 359155"/>
              <a:gd name="connsiteX4" fmla="*/ 2147887 w 2162175"/>
              <a:gd name="connsiteY4" fmla="*/ 289750 h 359155"/>
              <a:gd name="connsiteX5" fmla="*/ 2092769 w 2162175"/>
              <a:gd name="connsiteY5" fmla="*/ 344868 h 359155"/>
              <a:gd name="connsiteX6" fmla="*/ 69392 w 2162175"/>
              <a:gd name="connsiteY6" fmla="*/ 344868 h 359155"/>
              <a:gd name="connsiteX7" fmla="*/ 14287 w 2162175"/>
              <a:gd name="connsiteY7" fmla="*/ 289750 h 359155"/>
              <a:gd name="connsiteX8" fmla="*/ 14287 w 2162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162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2092769" y="14287"/>
                </a:lnTo>
                <a:cubicBezTo>
                  <a:pt x="2123249" y="14287"/>
                  <a:pt x="2147887" y="38925"/>
                  <a:pt x="2147887" y="69405"/>
                </a:cubicBezTo>
                <a:lnTo>
                  <a:pt x="2147887" y="289750"/>
                </a:lnTo>
                <a:cubicBezTo>
                  <a:pt x="2147887" y="320230"/>
                  <a:pt x="2123249" y="344868"/>
                  <a:pt x="2092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6464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1587500"/>
            <a:ext cx="8166100" cy="37523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69900" algn="l"/>
                <a:tab pos="508000" algn="l"/>
              </a:tabLst>
            </a:pP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nodeInitializer():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arrayInputAttr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nAttr.create(“</a:t>
            </a:r>
            <a:r>
              <a:rPr lang="en-US" altLang="zh-CN" sz="1406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arrayInput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”, “ai”,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nAttr.setArray(1)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myNode.addAttribute(myNode.arrayInputAttr)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myNode.arrayOutputAttr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nAttr.create(“</a:t>
            </a:r>
            <a:r>
              <a:rPr lang="en-US" altLang="zh-CN" sz="1403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arrayOutput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”, “ao”,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 1.0)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nAttr.setArray(1)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nAttr.setWritable(0)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myNode.addAttribute(myNode.arrayOutputAttr)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82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574800"/>
            <a:ext cx="76962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setDependentsDirty(self,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affectedPlugs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myNode.arrayInputAttr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outArrayPlug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OpenMaya.MPlug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(self.thisMObject(),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myNode.arrayOutputAttr)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inPlug.isElement()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true: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logicalIndex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inPlug.LogicalIndex()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outputElem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</a:p>
          <a:p>
            <a:pPr>
              <a:lnSpc>
                <a:spcPts val="19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sz="1598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OpenMaya.MPlug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8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outArrayPlug.elementByLogicalIndex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8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logicalIndex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affectedPlugs.append(outputElem)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affectedPlugs.append(outArrayPlug);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  <a:endParaRPr lang="en-US" altLang="zh-CN" sz="1596" b="1" dirty="0" smtClean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17500" y="1600200"/>
            <a:ext cx="1143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448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549400"/>
            <a:ext cx="69088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dataBlock):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myNode.arrayOutputAttr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plug.isElement()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True: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indexToCompute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plug.logicalIndex()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inputArrayHandle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dataBlock.inputArrayValue(myNode.arrayInputAttr)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inputArrayHandle.jumpToElement(indexToCompute)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inputArrayHandle.inputValue()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inputElementHandle.asFloat()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1574800"/>
            <a:ext cx="889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448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184400"/>
            <a:ext cx="889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2184400"/>
            <a:ext cx="60325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outputArrayHandle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dataBlock.outputArrayValue(arrayOutputAttr)</a:t>
            </a:r>
          </a:p>
          <a:p>
            <a:pPr>
              <a:lnSpc>
                <a:spcPts val="24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outputArrayHandle.jumpToElement(indexToCompute)</a:t>
            </a:r>
          </a:p>
          <a:p>
            <a:pPr>
              <a:lnSpc>
                <a:spcPts val="24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outputElementHandle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outputArrayHandle.outputValue()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outputElementHandle.setFloat(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  <a:endParaRPr lang="en-US" altLang="zh-CN" sz="1596" b="1" dirty="0" smtClean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317500" algn="l"/>
              </a:tabLst>
            </a:pP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OpenMaya.MStatus.kUnknownParameter</a:t>
            </a:r>
            <a:endParaRPr lang="en-US" altLang="zh-CN" sz="1596" b="1" dirty="0" smtClean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6858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4351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CBCBC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1562100"/>
            <a:ext cx="73660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sz="2004" dirty="0" smtClean="0">
                <a:solidFill>
                  <a:srgbClr val="CBCBC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MFnAttribute::setArray(true)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3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node.attribute[element];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(also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editor)</a:t>
            </a:r>
          </a:p>
          <a:p>
            <a:pPr>
              <a:lnSpc>
                <a:spcPts val="30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</a:p>
          <a:p>
            <a:pPr>
              <a:lnSpc>
                <a:spcPts val="23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8580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CBCBC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kDoubleArray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31900" y="2743200"/>
            <a:ext cx="88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781300"/>
            <a:ext cx="57277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“chunk”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105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943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1943100"/>
            <a:ext cx="699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273300"/>
            <a:ext cx="436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31242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3124200"/>
            <a:ext cx="641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454400"/>
            <a:ext cx="79883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</a:p>
          <a:p>
            <a:pPr>
              <a:lnSpc>
                <a:spcPts val="24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married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4635500"/>
            <a:ext cx="88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4648200"/>
            <a:ext cx="7366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25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044700"/>
            <a:ext cx="57658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addAttr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addAttr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-longName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oneAttr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8768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00100" y="4876800"/>
            <a:ext cx="702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MPxNode::initialize()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00" y="2354414"/>
            <a:ext cx="1143000" cy="968159"/>
          </a:xfrm>
          <a:custGeom>
            <a:avLst/>
            <a:gdLst>
              <a:gd name="connsiteX0" fmla="*/ 0 w 1143000"/>
              <a:gd name="connsiteY0" fmla="*/ 968159 h 968159"/>
              <a:gd name="connsiteX1" fmla="*/ 1143000 w 1143000"/>
              <a:gd name="connsiteY1" fmla="*/ 968159 h 968159"/>
              <a:gd name="connsiteX2" fmla="*/ 1143000 w 1143000"/>
              <a:gd name="connsiteY2" fmla="*/ 0 h 968159"/>
              <a:gd name="connsiteX3" fmla="*/ 0 w 1143000"/>
              <a:gd name="connsiteY3" fmla="*/ 0 h 968159"/>
              <a:gd name="connsiteX4" fmla="*/ 0 w 1143000"/>
              <a:gd name="connsiteY4" fmla="*/ 968159 h 968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968159">
                <a:moveTo>
                  <a:pt x="0" y="968159"/>
                </a:moveTo>
                <a:lnTo>
                  <a:pt x="1143000" y="968159"/>
                </a:lnTo>
                <a:lnTo>
                  <a:pt x="1143000" y="0"/>
                </a:lnTo>
                <a:lnTo>
                  <a:pt x="0" y="0"/>
                </a:lnTo>
                <a:lnTo>
                  <a:pt x="0" y="968159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2348064"/>
            <a:ext cx="1155700" cy="980859"/>
          </a:xfrm>
          <a:custGeom>
            <a:avLst/>
            <a:gdLst>
              <a:gd name="connsiteX0" fmla="*/ 6350 w 1155700"/>
              <a:gd name="connsiteY0" fmla="*/ 974509 h 980859"/>
              <a:gd name="connsiteX1" fmla="*/ 1149350 w 1155700"/>
              <a:gd name="connsiteY1" fmla="*/ 974509 h 980859"/>
              <a:gd name="connsiteX2" fmla="*/ 1149350 w 1155700"/>
              <a:gd name="connsiteY2" fmla="*/ 6350 h 980859"/>
              <a:gd name="connsiteX3" fmla="*/ 6350 w 1155700"/>
              <a:gd name="connsiteY3" fmla="*/ 6350 h 980859"/>
              <a:gd name="connsiteX4" fmla="*/ 6350 w 1155700"/>
              <a:gd name="connsiteY4" fmla="*/ 974509 h 98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980859">
                <a:moveTo>
                  <a:pt x="6350" y="974509"/>
                </a:moveTo>
                <a:lnTo>
                  <a:pt x="1149350" y="974509"/>
                </a:lnTo>
                <a:lnTo>
                  <a:pt x="1149350" y="6350"/>
                </a:lnTo>
                <a:lnTo>
                  <a:pt x="6350" y="6350"/>
                </a:lnTo>
                <a:lnTo>
                  <a:pt x="6350" y="974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95400" y="4167720"/>
            <a:ext cx="1143000" cy="968159"/>
          </a:xfrm>
          <a:custGeom>
            <a:avLst/>
            <a:gdLst>
              <a:gd name="connsiteX0" fmla="*/ 0 w 1143000"/>
              <a:gd name="connsiteY0" fmla="*/ 968159 h 968159"/>
              <a:gd name="connsiteX1" fmla="*/ 1143000 w 1143000"/>
              <a:gd name="connsiteY1" fmla="*/ 968159 h 968159"/>
              <a:gd name="connsiteX2" fmla="*/ 1143000 w 1143000"/>
              <a:gd name="connsiteY2" fmla="*/ 0 h 968159"/>
              <a:gd name="connsiteX3" fmla="*/ 0 w 1143000"/>
              <a:gd name="connsiteY3" fmla="*/ 0 h 968159"/>
              <a:gd name="connsiteX4" fmla="*/ 0 w 1143000"/>
              <a:gd name="connsiteY4" fmla="*/ 968159 h 968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968159">
                <a:moveTo>
                  <a:pt x="0" y="968159"/>
                </a:moveTo>
                <a:lnTo>
                  <a:pt x="1143000" y="968159"/>
                </a:lnTo>
                <a:lnTo>
                  <a:pt x="1143000" y="0"/>
                </a:lnTo>
                <a:lnTo>
                  <a:pt x="0" y="0"/>
                </a:lnTo>
                <a:lnTo>
                  <a:pt x="0" y="968159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89050" y="4161370"/>
            <a:ext cx="1155700" cy="980859"/>
          </a:xfrm>
          <a:custGeom>
            <a:avLst/>
            <a:gdLst>
              <a:gd name="connsiteX0" fmla="*/ 6350 w 1155700"/>
              <a:gd name="connsiteY0" fmla="*/ 974509 h 980859"/>
              <a:gd name="connsiteX1" fmla="*/ 1149350 w 1155700"/>
              <a:gd name="connsiteY1" fmla="*/ 974509 h 980859"/>
              <a:gd name="connsiteX2" fmla="*/ 1149350 w 1155700"/>
              <a:gd name="connsiteY2" fmla="*/ 6350 h 980859"/>
              <a:gd name="connsiteX3" fmla="*/ 6350 w 1155700"/>
              <a:gd name="connsiteY3" fmla="*/ 6350 h 980859"/>
              <a:gd name="connsiteX4" fmla="*/ 6350 w 1155700"/>
              <a:gd name="connsiteY4" fmla="*/ 974509 h 98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980859">
                <a:moveTo>
                  <a:pt x="6350" y="974509"/>
                </a:moveTo>
                <a:lnTo>
                  <a:pt x="1149350" y="974509"/>
                </a:lnTo>
                <a:lnTo>
                  <a:pt x="1149350" y="6350"/>
                </a:lnTo>
                <a:lnTo>
                  <a:pt x="6350" y="6350"/>
                </a:lnTo>
                <a:lnTo>
                  <a:pt x="6350" y="974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98875" y="2976130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09719" y="2672588"/>
            <a:ext cx="303529" cy="1214373"/>
          </a:xfrm>
          <a:custGeom>
            <a:avLst/>
            <a:gdLst>
              <a:gd name="connsiteX0" fmla="*/ 0 w 303529"/>
              <a:gd name="connsiteY0" fmla="*/ 303529 h 1214373"/>
              <a:gd name="connsiteX1" fmla="*/ 303529 w 303529"/>
              <a:gd name="connsiteY1" fmla="*/ 0 h 1214373"/>
              <a:gd name="connsiteX2" fmla="*/ 303529 w 303529"/>
              <a:gd name="connsiteY2" fmla="*/ 910844 h 1214373"/>
              <a:gd name="connsiteX3" fmla="*/ 0 w 303529"/>
              <a:gd name="connsiteY3" fmla="*/ 1214373 h 1214373"/>
              <a:gd name="connsiteX4" fmla="*/ 0 w 303529"/>
              <a:gd name="connsiteY4" fmla="*/ 303529 h 1214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29" h="1214373">
                <a:moveTo>
                  <a:pt x="0" y="303529"/>
                </a:moveTo>
                <a:lnTo>
                  <a:pt x="303529" y="0"/>
                </a:lnTo>
                <a:lnTo>
                  <a:pt x="303529" y="910844"/>
                </a:lnTo>
                <a:lnTo>
                  <a:pt x="0" y="1214373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98875" y="2672588"/>
            <a:ext cx="1214373" cy="303529"/>
          </a:xfrm>
          <a:custGeom>
            <a:avLst/>
            <a:gdLst>
              <a:gd name="connsiteX0" fmla="*/ 0 w 1214373"/>
              <a:gd name="connsiteY0" fmla="*/ 303529 h 303529"/>
              <a:gd name="connsiteX1" fmla="*/ 303657 w 1214373"/>
              <a:gd name="connsiteY1" fmla="*/ 0 h 303529"/>
              <a:gd name="connsiteX2" fmla="*/ 1214373 w 1214373"/>
              <a:gd name="connsiteY2" fmla="*/ 0 h 303529"/>
              <a:gd name="connsiteX3" fmla="*/ 910844 w 1214373"/>
              <a:gd name="connsiteY3" fmla="*/ 303529 h 303529"/>
              <a:gd name="connsiteX4" fmla="*/ 0 w 1214373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373" h="303529">
                <a:moveTo>
                  <a:pt x="0" y="303529"/>
                </a:moveTo>
                <a:lnTo>
                  <a:pt x="303657" y="0"/>
                </a:lnTo>
                <a:lnTo>
                  <a:pt x="1214373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92525" y="2666238"/>
            <a:ext cx="1227073" cy="1227073"/>
          </a:xfrm>
          <a:custGeom>
            <a:avLst/>
            <a:gdLst>
              <a:gd name="connsiteX0" fmla="*/ 6350 w 1227073"/>
              <a:gd name="connsiteY0" fmla="*/ 309879 h 1227073"/>
              <a:gd name="connsiteX1" fmla="*/ 310007 w 1227073"/>
              <a:gd name="connsiteY1" fmla="*/ 6350 h 1227073"/>
              <a:gd name="connsiteX2" fmla="*/ 1220723 w 1227073"/>
              <a:gd name="connsiteY2" fmla="*/ 6350 h 1227073"/>
              <a:gd name="connsiteX3" fmla="*/ 1220723 w 1227073"/>
              <a:gd name="connsiteY3" fmla="*/ 917194 h 1227073"/>
              <a:gd name="connsiteX4" fmla="*/ 917194 w 1227073"/>
              <a:gd name="connsiteY4" fmla="*/ 1220723 h 1227073"/>
              <a:gd name="connsiteX5" fmla="*/ 6350 w 1227073"/>
              <a:gd name="connsiteY5" fmla="*/ 1220723 h 1227073"/>
              <a:gd name="connsiteX6" fmla="*/ 6350 w 1227073"/>
              <a:gd name="connsiteY6" fmla="*/ 309879 h 1227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073" h="1227073">
                <a:moveTo>
                  <a:pt x="6350" y="309879"/>
                </a:moveTo>
                <a:lnTo>
                  <a:pt x="310007" y="6350"/>
                </a:lnTo>
                <a:lnTo>
                  <a:pt x="1220723" y="6350"/>
                </a:lnTo>
                <a:lnTo>
                  <a:pt x="1220723" y="917194"/>
                </a:lnTo>
                <a:lnTo>
                  <a:pt x="917194" y="1220723"/>
                </a:lnTo>
                <a:lnTo>
                  <a:pt x="6350" y="1220723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92525" y="2666238"/>
            <a:ext cx="1227073" cy="316229"/>
          </a:xfrm>
          <a:custGeom>
            <a:avLst/>
            <a:gdLst>
              <a:gd name="connsiteX0" fmla="*/ 6350 w 1227073"/>
              <a:gd name="connsiteY0" fmla="*/ 309879 h 316229"/>
              <a:gd name="connsiteX1" fmla="*/ 917194 w 1227073"/>
              <a:gd name="connsiteY1" fmla="*/ 309879 h 316229"/>
              <a:gd name="connsiteX2" fmla="*/ 1220723 w 1227073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073" h="316229">
                <a:moveTo>
                  <a:pt x="6350" y="309879"/>
                </a:moveTo>
                <a:lnTo>
                  <a:pt x="917194" y="309879"/>
                </a:lnTo>
                <a:lnTo>
                  <a:pt x="12207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603369" y="2969767"/>
            <a:ext cx="22225" cy="923544"/>
          </a:xfrm>
          <a:custGeom>
            <a:avLst/>
            <a:gdLst>
              <a:gd name="connsiteX0" fmla="*/ 6350 w 22225"/>
              <a:gd name="connsiteY0" fmla="*/ 6350 h 923544"/>
              <a:gd name="connsiteX1" fmla="*/ 6350 w 22225"/>
              <a:gd name="connsiteY1" fmla="*/ 91719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44">
                <a:moveTo>
                  <a:pt x="6350" y="6350"/>
                </a:moveTo>
                <a:lnTo>
                  <a:pt x="6350" y="917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73423" y="3048000"/>
            <a:ext cx="773176" cy="762000"/>
          </a:xfrm>
          <a:custGeom>
            <a:avLst/>
            <a:gdLst>
              <a:gd name="connsiteX0" fmla="*/ 0 w 773176"/>
              <a:gd name="connsiteY0" fmla="*/ 381000 h 762000"/>
              <a:gd name="connsiteX1" fmla="*/ 386588 w 773176"/>
              <a:gd name="connsiteY1" fmla="*/ 0 h 762000"/>
              <a:gd name="connsiteX2" fmla="*/ 773176 w 773176"/>
              <a:gd name="connsiteY2" fmla="*/ 381000 h 762000"/>
              <a:gd name="connsiteX3" fmla="*/ 386588 w 773176"/>
              <a:gd name="connsiteY3" fmla="*/ 762000 h 762000"/>
              <a:gd name="connsiteX4" fmla="*/ 0 w 773176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2000">
                <a:moveTo>
                  <a:pt x="0" y="381000"/>
                </a:moveTo>
                <a:cubicBezTo>
                  <a:pt x="0" y="170560"/>
                  <a:pt x="173101" y="0"/>
                  <a:pt x="386588" y="0"/>
                </a:cubicBezTo>
                <a:cubicBezTo>
                  <a:pt x="600075" y="0"/>
                  <a:pt x="773176" y="170560"/>
                  <a:pt x="773176" y="381000"/>
                </a:cubicBezTo>
                <a:cubicBezTo>
                  <a:pt x="773176" y="591439"/>
                  <a:pt x="600075" y="762000"/>
                  <a:pt x="386588" y="762000"/>
                </a:cubicBezTo>
                <a:cubicBezTo>
                  <a:pt x="173101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99592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24357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98957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23722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944239" y="3588765"/>
            <a:ext cx="431165" cy="83661"/>
          </a:xfrm>
          <a:custGeom>
            <a:avLst/>
            <a:gdLst>
              <a:gd name="connsiteX0" fmla="*/ 6350 w 431165"/>
              <a:gd name="connsiteY0" fmla="*/ 6350 h 83661"/>
              <a:gd name="connsiteX1" fmla="*/ 424814 w 431165"/>
              <a:gd name="connsiteY1" fmla="*/ 6350 h 8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83661">
                <a:moveTo>
                  <a:pt x="6350" y="6350"/>
                </a:moveTo>
                <a:cubicBezTo>
                  <a:pt x="145922" y="100965"/>
                  <a:pt x="285495" y="100965"/>
                  <a:pt x="424814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767073" y="3041650"/>
            <a:ext cx="785876" cy="774700"/>
          </a:xfrm>
          <a:custGeom>
            <a:avLst/>
            <a:gdLst>
              <a:gd name="connsiteX0" fmla="*/ 6350 w 785876"/>
              <a:gd name="connsiteY0" fmla="*/ 387350 h 774700"/>
              <a:gd name="connsiteX1" fmla="*/ 392938 w 785876"/>
              <a:gd name="connsiteY1" fmla="*/ 6350 h 774700"/>
              <a:gd name="connsiteX2" fmla="*/ 779526 w 785876"/>
              <a:gd name="connsiteY2" fmla="*/ 387350 h 774700"/>
              <a:gd name="connsiteX3" fmla="*/ 392938 w 785876"/>
              <a:gd name="connsiteY3" fmla="*/ 768350 h 774700"/>
              <a:gd name="connsiteX4" fmla="*/ 6350 w 785876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700">
                <a:moveTo>
                  <a:pt x="6350" y="387350"/>
                </a:moveTo>
                <a:cubicBezTo>
                  <a:pt x="6350" y="176910"/>
                  <a:pt x="179451" y="6350"/>
                  <a:pt x="392938" y="6350"/>
                </a:cubicBezTo>
                <a:cubicBezTo>
                  <a:pt x="606425" y="6350"/>
                  <a:pt x="779526" y="176910"/>
                  <a:pt x="779526" y="387350"/>
                </a:cubicBezTo>
                <a:cubicBezTo>
                  <a:pt x="779526" y="597789"/>
                  <a:pt x="606425" y="768350"/>
                  <a:pt x="392938" y="768350"/>
                </a:cubicBezTo>
                <a:cubicBezTo>
                  <a:pt x="179451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657600" y="4840655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568444" y="4537075"/>
            <a:ext cx="303657" cy="1214411"/>
          </a:xfrm>
          <a:custGeom>
            <a:avLst/>
            <a:gdLst>
              <a:gd name="connsiteX0" fmla="*/ 0 w 303657"/>
              <a:gd name="connsiteY0" fmla="*/ 303529 h 1214411"/>
              <a:gd name="connsiteX1" fmla="*/ 303657 w 303657"/>
              <a:gd name="connsiteY1" fmla="*/ 0 h 1214411"/>
              <a:gd name="connsiteX2" fmla="*/ 303657 w 303657"/>
              <a:gd name="connsiteY2" fmla="*/ 910844 h 1214411"/>
              <a:gd name="connsiteX3" fmla="*/ 0 w 303657"/>
              <a:gd name="connsiteY3" fmla="*/ 1214411 h 1214411"/>
              <a:gd name="connsiteX4" fmla="*/ 0 w 303657"/>
              <a:gd name="connsiteY4" fmla="*/ 303529 h 12144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657" h="1214411">
                <a:moveTo>
                  <a:pt x="0" y="303529"/>
                </a:moveTo>
                <a:lnTo>
                  <a:pt x="303657" y="0"/>
                </a:lnTo>
                <a:lnTo>
                  <a:pt x="303657" y="910844"/>
                </a:lnTo>
                <a:lnTo>
                  <a:pt x="0" y="1214411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657600" y="4537075"/>
            <a:ext cx="1214501" cy="303529"/>
          </a:xfrm>
          <a:custGeom>
            <a:avLst/>
            <a:gdLst>
              <a:gd name="connsiteX0" fmla="*/ 0 w 1214501"/>
              <a:gd name="connsiteY0" fmla="*/ 303529 h 303529"/>
              <a:gd name="connsiteX1" fmla="*/ 303657 w 1214501"/>
              <a:gd name="connsiteY1" fmla="*/ 0 h 303529"/>
              <a:gd name="connsiteX2" fmla="*/ 1214501 w 1214501"/>
              <a:gd name="connsiteY2" fmla="*/ 0 h 303529"/>
              <a:gd name="connsiteX3" fmla="*/ 910844 w 1214501"/>
              <a:gd name="connsiteY3" fmla="*/ 303529 h 303529"/>
              <a:gd name="connsiteX4" fmla="*/ 0 w 1214501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501" h="303529">
                <a:moveTo>
                  <a:pt x="0" y="303529"/>
                </a:moveTo>
                <a:lnTo>
                  <a:pt x="303657" y="0"/>
                </a:lnTo>
                <a:lnTo>
                  <a:pt x="1214501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651250" y="4530725"/>
            <a:ext cx="1227201" cy="1227111"/>
          </a:xfrm>
          <a:custGeom>
            <a:avLst/>
            <a:gdLst>
              <a:gd name="connsiteX0" fmla="*/ 6350 w 1227201"/>
              <a:gd name="connsiteY0" fmla="*/ 309879 h 1227111"/>
              <a:gd name="connsiteX1" fmla="*/ 310007 w 1227201"/>
              <a:gd name="connsiteY1" fmla="*/ 6350 h 1227111"/>
              <a:gd name="connsiteX2" fmla="*/ 1220851 w 1227201"/>
              <a:gd name="connsiteY2" fmla="*/ 6350 h 1227111"/>
              <a:gd name="connsiteX3" fmla="*/ 1220851 w 1227201"/>
              <a:gd name="connsiteY3" fmla="*/ 917194 h 1227111"/>
              <a:gd name="connsiteX4" fmla="*/ 917194 w 1227201"/>
              <a:gd name="connsiteY4" fmla="*/ 1220761 h 1227111"/>
              <a:gd name="connsiteX5" fmla="*/ 6350 w 1227201"/>
              <a:gd name="connsiteY5" fmla="*/ 1220761 h 1227111"/>
              <a:gd name="connsiteX6" fmla="*/ 6350 w 1227201"/>
              <a:gd name="connsiteY6" fmla="*/ 309879 h 1227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201" h="1227111">
                <a:moveTo>
                  <a:pt x="6350" y="309879"/>
                </a:moveTo>
                <a:lnTo>
                  <a:pt x="310007" y="6350"/>
                </a:lnTo>
                <a:lnTo>
                  <a:pt x="1220851" y="6350"/>
                </a:lnTo>
                <a:lnTo>
                  <a:pt x="1220851" y="917194"/>
                </a:lnTo>
                <a:lnTo>
                  <a:pt x="917194" y="1220761"/>
                </a:lnTo>
                <a:lnTo>
                  <a:pt x="6350" y="1220761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651250" y="4530725"/>
            <a:ext cx="1227201" cy="316229"/>
          </a:xfrm>
          <a:custGeom>
            <a:avLst/>
            <a:gdLst>
              <a:gd name="connsiteX0" fmla="*/ 6350 w 1227201"/>
              <a:gd name="connsiteY0" fmla="*/ 309879 h 316229"/>
              <a:gd name="connsiteX1" fmla="*/ 917194 w 1227201"/>
              <a:gd name="connsiteY1" fmla="*/ 309879 h 316229"/>
              <a:gd name="connsiteX2" fmla="*/ 1220851 w 1227201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201" h="316229">
                <a:moveTo>
                  <a:pt x="6350" y="309879"/>
                </a:moveTo>
                <a:lnTo>
                  <a:pt x="917194" y="309879"/>
                </a:lnTo>
                <a:lnTo>
                  <a:pt x="12208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562094" y="4834254"/>
            <a:ext cx="22225" cy="923582"/>
          </a:xfrm>
          <a:custGeom>
            <a:avLst/>
            <a:gdLst>
              <a:gd name="connsiteX0" fmla="*/ 6350 w 22225"/>
              <a:gd name="connsiteY0" fmla="*/ 6350 h 923582"/>
              <a:gd name="connsiteX1" fmla="*/ 6350 w 22225"/>
              <a:gd name="connsiteY1" fmla="*/ 917231 h 923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82">
                <a:moveTo>
                  <a:pt x="6350" y="6350"/>
                </a:moveTo>
                <a:lnTo>
                  <a:pt x="6350" y="9172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698875" y="4876800"/>
            <a:ext cx="773176" cy="762000"/>
          </a:xfrm>
          <a:custGeom>
            <a:avLst/>
            <a:gdLst>
              <a:gd name="connsiteX0" fmla="*/ 0 w 773176"/>
              <a:gd name="connsiteY0" fmla="*/ 381000 h 762000"/>
              <a:gd name="connsiteX1" fmla="*/ 386588 w 773176"/>
              <a:gd name="connsiteY1" fmla="*/ 0 h 762000"/>
              <a:gd name="connsiteX2" fmla="*/ 773176 w 773176"/>
              <a:gd name="connsiteY2" fmla="*/ 381000 h 762000"/>
              <a:gd name="connsiteX3" fmla="*/ 386588 w 773176"/>
              <a:gd name="connsiteY3" fmla="*/ 762000 h 762000"/>
              <a:gd name="connsiteX4" fmla="*/ 0 w 773176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2000">
                <a:moveTo>
                  <a:pt x="0" y="381000"/>
                </a:moveTo>
                <a:cubicBezTo>
                  <a:pt x="0" y="170560"/>
                  <a:pt x="173101" y="0"/>
                  <a:pt x="386588" y="0"/>
                </a:cubicBezTo>
                <a:cubicBezTo>
                  <a:pt x="600075" y="0"/>
                  <a:pt x="773176" y="170560"/>
                  <a:pt x="773176" y="381000"/>
                </a:cubicBezTo>
                <a:cubicBezTo>
                  <a:pt x="773176" y="591439"/>
                  <a:pt x="600075" y="762000"/>
                  <a:pt x="386588" y="762000"/>
                </a:cubicBezTo>
                <a:cubicBezTo>
                  <a:pt x="173101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921378" y="5104129"/>
            <a:ext cx="80518" cy="79375"/>
          </a:xfrm>
          <a:custGeom>
            <a:avLst/>
            <a:gdLst>
              <a:gd name="connsiteX0" fmla="*/ 0 w 80518"/>
              <a:gd name="connsiteY0" fmla="*/ 39751 h 79375"/>
              <a:gd name="connsiteX1" fmla="*/ 40259 w 80518"/>
              <a:gd name="connsiteY1" fmla="*/ 0 h 79375"/>
              <a:gd name="connsiteX2" fmla="*/ 80517 w 80518"/>
              <a:gd name="connsiteY2" fmla="*/ 39751 h 79375"/>
              <a:gd name="connsiteX3" fmla="*/ 40259 w 80518"/>
              <a:gd name="connsiteY3" fmla="*/ 79375 h 79375"/>
              <a:gd name="connsiteX4" fmla="*/ 0 w 80518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8" h="79375">
                <a:moveTo>
                  <a:pt x="0" y="39751"/>
                </a:moveTo>
                <a:cubicBezTo>
                  <a:pt x="0" y="17779"/>
                  <a:pt x="18034" y="0"/>
                  <a:pt x="40259" y="0"/>
                </a:cubicBezTo>
                <a:cubicBezTo>
                  <a:pt x="62484" y="0"/>
                  <a:pt x="80517" y="17779"/>
                  <a:pt x="80517" y="39751"/>
                </a:cubicBezTo>
                <a:cubicBezTo>
                  <a:pt x="80517" y="61595"/>
                  <a:pt x="62484" y="79375"/>
                  <a:pt x="40259" y="79375"/>
                </a:cubicBezTo>
                <a:cubicBezTo>
                  <a:pt x="18034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69028" y="5104129"/>
            <a:ext cx="80518" cy="79375"/>
          </a:xfrm>
          <a:custGeom>
            <a:avLst/>
            <a:gdLst>
              <a:gd name="connsiteX0" fmla="*/ 0 w 80518"/>
              <a:gd name="connsiteY0" fmla="*/ 39751 h 79375"/>
              <a:gd name="connsiteX1" fmla="*/ 40259 w 80518"/>
              <a:gd name="connsiteY1" fmla="*/ 0 h 79375"/>
              <a:gd name="connsiteX2" fmla="*/ 80517 w 80518"/>
              <a:gd name="connsiteY2" fmla="*/ 39751 h 79375"/>
              <a:gd name="connsiteX3" fmla="*/ 40259 w 80518"/>
              <a:gd name="connsiteY3" fmla="*/ 79375 h 79375"/>
              <a:gd name="connsiteX4" fmla="*/ 0 w 80518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8" h="79375">
                <a:moveTo>
                  <a:pt x="0" y="39751"/>
                </a:moveTo>
                <a:cubicBezTo>
                  <a:pt x="0" y="17779"/>
                  <a:pt x="18034" y="0"/>
                  <a:pt x="40259" y="0"/>
                </a:cubicBezTo>
                <a:cubicBezTo>
                  <a:pt x="62484" y="0"/>
                  <a:pt x="80517" y="17779"/>
                  <a:pt x="80517" y="39751"/>
                </a:cubicBezTo>
                <a:cubicBezTo>
                  <a:pt x="80517" y="61595"/>
                  <a:pt x="62484" y="79375"/>
                  <a:pt x="40259" y="79375"/>
                </a:cubicBezTo>
                <a:cubicBezTo>
                  <a:pt x="18034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915028" y="5097779"/>
            <a:ext cx="93218" cy="92075"/>
          </a:xfrm>
          <a:custGeom>
            <a:avLst/>
            <a:gdLst>
              <a:gd name="connsiteX0" fmla="*/ 6350 w 93218"/>
              <a:gd name="connsiteY0" fmla="*/ 46101 h 92075"/>
              <a:gd name="connsiteX1" fmla="*/ 46609 w 93218"/>
              <a:gd name="connsiteY1" fmla="*/ 6350 h 92075"/>
              <a:gd name="connsiteX2" fmla="*/ 86867 w 93218"/>
              <a:gd name="connsiteY2" fmla="*/ 46101 h 92075"/>
              <a:gd name="connsiteX3" fmla="*/ 46609 w 93218"/>
              <a:gd name="connsiteY3" fmla="*/ 85725 h 92075"/>
              <a:gd name="connsiteX4" fmla="*/ 6350 w 93218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8" h="92075">
                <a:moveTo>
                  <a:pt x="6350" y="46101"/>
                </a:moveTo>
                <a:cubicBezTo>
                  <a:pt x="6350" y="24129"/>
                  <a:pt x="24384" y="6350"/>
                  <a:pt x="46609" y="6350"/>
                </a:cubicBezTo>
                <a:cubicBezTo>
                  <a:pt x="68834" y="6350"/>
                  <a:pt x="86867" y="24129"/>
                  <a:pt x="86867" y="46101"/>
                </a:cubicBezTo>
                <a:cubicBezTo>
                  <a:pt x="86867" y="67945"/>
                  <a:pt x="68834" y="85725"/>
                  <a:pt x="46609" y="85725"/>
                </a:cubicBezTo>
                <a:cubicBezTo>
                  <a:pt x="24384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162678" y="5097779"/>
            <a:ext cx="93218" cy="92075"/>
          </a:xfrm>
          <a:custGeom>
            <a:avLst/>
            <a:gdLst>
              <a:gd name="connsiteX0" fmla="*/ 6350 w 93218"/>
              <a:gd name="connsiteY0" fmla="*/ 46101 h 92075"/>
              <a:gd name="connsiteX1" fmla="*/ 46609 w 93218"/>
              <a:gd name="connsiteY1" fmla="*/ 6350 h 92075"/>
              <a:gd name="connsiteX2" fmla="*/ 86867 w 93218"/>
              <a:gd name="connsiteY2" fmla="*/ 46101 h 92075"/>
              <a:gd name="connsiteX3" fmla="*/ 46609 w 93218"/>
              <a:gd name="connsiteY3" fmla="*/ 85725 h 92075"/>
              <a:gd name="connsiteX4" fmla="*/ 6350 w 93218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8" h="92075">
                <a:moveTo>
                  <a:pt x="6350" y="46101"/>
                </a:moveTo>
                <a:cubicBezTo>
                  <a:pt x="6350" y="24129"/>
                  <a:pt x="24384" y="6350"/>
                  <a:pt x="46609" y="6350"/>
                </a:cubicBezTo>
                <a:cubicBezTo>
                  <a:pt x="68834" y="6350"/>
                  <a:pt x="86867" y="24129"/>
                  <a:pt x="86867" y="46101"/>
                </a:cubicBezTo>
                <a:cubicBezTo>
                  <a:pt x="86867" y="67945"/>
                  <a:pt x="68834" y="85725"/>
                  <a:pt x="46609" y="85725"/>
                </a:cubicBezTo>
                <a:cubicBezTo>
                  <a:pt x="24384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3869563" y="5417565"/>
            <a:ext cx="431291" cy="83661"/>
          </a:xfrm>
          <a:custGeom>
            <a:avLst/>
            <a:gdLst>
              <a:gd name="connsiteX0" fmla="*/ 6350 w 431291"/>
              <a:gd name="connsiteY0" fmla="*/ 6350 h 83661"/>
              <a:gd name="connsiteX1" fmla="*/ 424941 w 431291"/>
              <a:gd name="connsiteY1" fmla="*/ 6350 h 8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291" h="83661">
                <a:moveTo>
                  <a:pt x="6350" y="6350"/>
                </a:moveTo>
                <a:cubicBezTo>
                  <a:pt x="146050" y="100965"/>
                  <a:pt x="285496" y="100965"/>
                  <a:pt x="42494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3692525" y="4870450"/>
            <a:ext cx="785876" cy="774700"/>
          </a:xfrm>
          <a:custGeom>
            <a:avLst/>
            <a:gdLst>
              <a:gd name="connsiteX0" fmla="*/ 6350 w 785876"/>
              <a:gd name="connsiteY0" fmla="*/ 387350 h 774700"/>
              <a:gd name="connsiteX1" fmla="*/ 392938 w 785876"/>
              <a:gd name="connsiteY1" fmla="*/ 6350 h 774700"/>
              <a:gd name="connsiteX2" fmla="*/ 779526 w 785876"/>
              <a:gd name="connsiteY2" fmla="*/ 387350 h 774700"/>
              <a:gd name="connsiteX3" fmla="*/ 392938 w 785876"/>
              <a:gd name="connsiteY3" fmla="*/ 768350 h 774700"/>
              <a:gd name="connsiteX4" fmla="*/ 6350 w 785876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700">
                <a:moveTo>
                  <a:pt x="6350" y="387350"/>
                </a:moveTo>
                <a:cubicBezTo>
                  <a:pt x="6350" y="176910"/>
                  <a:pt x="179451" y="6350"/>
                  <a:pt x="392938" y="6350"/>
                </a:cubicBezTo>
                <a:cubicBezTo>
                  <a:pt x="606425" y="6350"/>
                  <a:pt x="779526" y="176910"/>
                  <a:pt x="779526" y="387350"/>
                </a:cubicBezTo>
                <a:cubicBezTo>
                  <a:pt x="779526" y="597789"/>
                  <a:pt x="606425" y="768350"/>
                  <a:pt x="392938" y="768350"/>
                </a:cubicBezTo>
                <a:cubicBezTo>
                  <a:pt x="179451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6019800" y="2438400"/>
            <a:ext cx="2667000" cy="3090798"/>
          </a:xfrm>
          <a:custGeom>
            <a:avLst/>
            <a:gdLst>
              <a:gd name="connsiteX0" fmla="*/ 0 w 2667000"/>
              <a:gd name="connsiteY0" fmla="*/ 3090798 h 3090798"/>
              <a:gd name="connsiteX1" fmla="*/ 2667000 w 2667000"/>
              <a:gd name="connsiteY1" fmla="*/ 3090798 h 3090798"/>
              <a:gd name="connsiteX2" fmla="*/ 2667000 w 2667000"/>
              <a:gd name="connsiteY2" fmla="*/ 0 h 3090798"/>
              <a:gd name="connsiteX3" fmla="*/ 0 w 2667000"/>
              <a:gd name="connsiteY3" fmla="*/ 0 h 3090798"/>
              <a:gd name="connsiteX4" fmla="*/ 0 w 2667000"/>
              <a:gd name="connsiteY4" fmla="*/ 3090798 h 309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3090798">
                <a:moveTo>
                  <a:pt x="0" y="3090798"/>
                </a:moveTo>
                <a:lnTo>
                  <a:pt x="2667000" y="3090798"/>
                </a:lnTo>
                <a:lnTo>
                  <a:pt x="2667000" y="0"/>
                </a:lnTo>
                <a:lnTo>
                  <a:pt x="0" y="0"/>
                </a:lnTo>
                <a:lnTo>
                  <a:pt x="0" y="3090798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6013450" y="2432050"/>
            <a:ext cx="2679700" cy="3103498"/>
          </a:xfrm>
          <a:custGeom>
            <a:avLst/>
            <a:gdLst>
              <a:gd name="connsiteX0" fmla="*/ 6350 w 2679700"/>
              <a:gd name="connsiteY0" fmla="*/ 3097148 h 3103498"/>
              <a:gd name="connsiteX1" fmla="*/ 2673350 w 2679700"/>
              <a:gd name="connsiteY1" fmla="*/ 3097148 h 3103498"/>
              <a:gd name="connsiteX2" fmla="*/ 2673350 w 2679700"/>
              <a:gd name="connsiteY2" fmla="*/ 6350 h 3103498"/>
              <a:gd name="connsiteX3" fmla="*/ 6350 w 2679700"/>
              <a:gd name="connsiteY3" fmla="*/ 6350 h 3103498"/>
              <a:gd name="connsiteX4" fmla="*/ 6350 w 2679700"/>
              <a:gd name="connsiteY4" fmla="*/ 3097148 h 3103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3103498">
                <a:moveTo>
                  <a:pt x="6350" y="3097148"/>
                </a:moveTo>
                <a:lnTo>
                  <a:pt x="2673350" y="3097148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30971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0"/>
            <a:ext cx="82677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317500" y="558800"/>
            <a:ext cx="5473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041400" y="2489200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03300" y="2768600"/>
            <a:ext cx="952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422400" y="4305300"/>
            <a:ext cx="812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384300" y="4584700"/>
            <a:ext cx="952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4089400" y="2413000"/>
            <a:ext cx="78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3949700" y="4279900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286500" y="2857500"/>
            <a:ext cx="218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Smiley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6337300" y="3606800"/>
            <a:ext cx="508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7162800" y="3606800"/>
            <a:ext cx="1092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“diameter”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“numEyes”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835900" cy="487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MAYA_PLUG_IN_PATH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attribute.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flowing??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samples,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compute()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this?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645400" cy="483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001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001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MPxNode::postConstructor()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postConstructor(self):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dynAttr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"dynAttr",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"da",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nAttr.setKeyable(1)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thisNode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self.thisMObject()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OpenMaya.MFnDependencyNode(thisNode)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depNode.addAttribute(dynAttr)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3152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MPxNode::setDependentsDirty()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non-dynamic</a:t>
            </a:r>
          </a:p>
          <a:p>
            <a:pPr>
              <a:lnSpc>
                <a:spcPts val="28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flexible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467600" cy="462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MPxNode::setDependentsDirty()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dynNode.aOutput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Non-dynamic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attribute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“aOutput"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setDependentsDirty(self,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dirtyPlug,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plugArray):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dirtyPlug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self.dynAttr: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thisNode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self.thisMObject()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OpenMaya.MPlug(thisNode,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dynNode.aOutput)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plugArray.append(plug)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pass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OpenMayaMPx.MPxNode.setDependentsDirty(self,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dirtyPlug,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plugArray)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50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057400"/>
            <a:ext cx="7070846" cy="2713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addExtension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addExtension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"mesh"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-shortName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-longName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-minValue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-maxValue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10000;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1816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00100" y="5181600"/>
            <a:ext cx="483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MDGModifier::addExtensionAttribute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00" y="2354414"/>
            <a:ext cx="1143000" cy="968159"/>
          </a:xfrm>
          <a:custGeom>
            <a:avLst/>
            <a:gdLst>
              <a:gd name="connsiteX0" fmla="*/ 0 w 1143000"/>
              <a:gd name="connsiteY0" fmla="*/ 968159 h 968159"/>
              <a:gd name="connsiteX1" fmla="*/ 1143000 w 1143000"/>
              <a:gd name="connsiteY1" fmla="*/ 968159 h 968159"/>
              <a:gd name="connsiteX2" fmla="*/ 1143000 w 1143000"/>
              <a:gd name="connsiteY2" fmla="*/ 0 h 968159"/>
              <a:gd name="connsiteX3" fmla="*/ 0 w 1143000"/>
              <a:gd name="connsiteY3" fmla="*/ 0 h 968159"/>
              <a:gd name="connsiteX4" fmla="*/ 0 w 1143000"/>
              <a:gd name="connsiteY4" fmla="*/ 968159 h 968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968159">
                <a:moveTo>
                  <a:pt x="0" y="968159"/>
                </a:moveTo>
                <a:lnTo>
                  <a:pt x="1143000" y="968159"/>
                </a:lnTo>
                <a:lnTo>
                  <a:pt x="1143000" y="0"/>
                </a:lnTo>
                <a:lnTo>
                  <a:pt x="0" y="0"/>
                </a:lnTo>
                <a:lnTo>
                  <a:pt x="0" y="968159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2348064"/>
            <a:ext cx="1155700" cy="980859"/>
          </a:xfrm>
          <a:custGeom>
            <a:avLst/>
            <a:gdLst>
              <a:gd name="connsiteX0" fmla="*/ 6350 w 1155700"/>
              <a:gd name="connsiteY0" fmla="*/ 974509 h 980859"/>
              <a:gd name="connsiteX1" fmla="*/ 1149350 w 1155700"/>
              <a:gd name="connsiteY1" fmla="*/ 974509 h 980859"/>
              <a:gd name="connsiteX2" fmla="*/ 1149350 w 1155700"/>
              <a:gd name="connsiteY2" fmla="*/ 6350 h 980859"/>
              <a:gd name="connsiteX3" fmla="*/ 6350 w 1155700"/>
              <a:gd name="connsiteY3" fmla="*/ 6350 h 980859"/>
              <a:gd name="connsiteX4" fmla="*/ 6350 w 1155700"/>
              <a:gd name="connsiteY4" fmla="*/ 974509 h 98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980859">
                <a:moveTo>
                  <a:pt x="6350" y="974509"/>
                </a:moveTo>
                <a:lnTo>
                  <a:pt x="1149350" y="974509"/>
                </a:lnTo>
                <a:lnTo>
                  <a:pt x="1149350" y="6350"/>
                </a:lnTo>
                <a:lnTo>
                  <a:pt x="6350" y="6350"/>
                </a:lnTo>
                <a:lnTo>
                  <a:pt x="6350" y="974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98875" y="2976130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09719" y="2672588"/>
            <a:ext cx="303529" cy="1214373"/>
          </a:xfrm>
          <a:custGeom>
            <a:avLst/>
            <a:gdLst>
              <a:gd name="connsiteX0" fmla="*/ 0 w 303529"/>
              <a:gd name="connsiteY0" fmla="*/ 303529 h 1214373"/>
              <a:gd name="connsiteX1" fmla="*/ 303529 w 303529"/>
              <a:gd name="connsiteY1" fmla="*/ 0 h 1214373"/>
              <a:gd name="connsiteX2" fmla="*/ 303529 w 303529"/>
              <a:gd name="connsiteY2" fmla="*/ 910844 h 1214373"/>
              <a:gd name="connsiteX3" fmla="*/ 0 w 303529"/>
              <a:gd name="connsiteY3" fmla="*/ 1214373 h 1214373"/>
              <a:gd name="connsiteX4" fmla="*/ 0 w 303529"/>
              <a:gd name="connsiteY4" fmla="*/ 303529 h 1214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29" h="1214373">
                <a:moveTo>
                  <a:pt x="0" y="303529"/>
                </a:moveTo>
                <a:lnTo>
                  <a:pt x="303529" y="0"/>
                </a:lnTo>
                <a:lnTo>
                  <a:pt x="303529" y="910844"/>
                </a:lnTo>
                <a:lnTo>
                  <a:pt x="0" y="1214373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98875" y="2672588"/>
            <a:ext cx="1214373" cy="303529"/>
          </a:xfrm>
          <a:custGeom>
            <a:avLst/>
            <a:gdLst>
              <a:gd name="connsiteX0" fmla="*/ 0 w 1214373"/>
              <a:gd name="connsiteY0" fmla="*/ 303529 h 303529"/>
              <a:gd name="connsiteX1" fmla="*/ 303657 w 1214373"/>
              <a:gd name="connsiteY1" fmla="*/ 0 h 303529"/>
              <a:gd name="connsiteX2" fmla="*/ 1214373 w 1214373"/>
              <a:gd name="connsiteY2" fmla="*/ 0 h 303529"/>
              <a:gd name="connsiteX3" fmla="*/ 910844 w 1214373"/>
              <a:gd name="connsiteY3" fmla="*/ 303529 h 303529"/>
              <a:gd name="connsiteX4" fmla="*/ 0 w 1214373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373" h="303529">
                <a:moveTo>
                  <a:pt x="0" y="303529"/>
                </a:moveTo>
                <a:lnTo>
                  <a:pt x="303657" y="0"/>
                </a:lnTo>
                <a:lnTo>
                  <a:pt x="1214373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692525" y="2666238"/>
            <a:ext cx="1227073" cy="1227073"/>
          </a:xfrm>
          <a:custGeom>
            <a:avLst/>
            <a:gdLst>
              <a:gd name="connsiteX0" fmla="*/ 6350 w 1227073"/>
              <a:gd name="connsiteY0" fmla="*/ 309879 h 1227073"/>
              <a:gd name="connsiteX1" fmla="*/ 310007 w 1227073"/>
              <a:gd name="connsiteY1" fmla="*/ 6350 h 1227073"/>
              <a:gd name="connsiteX2" fmla="*/ 1220723 w 1227073"/>
              <a:gd name="connsiteY2" fmla="*/ 6350 h 1227073"/>
              <a:gd name="connsiteX3" fmla="*/ 1220723 w 1227073"/>
              <a:gd name="connsiteY3" fmla="*/ 917194 h 1227073"/>
              <a:gd name="connsiteX4" fmla="*/ 917194 w 1227073"/>
              <a:gd name="connsiteY4" fmla="*/ 1220723 h 1227073"/>
              <a:gd name="connsiteX5" fmla="*/ 6350 w 1227073"/>
              <a:gd name="connsiteY5" fmla="*/ 1220723 h 1227073"/>
              <a:gd name="connsiteX6" fmla="*/ 6350 w 1227073"/>
              <a:gd name="connsiteY6" fmla="*/ 309879 h 1227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073" h="1227073">
                <a:moveTo>
                  <a:pt x="6350" y="309879"/>
                </a:moveTo>
                <a:lnTo>
                  <a:pt x="310007" y="6350"/>
                </a:lnTo>
                <a:lnTo>
                  <a:pt x="1220723" y="6350"/>
                </a:lnTo>
                <a:lnTo>
                  <a:pt x="1220723" y="917194"/>
                </a:lnTo>
                <a:lnTo>
                  <a:pt x="917194" y="1220723"/>
                </a:lnTo>
                <a:lnTo>
                  <a:pt x="6350" y="1220723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92525" y="2666238"/>
            <a:ext cx="1227073" cy="316229"/>
          </a:xfrm>
          <a:custGeom>
            <a:avLst/>
            <a:gdLst>
              <a:gd name="connsiteX0" fmla="*/ 6350 w 1227073"/>
              <a:gd name="connsiteY0" fmla="*/ 309879 h 316229"/>
              <a:gd name="connsiteX1" fmla="*/ 917194 w 1227073"/>
              <a:gd name="connsiteY1" fmla="*/ 309879 h 316229"/>
              <a:gd name="connsiteX2" fmla="*/ 1220723 w 1227073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073" h="316229">
                <a:moveTo>
                  <a:pt x="6350" y="309879"/>
                </a:moveTo>
                <a:lnTo>
                  <a:pt x="917194" y="309879"/>
                </a:lnTo>
                <a:lnTo>
                  <a:pt x="12207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03369" y="2969767"/>
            <a:ext cx="22225" cy="923544"/>
          </a:xfrm>
          <a:custGeom>
            <a:avLst/>
            <a:gdLst>
              <a:gd name="connsiteX0" fmla="*/ 6350 w 22225"/>
              <a:gd name="connsiteY0" fmla="*/ 6350 h 923544"/>
              <a:gd name="connsiteX1" fmla="*/ 6350 w 22225"/>
              <a:gd name="connsiteY1" fmla="*/ 91719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44">
                <a:moveTo>
                  <a:pt x="6350" y="6350"/>
                </a:moveTo>
                <a:lnTo>
                  <a:pt x="6350" y="917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773423" y="3048000"/>
            <a:ext cx="773176" cy="762000"/>
          </a:xfrm>
          <a:custGeom>
            <a:avLst/>
            <a:gdLst>
              <a:gd name="connsiteX0" fmla="*/ 0 w 773176"/>
              <a:gd name="connsiteY0" fmla="*/ 381000 h 762000"/>
              <a:gd name="connsiteX1" fmla="*/ 386588 w 773176"/>
              <a:gd name="connsiteY1" fmla="*/ 0 h 762000"/>
              <a:gd name="connsiteX2" fmla="*/ 773176 w 773176"/>
              <a:gd name="connsiteY2" fmla="*/ 381000 h 762000"/>
              <a:gd name="connsiteX3" fmla="*/ 386588 w 773176"/>
              <a:gd name="connsiteY3" fmla="*/ 762000 h 762000"/>
              <a:gd name="connsiteX4" fmla="*/ 0 w 773176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2000">
                <a:moveTo>
                  <a:pt x="0" y="381000"/>
                </a:moveTo>
                <a:cubicBezTo>
                  <a:pt x="0" y="170560"/>
                  <a:pt x="173101" y="0"/>
                  <a:pt x="386588" y="0"/>
                </a:cubicBezTo>
                <a:cubicBezTo>
                  <a:pt x="600075" y="0"/>
                  <a:pt x="773176" y="170560"/>
                  <a:pt x="773176" y="381000"/>
                </a:cubicBezTo>
                <a:cubicBezTo>
                  <a:pt x="773176" y="591439"/>
                  <a:pt x="600075" y="762000"/>
                  <a:pt x="386588" y="762000"/>
                </a:cubicBezTo>
                <a:cubicBezTo>
                  <a:pt x="173101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99592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24357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98957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23722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944239" y="3588765"/>
            <a:ext cx="431165" cy="83661"/>
          </a:xfrm>
          <a:custGeom>
            <a:avLst/>
            <a:gdLst>
              <a:gd name="connsiteX0" fmla="*/ 6350 w 431165"/>
              <a:gd name="connsiteY0" fmla="*/ 6350 h 83661"/>
              <a:gd name="connsiteX1" fmla="*/ 424814 w 431165"/>
              <a:gd name="connsiteY1" fmla="*/ 6350 h 8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83661">
                <a:moveTo>
                  <a:pt x="6350" y="6350"/>
                </a:moveTo>
                <a:cubicBezTo>
                  <a:pt x="145922" y="100965"/>
                  <a:pt x="285495" y="100965"/>
                  <a:pt x="424814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767073" y="3041650"/>
            <a:ext cx="785876" cy="774700"/>
          </a:xfrm>
          <a:custGeom>
            <a:avLst/>
            <a:gdLst>
              <a:gd name="connsiteX0" fmla="*/ 6350 w 785876"/>
              <a:gd name="connsiteY0" fmla="*/ 387350 h 774700"/>
              <a:gd name="connsiteX1" fmla="*/ 392938 w 785876"/>
              <a:gd name="connsiteY1" fmla="*/ 6350 h 774700"/>
              <a:gd name="connsiteX2" fmla="*/ 779526 w 785876"/>
              <a:gd name="connsiteY2" fmla="*/ 387350 h 774700"/>
              <a:gd name="connsiteX3" fmla="*/ 392938 w 785876"/>
              <a:gd name="connsiteY3" fmla="*/ 768350 h 774700"/>
              <a:gd name="connsiteX4" fmla="*/ 6350 w 785876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700">
                <a:moveTo>
                  <a:pt x="6350" y="387350"/>
                </a:moveTo>
                <a:cubicBezTo>
                  <a:pt x="6350" y="176910"/>
                  <a:pt x="179451" y="6350"/>
                  <a:pt x="392938" y="6350"/>
                </a:cubicBezTo>
                <a:cubicBezTo>
                  <a:pt x="606425" y="6350"/>
                  <a:pt x="779526" y="176910"/>
                  <a:pt x="779526" y="387350"/>
                </a:cubicBezTo>
                <a:cubicBezTo>
                  <a:pt x="779526" y="597789"/>
                  <a:pt x="606425" y="768350"/>
                  <a:pt x="392938" y="768350"/>
                </a:cubicBezTo>
                <a:cubicBezTo>
                  <a:pt x="179451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657600" y="4840655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568444" y="4537075"/>
            <a:ext cx="303657" cy="1214411"/>
          </a:xfrm>
          <a:custGeom>
            <a:avLst/>
            <a:gdLst>
              <a:gd name="connsiteX0" fmla="*/ 0 w 303657"/>
              <a:gd name="connsiteY0" fmla="*/ 303529 h 1214411"/>
              <a:gd name="connsiteX1" fmla="*/ 303657 w 303657"/>
              <a:gd name="connsiteY1" fmla="*/ 0 h 1214411"/>
              <a:gd name="connsiteX2" fmla="*/ 303657 w 303657"/>
              <a:gd name="connsiteY2" fmla="*/ 910844 h 1214411"/>
              <a:gd name="connsiteX3" fmla="*/ 0 w 303657"/>
              <a:gd name="connsiteY3" fmla="*/ 1214411 h 1214411"/>
              <a:gd name="connsiteX4" fmla="*/ 0 w 303657"/>
              <a:gd name="connsiteY4" fmla="*/ 303529 h 12144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657" h="1214411">
                <a:moveTo>
                  <a:pt x="0" y="303529"/>
                </a:moveTo>
                <a:lnTo>
                  <a:pt x="303657" y="0"/>
                </a:lnTo>
                <a:lnTo>
                  <a:pt x="303657" y="910844"/>
                </a:lnTo>
                <a:lnTo>
                  <a:pt x="0" y="1214411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657600" y="4537075"/>
            <a:ext cx="1214501" cy="303529"/>
          </a:xfrm>
          <a:custGeom>
            <a:avLst/>
            <a:gdLst>
              <a:gd name="connsiteX0" fmla="*/ 0 w 1214501"/>
              <a:gd name="connsiteY0" fmla="*/ 303529 h 303529"/>
              <a:gd name="connsiteX1" fmla="*/ 303657 w 1214501"/>
              <a:gd name="connsiteY1" fmla="*/ 0 h 303529"/>
              <a:gd name="connsiteX2" fmla="*/ 1214501 w 1214501"/>
              <a:gd name="connsiteY2" fmla="*/ 0 h 303529"/>
              <a:gd name="connsiteX3" fmla="*/ 910844 w 1214501"/>
              <a:gd name="connsiteY3" fmla="*/ 303529 h 303529"/>
              <a:gd name="connsiteX4" fmla="*/ 0 w 1214501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501" h="303529">
                <a:moveTo>
                  <a:pt x="0" y="303529"/>
                </a:moveTo>
                <a:lnTo>
                  <a:pt x="303657" y="0"/>
                </a:lnTo>
                <a:lnTo>
                  <a:pt x="1214501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651250" y="4530725"/>
            <a:ext cx="1227201" cy="1227111"/>
          </a:xfrm>
          <a:custGeom>
            <a:avLst/>
            <a:gdLst>
              <a:gd name="connsiteX0" fmla="*/ 6350 w 1227201"/>
              <a:gd name="connsiteY0" fmla="*/ 309879 h 1227111"/>
              <a:gd name="connsiteX1" fmla="*/ 310007 w 1227201"/>
              <a:gd name="connsiteY1" fmla="*/ 6350 h 1227111"/>
              <a:gd name="connsiteX2" fmla="*/ 1220851 w 1227201"/>
              <a:gd name="connsiteY2" fmla="*/ 6350 h 1227111"/>
              <a:gd name="connsiteX3" fmla="*/ 1220851 w 1227201"/>
              <a:gd name="connsiteY3" fmla="*/ 917194 h 1227111"/>
              <a:gd name="connsiteX4" fmla="*/ 917194 w 1227201"/>
              <a:gd name="connsiteY4" fmla="*/ 1220761 h 1227111"/>
              <a:gd name="connsiteX5" fmla="*/ 6350 w 1227201"/>
              <a:gd name="connsiteY5" fmla="*/ 1220761 h 1227111"/>
              <a:gd name="connsiteX6" fmla="*/ 6350 w 1227201"/>
              <a:gd name="connsiteY6" fmla="*/ 309879 h 1227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201" h="1227111">
                <a:moveTo>
                  <a:pt x="6350" y="309879"/>
                </a:moveTo>
                <a:lnTo>
                  <a:pt x="310007" y="6350"/>
                </a:lnTo>
                <a:lnTo>
                  <a:pt x="1220851" y="6350"/>
                </a:lnTo>
                <a:lnTo>
                  <a:pt x="1220851" y="917194"/>
                </a:lnTo>
                <a:lnTo>
                  <a:pt x="917194" y="1220761"/>
                </a:lnTo>
                <a:lnTo>
                  <a:pt x="6350" y="1220761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651250" y="4530725"/>
            <a:ext cx="1227201" cy="316229"/>
          </a:xfrm>
          <a:custGeom>
            <a:avLst/>
            <a:gdLst>
              <a:gd name="connsiteX0" fmla="*/ 6350 w 1227201"/>
              <a:gd name="connsiteY0" fmla="*/ 309879 h 316229"/>
              <a:gd name="connsiteX1" fmla="*/ 917194 w 1227201"/>
              <a:gd name="connsiteY1" fmla="*/ 309879 h 316229"/>
              <a:gd name="connsiteX2" fmla="*/ 1220851 w 1227201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201" h="316229">
                <a:moveTo>
                  <a:pt x="6350" y="309879"/>
                </a:moveTo>
                <a:lnTo>
                  <a:pt x="917194" y="309879"/>
                </a:lnTo>
                <a:lnTo>
                  <a:pt x="12208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562094" y="4834254"/>
            <a:ext cx="22225" cy="923582"/>
          </a:xfrm>
          <a:custGeom>
            <a:avLst/>
            <a:gdLst>
              <a:gd name="connsiteX0" fmla="*/ 6350 w 22225"/>
              <a:gd name="connsiteY0" fmla="*/ 6350 h 923582"/>
              <a:gd name="connsiteX1" fmla="*/ 6350 w 22225"/>
              <a:gd name="connsiteY1" fmla="*/ 917231 h 923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82">
                <a:moveTo>
                  <a:pt x="6350" y="6350"/>
                </a:moveTo>
                <a:lnTo>
                  <a:pt x="6350" y="9172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019800" y="2438400"/>
            <a:ext cx="2667000" cy="1448561"/>
          </a:xfrm>
          <a:custGeom>
            <a:avLst/>
            <a:gdLst>
              <a:gd name="connsiteX0" fmla="*/ 0 w 2667000"/>
              <a:gd name="connsiteY0" fmla="*/ 1448561 h 1448561"/>
              <a:gd name="connsiteX1" fmla="*/ 2667000 w 2667000"/>
              <a:gd name="connsiteY1" fmla="*/ 1448561 h 1448561"/>
              <a:gd name="connsiteX2" fmla="*/ 2667000 w 2667000"/>
              <a:gd name="connsiteY2" fmla="*/ 0 h 1448561"/>
              <a:gd name="connsiteX3" fmla="*/ 0 w 2667000"/>
              <a:gd name="connsiteY3" fmla="*/ 0 h 1448561"/>
              <a:gd name="connsiteX4" fmla="*/ 0 w 2667000"/>
              <a:gd name="connsiteY4" fmla="*/ 1448561 h 144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448561">
                <a:moveTo>
                  <a:pt x="0" y="1448561"/>
                </a:moveTo>
                <a:lnTo>
                  <a:pt x="2667000" y="1448561"/>
                </a:lnTo>
                <a:lnTo>
                  <a:pt x="2667000" y="0"/>
                </a:lnTo>
                <a:lnTo>
                  <a:pt x="0" y="0"/>
                </a:lnTo>
                <a:lnTo>
                  <a:pt x="0" y="1448561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013450" y="2432050"/>
            <a:ext cx="2679700" cy="1461261"/>
          </a:xfrm>
          <a:custGeom>
            <a:avLst/>
            <a:gdLst>
              <a:gd name="connsiteX0" fmla="*/ 6350 w 2679700"/>
              <a:gd name="connsiteY0" fmla="*/ 1454911 h 1461261"/>
              <a:gd name="connsiteX1" fmla="*/ 2673350 w 2679700"/>
              <a:gd name="connsiteY1" fmla="*/ 1454911 h 1461261"/>
              <a:gd name="connsiteX2" fmla="*/ 2673350 w 2679700"/>
              <a:gd name="connsiteY2" fmla="*/ 6350 h 1461261"/>
              <a:gd name="connsiteX3" fmla="*/ 6350 w 2679700"/>
              <a:gd name="connsiteY3" fmla="*/ 6350 h 1461261"/>
              <a:gd name="connsiteX4" fmla="*/ 6350 w 2679700"/>
              <a:gd name="connsiteY4" fmla="*/ 1454911 h 1461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1461261">
                <a:moveTo>
                  <a:pt x="6350" y="1454911"/>
                </a:moveTo>
                <a:lnTo>
                  <a:pt x="2673350" y="1454911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14549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096000" y="4128046"/>
            <a:ext cx="2514600" cy="1623440"/>
          </a:xfrm>
          <a:custGeom>
            <a:avLst/>
            <a:gdLst>
              <a:gd name="connsiteX0" fmla="*/ 0 w 2514600"/>
              <a:gd name="connsiteY0" fmla="*/ 1623440 h 1623440"/>
              <a:gd name="connsiteX1" fmla="*/ 2514600 w 2514600"/>
              <a:gd name="connsiteY1" fmla="*/ 1623440 h 1623440"/>
              <a:gd name="connsiteX2" fmla="*/ 2514600 w 2514600"/>
              <a:gd name="connsiteY2" fmla="*/ 0 h 1623440"/>
              <a:gd name="connsiteX3" fmla="*/ 0 w 2514600"/>
              <a:gd name="connsiteY3" fmla="*/ 0 h 1623440"/>
              <a:gd name="connsiteX4" fmla="*/ 0 w 2514600"/>
              <a:gd name="connsiteY4" fmla="*/ 1623440 h 162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0" h="1623440">
                <a:moveTo>
                  <a:pt x="0" y="1623440"/>
                </a:moveTo>
                <a:lnTo>
                  <a:pt x="2514600" y="1623440"/>
                </a:lnTo>
                <a:lnTo>
                  <a:pt x="2514600" y="0"/>
                </a:lnTo>
                <a:lnTo>
                  <a:pt x="0" y="0"/>
                </a:lnTo>
                <a:lnTo>
                  <a:pt x="0" y="162344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089650" y="4121696"/>
            <a:ext cx="2527300" cy="1636140"/>
          </a:xfrm>
          <a:custGeom>
            <a:avLst/>
            <a:gdLst>
              <a:gd name="connsiteX0" fmla="*/ 6350 w 2527300"/>
              <a:gd name="connsiteY0" fmla="*/ 1629790 h 1636140"/>
              <a:gd name="connsiteX1" fmla="*/ 2520950 w 2527300"/>
              <a:gd name="connsiteY1" fmla="*/ 1629790 h 1636140"/>
              <a:gd name="connsiteX2" fmla="*/ 2520950 w 2527300"/>
              <a:gd name="connsiteY2" fmla="*/ 6350 h 1636140"/>
              <a:gd name="connsiteX3" fmla="*/ 6350 w 2527300"/>
              <a:gd name="connsiteY3" fmla="*/ 6350 h 1636140"/>
              <a:gd name="connsiteX4" fmla="*/ 6350 w 2527300"/>
              <a:gd name="connsiteY4" fmla="*/ 1629790 h 1636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1636140">
                <a:moveTo>
                  <a:pt x="6350" y="1629790"/>
                </a:moveTo>
                <a:lnTo>
                  <a:pt x="2520950" y="1629790"/>
                </a:lnTo>
                <a:lnTo>
                  <a:pt x="2520950" y="6350"/>
                </a:lnTo>
                <a:lnTo>
                  <a:pt x="6350" y="6350"/>
                </a:lnTo>
                <a:lnTo>
                  <a:pt x="6350" y="16297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0"/>
            <a:ext cx="82804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977900" y="2628900"/>
            <a:ext cx="990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003300" y="2895600"/>
            <a:ext cx="952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17500" y="584200"/>
            <a:ext cx="67818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543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543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54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100"/>
              </a:lnSpc>
              <a:tabLst>
                <a:tab pos="354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3683000" y="4089400"/>
            <a:ext cx="1371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6210300" y="2628900"/>
            <a:ext cx="218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Smiley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6184900" y="2984500"/>
            <a:ext cx="508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7010400" y="2984500"/>
            <a:ext cx="1092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“diameter”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“numEyes”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464300" y="4356100"/>
            <a:ext cx="1917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6413500" y="4711700"/>
            <a:ext cx="495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7239000" y="4711700"/>
            <a:ext cx="901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09700" y="2616200"/>
            <a:ext cx="6019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6200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you’ve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pPr>
              <a:lnSpc>
                <a:spcPts val="28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MEL: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`createNode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myNode`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Python:</a:t>
            </a:r>
          </a:p>
          <a:p>
            <a:pPr>
              <a:lnSpc>
                <a:spcPts val="21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maya.cmds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cmds</a:t>
            </a:r>
          </a:p>
          <a:p>
            <a:pPr>
              <a:lnSpc>
                <a:spcPts val="21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cmds.createNode(“myNode")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45847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4648200"/>
            <a:ext cx="7785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typically,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(connections,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988300" cy="509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AENodeNameTemplate.mel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MPxNode,</a:t>
            </a:r>
          </a:p>
          <a:p>
            <a:pPr>
              <a:lnSpc>
                <a:spcPts val="19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NodeName,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AEtransCircleTemplate.mel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</a:p>
          <a:p>
            <a:pPr>
              <a:lnSpc>
                <a:spcPts val="19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setKeyable(true)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setChannelBox(true).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05200" y="5225859"/>
            <a:ext cx="3457575" cy="427228"/>
          </a:xfrm>
          <a:custGeom>
            <a:avLst/>
            <a:gdLst>
              <a:gd name="connsiteX0" fmla="*/ 14287 w 3457575"/>
              <a:gd name="connsiteY0" fmla="*/ 80708 h 427228"/>
              <a:gd name="connsiteX1" fmla="*/ 80708 w 3457575"/>
              <a:gd name="connsiteY1" fmla="*/ 14287 h 427228"/>
              <a:gd name="connsiteX2" fmla="*/ 3376866 w 3457575"/>
              <a:gd name="connsiteY2" fmla="*/ 14287 h 427228"/>
              <a:gd name="connsiteX3" fmla="*/ 3443287 w 3457575"/>
              <a:gd name="connsiteY3" fmla="*/ 80708 h 427228"/>
              <a:gd name="connsiteX4" fmla="*/ 3443287 w 3457575"/>
              <a:gd name="connsiteY4" fmla="*/ 346519 h 427228"/>
              <a:gd name="connsiteX5" fmla="*/ 3376866 w 3457575"/>
              <a:gd name="connsiteY5" fmla="*/ 412940 h 427228"/>
              <a:gd name="connsiteX6" fmla="*/ 80708 w 3457575"/>
              <a:gd name="connsiteY6" fmla="*/ 412940 h 427228"/>
              <a:gd name="connsiteX7" fmla="*/ 14287 w 3457575"/>
              <a:gd name="connsiteY7" fmla="*/ 346519 h 427228"/>
              <a:gd name="connsiteX8" fmla="*/ 14287 w 34575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4575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3376866" y="14287"/>
                </a:lnTo>
                <a:cubicBezTo>
                  <a:pt x="3413569" y="14287"/>
                  <a:pt x="3443287" y="44005"/>
                  <a:pt x="3443287" y="80708"/>
                </a:cubicBezTo>
                <a:lnTo>
                  <a:pt x="3443287" y="346519"/>
                </a:lnTo>
                <a:cubicBezTo>
                  <a:pt x="3443287" y="383184"/>
                  <a:pt x="3413569" y="412940"/>
                  <a:pt x="3376866" y="412940"/>
                </a:cubicBezTo>
                <a:lnTo>
                  <a:pt x="80708" y="412940"/>
                </a:lnTo>
                <a:cubicBezTo>
                  <a:pt x="44005" y="412940"/>
                  <a:pt x="14287" y="383184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5668734"/>
            <a:ext cx="2847975" cy="427266"/>
          </a:xfrm>
          <a:custGeom>
            <a:avLst/>
            <a:gdLst>
              <a:gd name="connsiteX0" fmla="*/ 14287 w 2847975"/>
              <a:gd name="connsiteY0" fmla="*/ 80733 h 427266"/>
              <a:gd name="connsiteX1" fmla="*/ 80733 w 2847975"/>
              <a:gd name="connsiteY1" fmla="*/ 14287 h 427266"/>
              <a:gd name="connsiteX2" fmla="*/ 2767266 w 2847975"/>
              <a:gd name="connsiteY2" fmla="*/ 14287 h 427266"/>
              <a:gd name="connsiteX3" fmla="*/ 2833687 w 2847975"/>
              <a:gd name="connsiteY3" fmla="*/ 80733 h 427266"/>
              <a:gd name="connsiteX4" fmla="*/ 2833687 w 2847975"/>
              <a:gd name="connsiteY4" fmla="*/ 346532 h 427266"/>
              <a:gd name="connsiteX5" fmla="*/ 2767266 w 2847975"/>
              <a:gd name="connsiteY5" fmla="*/ 412978 h 427266"/>
              <a:gd name="connsiteX6" fmla="*/ 80733 w 2847975"/>
              <a:gd name="connsiteY6" fmla="*/ 412978 h 427266"/>
              <a:gd name="connsiteX7" fmla="*/ 14287 w 2847975"/>
              <a:gd name="connsiteY7" fmla="*/ 346532 h 427266"/>
              <a:gd name="connsiteX8" fmla="*/ 14287 w 2847975"/>
              <a:gd name="connsiteY8" fmla="*/ 80733 h 427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847975" h="427266">
                <a:moveTo>
                  <a:pt x="14287" y="80733"/>
                </a:moveTo>
                <a:cubicBezTo>
                  <a:pt x="14287" y="44043"/>
                  <a:pt x="44043" y="14287"/>
                  <a:pt x="80733" y="14287"/>
                </a:cubicBezTo>
                <a:lnTo>
                  <a:pt x="2767266" y="14287"/>
                </a:lnTo>
                <a:cubicBezTo>
                  <a:pt x="2803969" y="14287"/>
                  <a:pt x="2833687" y="44043"/>
                  <a:pt x="2833687" y="80733"/>
                </a:cubicBezTo>
                <a:lnTo>
                  <a:pt x="2833687" y="346532"/>
                </a:lnTo>
                <a:cubicBezTo>
                  <a:pt x="2833687" y="383222"/>
                  <a:pt x="2803969" y="412978"/>
                  <a:pt x="2767266" y="412978"/>
                </a:cubicBezTo>
                <a:lnTo>
                  <a:pt x="80733" y="412978"/>
                </a:lnTo>
                <a:cubicBezTo>
                  <a:pt x="44043" y="412978"/>
                  <a:pt x="14287" y="383222"/>
                  <a:pt x="14287" y="346532"/>
                </a:cubicBezTo>
                <a:lnTo>
                  <a:pt x="14287" y="807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98500"/>
            <a:ext cx="79248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AENodeNameTemplate.mel:</a:t>
            </a:r>
          </a:p>
          <a:p>
            <a:pPr>
              <a:lnSpc>
                <a:spcPts val="31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31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AEtransCircleTemplate(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$nodeName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</a:p>
          <a:p>
            <a:pPr>
              <a:lnSpc>
                <a:spcPts val="30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-addControl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“attributeName”;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-suppress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“attributeName”;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-beginLayout;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-endLayout;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-callCustom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“proc_for_new_created_node“</a:t>
            </a:r>
          </a:p>
          <a:p>
            <a:pPr>
              <a:lnSpc>
                <a:spcPts val="24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“proc_for_replace_node”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“attributeName";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6670352" cy="5252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-callCustom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3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transCircleScaleNew"</a:t>
            </a:r>
            <a:r>
              <a:rPr lang="en-US" altLang="zh-CN" sz="1403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3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transCircleScaleReplace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"scale";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transCircleScaleNew(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"quick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radioButtonGrp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"Quick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-numberOfRadioButtons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-label1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-data1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Ten"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-data2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-label3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"Fifteen“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-data3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scaleGrp;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connectControl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scaleGrp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$attrName;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transCircleScaleReplace(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radioButtonGrp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connectControl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scaleGrp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$attrName;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22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292100"/>
            <a:ext cx="79121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simpleNode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Typed</a:t>
            </a:r>
          </a:p>
          <a:p>
            <a:pPr>
              <a:lnSpc>
                <a:spcPts val="4500"/>
              </a:lnSpc>
              <a:tabLst>
                <a:tab pos="3429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exercise,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7340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Exploring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94000" y="2616200"/>
            <a:ext cx="3238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57785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MFnCompoundAttribute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MFnMatrixAttribute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MFnGenericAttribute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5600700" cy="576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MFnCompoundAttribute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"inputTranslateX",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"itX",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OpenMaya.MFnNumericData.kDouble,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nAttr.setStorable(True)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"inputTranslateY",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"itY",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OpenMaya.MFnNumericData.kDouble,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nAttr.setStorable(True)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transCircleNode.inputTranslateZ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"inputTranslateZ",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"itZ",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OpenMaya.MFnNumericData.kDouble,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nAttr.setStorable(True)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OpenMaya.MFnCompoundAttribute()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comAttr.create("inputTranslate","it")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comAttr.addChild(transCircleNode.inputTranslateX)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comAttr.addChild(transCircleNode.inputTranslateY)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comAttr.addChild(transCircleNode.inputTranslateZ)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comAttr.setStorable(True)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49403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(float,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int32,etc.)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NurbsSurface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(accepts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827</Words>
  <Application>Microsoft Office PowerPoint</Application>
  <PresentationFormat>On-screen Show (4:3)</PresentationFormat>
  <Paragraphs>782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</cp:lastModifiedBy>
  <cp:revision>8</cp:revision>
  <dcterms:created xsi:type="dcterms:W3CDTF">2006-08-16T00:00:00Z</dcterms:created>
  <dcterms:modified xsi:type="dcterms:W3CDTF">2013-09-12T15:55:34Z</dcterms:modified>
</cp:coreProperties>
</file>