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utodesk.com/ad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111500"/>
            <a:ext cx="7226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001000" cy="571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increases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power,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customizing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thought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38200" y="1371600"/>
            <a:ext cx="7315200" cy="4876800"/>
          </a:xfrm>
          <a:custGeom>
            <a:avLst/>
            <a:gdLst>
              <a:gd name="connsiteX0" fmla="*/ 812800 w 7315200"/>
              <a:gd name="connsiteY0" fmla="*/ 0 h 4876800"/>
              <a:gd name="connsiteX1" fmla="*/ 7315200 w 7315200"/>
              <a:gd name="connsiteY1" fmla="*/ 0 h 4876800"/>
              <a:gd name="connsiteX2" fmla="*/ 7315200 w 7315200"/>
              <a:gd name="connsiteY2" fmla="*/ 4064000 h 4876800"/>
              <a:gd name="connsiteX3" fmla="*/ 6502400 w 7315200"/>
              <a:gd name="connsiteY3" fmla="*/ 4876800 h 4876800"/>
              <a:gd name="connsiteX4" fmla="*/ 0 w 7315200"/>
              <a:gd name="connsiteY4" fmla="*/ 4876800 h 4876800"/>
              <a:gd name="connsiteX5" fmla="*/ 0 w 7315200"/>
              <a:gd name="connsiteY5" fmla="*/ 812800 h 4876800"/>
              <a:gd name="connsiteX6" fmla="*/ 812800 w 7315200"/>
              <a:gd name="connsiteY6" fmla="*/ 0 h 487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315200" h="4876800">
                <a:moveTo>
                  <a:pt x="812800" y="0"/>
                </a:moveTo>
                <a:lnTo>
                  <a:pt x="7315200" y="0"/>
                </a:lnTo>
                <a:lnTo>
                  <a:pt x="7315200" y="4064000"/>
                </a:lnTo>
                <a:cubicBezTo>
                  <a:pt x="7315200" y="4512894"/>
                  <a:pt x="6951344" y="4876800"/>
                  <a:pt x="6502400" y="4876800"/>
                </a:cubicBezTo>
                <a:lnTo>
                  <a:pt x="0" y="4876800"/>
                </a:lnTo>
                <a:lnTo>
                  <a:pt x="0" y="812800"/>
                </a:lnTo>
                <a:cubicBezTo>
                  <a:pt x="0" y="363854"/>
                  <a:pt x="363905" y="0"/>
                  <a:pt x="8128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25500" y="1358900"/>
            <a:ext cx="7340600" cy="4902200"/>
          </a:xfrm>
          <a:custGeom>
            <a:avLst/>
            <a:gdLst>
              <a:gd name="connsiteX0" fmla="*/ 825500 w 7340600"/>
              <a:gd name="connsiteY0" fmla="*/ 12700 h 4902200"/>
              <a:gd name="connsiteX1" fmla="*/ 7327900 w 7340600"/>
              <a:gd name="connsiteY1" fmla="*/ 12700 h 4902200"/>
              <a:gd name="connsiteX2" fmla="*/ 7327900 w 7340600"/>
              <a:gd name="connsiteY2" fmla="*/ 4076700 h 4902200"/>
              <a:gd name="connsiteX3" fmla="*/ 6515100 w 7340600"/>
              <a:gd name="connsiteY3" fmla="*/ 4889500 h 4902200"/>
              <a:gd name="connsiteX4" fmla="*/ 12700 w 7340600"/>
              <a:gd name="connsiteY4" fmla="*/ 4889500 h 4902200"/>
              <a:gd name="connsiteX5" fmla="*/ 12700 w 7340600"/>
              <a:gd name="connsiteY5" fmla="*/ 825500 h 4902200"/>
              <a:gd name="connsiteX6" fmla="*/ 825500 w 7340600"/>
              <a:gd name="connsiteY6" fmla="*/ 12700 h 4902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340600" h="4902200">
                <a:moveTo>
                  <a:pt x="825500" y="12700"/>
                </a:moveTo>
                <a:lnTo>
                  <a:pt x="7327900" y="12700"/>
                </a:lnTo>
                <a:lnTo>
                  <a:pt x="7327900" y="4076700"/>
                </a:lnTo>
                <a:cubicBezTo>
                  <a:pt x="7327900" y="4525594"/>
                  <a:pt x="6964044" y="4889500"/>
                  <a:pt x="6515100" y="4889500"/>
                </a:cubicBezTo>
                <a:lnTo>
                  <a:pt x="12700" y="4889500"/>
                </a:lnTo>
                <a:lnTo>
                  <a:pt x="12700" y="825500"/>
                </a:lnTo>
                <a:cubicBezTo>
                  <a:pt x="12700" y="376554"/>
                  <a:pt x="376605" y="12700"/>
                  <a:pt x="8255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76750" y="2165985"/>
            <a:ext cx="76200" cy="4101465"/>
          </a:xfrm>
          <a:custGeom>
            <a:avLst/>
            <a:gdLst>
              <a:gd name="connsiteX0" fmla="*/ 19050 w 76200"/>
              <a:gd name="connsiteY0" fmla="*/ 19050 h 4101465"/>
              <a:gd name="connsiteX1" fmla="*/ 19050 w 76200"/>
              <a:gd name="connsiteY1" fmla="*/ 4082414 h 4101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4101465">
                <a:moveTo>
                  <a:pt x="19050" y="19050"/>
                </a:moveTo>
                <a:lnTo>
                  <a:pt x="19050" y="4082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321305" y="3406140"/>
            <a:ext cx="41274" cy="41147"/>
          </a:xfrm>
          <a:custGeom>
            <a:avLst/>
            <a:gdLst>
              <a:gd name="connsiteX0" fmla="*/ 9144 w 41274"/>
              <a:gd name="connsiteY0" fmla="*/ 9144 h 41147"/>
              <a:gd name="connsiteX1" fmla="*/ 32130 w 41274"/>
              <a:gd name="connsiteY1" fmla="*/ 9144 h 41147"/>
              <a:gd name="connsiteX2" fmla="*/ 32130 w 41274"/>
              <a:gd name="connsiteY2" fmla="*/ 32003 h 41147"/>
              <a:gd name="connsiteX3" fmla="*/ 9144 w 41274"/>
              <a:gd name="connsiteY3" fmla="*/ 32003 h 41147"/>
              <a:gd name="connsiteX4" fmla="*/ 9144 w 41274"/>
              <a:gd name="connsiteY4" fmla="*/ 9144 h 41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74" h="41147">
                <a:moveTo>
                  <a:pt x="9144" y="9144"/>
                </a:moveTo>
                <a:lnTo>
                  <a:pt x="32130" y="9144"/>
                </a:lnTo>
                <a:lnTo>
                  <a:pt x="32130" y="32003"/>
                </a:lnTo>
                <a:lnTo>
                  <a:pt x="9144" y="32003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805427" y="3324352"/>
            <a:ext cx="83312" cy="106298"/>
          </a:xfrm>
          <a:custGeom>
            <a:avLst/>
            <a:gdLst>
              <a:gd name="connsiteX0" fmla="*/ 41275 w 83312"/>
              <a:gd name="connsiteY0" fmla="*/ 9144 h 106298"/>
              <a:gd name="connsiteX1" fmla="*/ 18415 w 83312"/>
              <a:gd name="connsiteY1" fmla="*/ 20065 h 106298"/>
              <a:gd name="connsiteX2" fmla="*/ 9144 w 83312"/>
              <a:gd name="connsiteY2" fmla="*/ 52451 h 106298"/>
              <a:gd name="connsiteX3" fmla="*/ 18415 w 83312"/>
              <a:gd name="connsiteY3" fmla="*/ 86486 h 106298"/>
              <a:gd name="connsiteX4" fmla="*/ 41529 w 83312"/>
              <a:gd name="connsiteY4" fmla="*/ 97154 h 106298"/>
              <a:gd name="connsiteX5" fmla="*/ 64770 w 83312"/>
              <a:gd name="connsiteY5" fmla="*/ 86486 h 106298"/>
              <a:gd name="connsiteX6" fmla="*/ 74168 w 83312"/>
              <a:gd name="connsiteY6" fmla="*/ 53085 h 106298"/>
              <a:gd name="connsiteX7" fmla="*/ 64516 w 83312"/>
              <a:gd name="connsiteY7" fmla="*/ 20192 h 106298"/>
              <a:gd name="connsiteX8" fmla="*/ 41275 w 83312"/>
              <a:gd name="connsiteY8" fmla="*/ 9144 h 106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3312" h="106298">
                <a:moveTo>
                  <a:pt x="41275" y="9144"/>
                </a:moveTo>
                <a:cubicBezTo>
                  <a:pt x="32258" y="9144"/>
                  <a:pt x="24765" y="12826"/>
                  <a:pt x="18415" y="20065"/>
                </a:cubicBezTo>
                <a:cubicBezTo>
                  <a:pt x="12192" y="27304"/>
                  <a:pt x="9144" y="38100"/>
                  <a:pt x="9144" y="52451"/>
                </a:cubicBezTo>
                <a:cubicBezTo>
                  <a:pt x="9144" y="67944"/>
                  <a:pt x="12192" y="79247"/>
                  <a:pt x="18415" y="86486"/>
                </a:cubicBezTo>
                <a:cubicBezTo>
                  <a:pt x="24511" y="93598"/>
                  <a:pt x="32258" y="97154"/>
                  <a:pt x="41529" y="97154"/>
                </a:cubicBezTo>
                <a:cubicBezTo>
                  <a:pt x="50800" y="97154"/>
                  <a:pt x="58547" y="93598"/>
                  <a:pt x="64770" y="86486"/>
                </a:cubicBezTo>
                <a:cubicBezTo>
                  <a:pt x="70993" y="79375"/>
                  <a:pt x="74168" y="68198"/>
                  <a:pt x="74168" y="53085"/>
                </a:cubicBezTo>
                <a:cubicBezTo>
                  <a:pt x="74168" y="38607"/>
                  <a:pt x="70993" y="27558"/>
                  <a:pt x="64516" y="20192"/>
                </a:cubicBezTo>
                <a:cubicBezTo>
                  <a:pt x="58039" y="12826"/>
                  <a:pt x="50292" y="9144"/>
                  <a:pt x="4127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443351" y="3323463"/>
            <a:ext cx="82423" cy="109982"/>
          </a:xfrm>
          <a:custGeom>
            <a:avLst/>
            <a:gdLst>
              <a:gd name="connsiteX0" fmla="*/ 41783 w 82423"/>
              <a:gd name="connsiteY0" fmla="*/ 9144 h 109982"/>
              <a:gd name="connsiteX1" fmla="*/ 19050 w 82423"/>
              <a:gd name="connsiteY1" fmla="*/ 21208 h 109982"/>
              <a:gd name="connsiteX2" fmla="*/ 9144 w 82423"/>
              <a:gd name="connsiteY2" fmla="*/ 56133 h 109982"/>
              <a:gd name="connsiteX3" fmla="*/ 18414 w 82423"/>
              <a:gd name="connsiteY3" fmla="*/ 89915 h 109982"/>
              <a:gd name="connsiteX4" fmla="*/ 40894 w 82423"/>
              <a:gd name="connsiteY4" fmla="*/ 100838 h 109982"/>
              <a:gd name="connsiteX5" fmla="*/ 63753 w 82423"/>
              <a:gd name="connsiteY5" fmla="*/ 89534 h 109982"/>
              <a:gd name="connsiteX6" fmla="*/ 73278 w 82423"/>
              <a:gd name="connsiteY6" fmla="*/ 54355 h 109982"/>
              <a:gd name="connsiteX7" fmla="*/ 64008 w 82423"/>
              <a:gd name="connsiteY7" fmla="*/ 20446 h 109982"/>
              <a:gd name="connsiteX8" fmla="*/ 41783 w 82423"/>
              <a:gd name="connsiteY8" fmla="*/ 9144 h 109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423" h="109982">
                <a:moveTo>
                  <a:pt x="41783" y="9144"/>
                </a:moveTo>
                <a:cubicBezTo>
                  <a:pt x="33146" y="9144"/>
                  <a:pt x="25653" y="13208"/>
                  <a:pt x="19050" y="21208"/>
                </a:cubicBezTo>
                <a:cubicBezTo>
                  <a:pt x="12445" y="29209"/>
                  <a:pt x="9144" y="40766"/>
                  <a:pt x="9144" y="56133"/>
                </a:cubicBezTo>
                <a:cubicBezTo>
                  <a:pt x="9144" y="71373"/>
                  <a:pt x="12191" y="82550"/>
                  <a:pt x="18414" y="89915"/>
                </a:cubicBezTo>
                <a:cubicBezTo>
                  <a:pt x="24510" y="97154"/>
                  <a:pt x="32003" y="100838"/>
                  <a:pt x="40894" y="100838"/>
                </a:cubicBezTo>
                <a:cubicBezTo>
                  <a:pt x="49783" y="100838"/>
                  <a:pt x="57403" y="97027"/>
                  <a:pt x="63753" y="89534"/>
                </a:cubicBezTo>
                <a:cubicBezTo>
                  <a:pt x="70103" y="81915"/>
                  <a:pt x="73278" y="70230"/>
                  <a:pt x="73278" y="54355"/>
                </a:cubicBezTo>
                <a:cubicBezTo>
                  <a:pt x="73278" y="39242"/>
                  <a:pt x="70230" y="27940"/>
                  <a:pt x="64008" y="20446"/>
                </a:cubicBezTo>
                <a:cubicBezTo>
                  <a:pt x="57784" y="12953"/>
                  <a:pt x="50419" y="9144"/>
                  <a:pt x="41783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15816" y="3310509"/>
            <a:ext cx="38354" cy="136778"/>
          </a:xfrm>
          <a:custGeom>
            <a:avLst/>
            <a:gdLst>
              <a:gd name="connsiteX0" fmla="*/ 9144 w 38354"/>
              <a:gd name="connsiteY0" fmla="*/ 9144 h 136778"/>
              <a:gd name="connsiteX1" fmla="*/ 29210 w 38354"/>
              <a:gd name="connsiteY1" fmla="*/ 9144 h 136778"/>
              <a:gd name="connsiteX2" fmla="*/ 29210 w 38354"/>
              <a:gd name="connsiteY2" fmla="*/ 127634 h 136778"/>
              <a:gd name="connsiteX3" fmla="*/ 9144 w 38354"/>
              <a:gd name="connsiteY3" fmla="*/ 127634 h 136778"/>
              <a:gd name="connsiteX4" fmla="*/ 9144 w 38354"/>
              <a:gd name="connsiteY4" fmla="*/ 9144 h 136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4" h="136778">
                <a:moveTo>
                  <a:pt x="9144" y="9144"/>
                </a:moveTo>
                <a:lnTo>
                  <a:pt x="29210" y="9144"/>
                </a:lnTo>
                <a:lnTo>
                  <a:pt x="29210" y="127634"/>
                </a:lnTo>
                <a:lnTo>
                  <a:pt x="9144" y="127634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375025" y="3310509"/>
            <a:ext cx="38353" cy="136778"/>
          </a:xfrm>
          <a:custGeom>
            <a:avLst/>
            <a:gdLst>
              <a:gd name="connsiteX0" fmla="*/ 9144 w 38353"/>
              <a:gd name="connsiteY0" fmla="*/ 9144 h 136778"/>
              <a:gd name="connsiteX1" fmla="*/ 29209 w 38353"/>
              <a:gd name="connsiteY1" fmla="*/ 9144 h 136778"/>
              <a:gd name="connsiteX2" fmla="*/ 29209 w 38353"/>
              <a:gd name="connsiteY2" fmla="*/ 127634 h 136778"/>
              <a:gd name="connsiteX3" fmla="*/ 9144 w 38353"/>
              <a:gd name="connsiteY3" fmla="*/ 127634 h 136778"/>
              <a:gd name="connsiteX4" fmla="*/ 9144 w 38353"/>
              <a:gd name="connsiteY4" fmla="*/ 9144 h 136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136778">
                <a:moveTo>
                  <a:pt x="9144" y="9144"/>
                </a:moveTo>
                <a:lnTo>
                  <a:pt x="29209" y="9144"/>
                </a:lnTo>
                <a:lnTo>
                  <a:pt x="29209" y="127634"/>
                </a:lnTo>
                <a:lnTo>
                  <a:pt x="9144" y="127634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784727" y="3307841"/>
            <a:ext cx="122809" cy="187579"/>
          </a:xfrm>
          <a:custGeom>
            <a:avLst/>
            <a:gdLst>
              <a:gd name="connsiteX0" fmla="*/ 60451 w 122809"/>
              <a:gd name="connsiteY0" fmla="*/ 9144 h 187579"/>
              <a:gd name="connsiteX1" fmla="*/ 95122 w 122809"/>
              <a:gd name="connsiteY1" fmla="*/ 26035 h 187579"/>
              <a:gd name="connsiteX2" fmla="*/ 95122 w 122809"/>
              <a:gd name="connsiteY2" fmla="*/ 11811 h 187579"/>
              <a:gd name="connsiteX3" fmla="*/ 113664 w 122809"/>
              <a:gd name="connsiteY3" fmla="*/ 11811 h 187579"/>
              <a:gd name="connsiteX4" fmla="*/ 113664 w 122809"/>
              <a:gd name="connsiteY4" fmla="*/ 114173 h 187579"/>
              <a:gd name="connsiteX5" fmla="*/ 107950 w 122809"/>
              <a:gd name="connsiteY5" fmla="*/ 153416 h 187579"/>
              <a:gd name="connsiteX6" fmla="*/ 90169 w 122809"/>
              <a:gd name="connsiteY6" fmla="*/ 171704 h 187579"/>
              <a:gd name="connsiteX7" fmla="*/ 60070 w 122809"/>
              <a:gd name="connsiteY7" fmla="*/ 178435 h 187579"/>
              <a:gd name="connsiteX8" fmla="*/ 25780 w 122809"/>
              <a:gd name="connsiteY8" fmla="*/ 168910 h 187579"/>
              <a:gd name="connsiteX9" fmla="*/ 13207 w 122809"/>
              <a:gd name="connsiteY9" fmla="*/ 140080 h 187579"/>
              <a:gd name="connsiteX10" fmla="*/ 32638 w 122809"/>
              <a:gd name="connsiteY10" fmla="*/ 143002 h 187579"/>
              <a:gd name="connsiteX11" fmla="*/ 39496 w 122809"/>
              <a:gd name="connsiteY11" fmla="*/ 156210 h 187579"/>
              <a:gd name="connsiteX12" fmla="*/ 59944 w 122809"/>
              <a:gd name="connsiteY12" fmla="*/ 161798 h 187579"/>
              <a:gd name="connsiteX13" fmla="*/ 81533 w 122809"/>
              <a:gd name="connsiteY13" fmla="*/ 156210 h 187579"/>
              <a:gd name="connsiteX14" fmla="*/ 91694 w 122809"/>
              <a:gd name="connsiteY14" fmla="*/ 140589 h 187579"/>
              <a:gd name="connsiteX15" fmla="*/ 93217 w 122809"/>
              <a:gd name="connsiteY15" fmla="*/ 114808 h 187579"/>
              <a:gd name="connsiteX16" fmla="*/ 60325 w 122809"/>
              <a:gd name="connsiteY16" fmla="*/ 130302 h 187579"/>
              <a:gd name="connsiteX17" fmla="*/ 22478 w 122809"/>
              <a:gd name="connsiteY17" fmla="*/ 112648 h 187579"/>
              <a:gd name="connsiteX18" fmla="*/ 9144 w 122809"/>
              <a:gd name="connsiteY18" fmla="*/ 70358 h 187579"/>
              <a:gd name="connsiteX19" fmla="*/ 15239 w 122809"/>
              <a:gd name="connsiteY19" fmla="*/ 38989 h 187579"/>
              <a:gd name="connsiteX20" fmla="*/ 33146 w 122809"/>
              <a:gd name="connsiteY20" fmla="*/ 16891 h 187579"/>
              <a:gd name="connsiteX21" fmla="*/ 60451 w 122809"/>
              <a:gd name="connsiteY21" fmla="*/ 9144 h 187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122809" h="187579">
                <a:moveTo>
                  <a:pt x="60451" y="9144"/>
                </a:moveTo>
                <a:cubicBezTo>
                  <a:pt x="74421" y="9144"/>
                  <a:pt x="85978" y="14732"/>
                  <a:pt x="95122" y="26035"/>
                </a:cubicBezTo>
                <a:lnTo>
                  <a:pt x="95122" y="11811"/>
                </a:lnTo>
                <a:lnTo>
                  <a:pt x="113664" y="11811"/>
                </a:lnTo>
                <a:lnTo>
                  <a:pt x="113664" y="114173"/>
                </a:lnTo>
                <a:cubicBezTo>
                  <a:pt x="113664" y="132715"/>
                  <a:pt x="111759" y="145796"/>
                  <a:pt x="107950" y="153416"/>
                </a:cubicBezTo>
                <a:cubicBezTo>
                  <a:pt x="104266" y="161163"/>
                  <a:pt x="98297" y="167259"/>
                  <a:pt x="90169" y="171704"/>
                </a:cubicBezTo>
                <a:cubicBezTo>
                  <a:pt x="81914" y="176148"/>
                  <a:pt x="72008" y="178435"/>
                  <a:pt x="60070" y="178435"/>
                </a:cubicBezTo>
                <a:cubicBezTo>
                  <a:pt x="45846" y="178435"/>
                  <a:pt x="34544" y="175260"/>
                  <a:pt x="25780" y="168910"/>
                </a:cubicBezTo>
                <a:cubicBezTo>
                  <a:pt x="17017" y="162560"/>
                  <a:pt x="12826" y="152908"/>
                  <a:pt x="13207" y="140080"/>
                </a:cubicBezTo>
                <a:lnTo>
                  <a:pt x="32638" y="143002"/>
                </a:lnTo>
                <a:cubicBezTo>
                  <a:pt x="33527" y="149098"/>
                  <a:pt x="35813" y="153416"/>
                  <a:pt x="39496" y="156210"/>
                </a:cubicBezTo>
                <a:cubicBezTo>
                  <a:pt x="44450" y="159892"/>
                  <a:pt x="51307" y="161798"/>
                  <a:pt x="59944" y="161798"/>
                </a:cubicBezTo>
                <a:cubicBezTo>
                  <a:pt x="69214" y="161798"/>
                  <a:pt x="76453" y="159892"/>
                  <a:pt x="81533" y="156210"/>
                </a:cubicBezTo>
                <a:cubicBezTo>
                  <a:pt x="86486" y="152527"/>
                  <a:pt x="89915" y="147320"/>
                  <a:pt x="91694" y="140589"/>
                </a:cubicBezTo>
                <a:cubicBezTo>
                  <a:pt x="92836" y="136525"/>
                  <a:pt x="93217" y="127889"/>
                  <a:pt x="93217" y="114808"/>
                </a:cubicBezTo>
                <a:cubicBezTo>
                  <a:pt x="84454" y="125095"/>
                  <a:pt x="73532" y="130302"/>
                  <a:pt x="60325" y="130302"/>
                </a:cubicBezTo>
                <a:cubicBezTo>
                  <a:pt x="44069" y="130302"/>
                  <a:pt x="31495" y="124460"/>
                  <a:pt x="22478" y="112648"/>
                </a:cubicBezTo>
                <a:cubicBezTo>
                  <a:pt x="13588" y="100965"/>
                  <a:pt x="9144" y="86867"/>
                  <a:pt x="9144" y="70358"/>
                </a:cubicBezTo>
                <a:cubicBezTo>
                  <a:pt x="9144" y="59054"/>
                  <a:pt x="11176" y="48641"/>
                  <a:pt x="15239" y="38989"/>
                </a:cubicBezTo>
                <a:cubicBezTo>
                  <a:pt x="19430" y="29464"/>
                  <a:pt x="25272" y="22098"/>
                  <a:pt x="33146" y="16891"/>
                </a:cubicBezTo>
                <a:cubicBezTo>
                  <a:pt x="40894" y="11684"/>
                  <a:pt x="50038" y="9144"/>
                  <a:pt x="60451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665982" y="3307841"/>
            <a:ext cx="114553" cy="139446"/>
          </a:xfrm>
          <a:custGeom>
            <a:avLst/>
            <a:gdLst>
              <a:gd name="connsiteX0" fmla="*/ 64896 w 114553"/>
              <a:gd name="connsiteY0" fmla="*/ 9144 h 139446"/>
              <a:gd name="connsiteX1" fmla="*/ 84582 w 114553"/>
              <a:gd name="connsiteY1" fmla="*/ 12954 h 139446"/>
              <a:gd name="connsiteX2" fmla="*/ 98044 w 114553"/>
              <a:gd name="connsiteY2" fmla="*/ 22986 h 139446"/>
              <a:gd name="connsiteX3" fmla="*/ 104266 w 114553"/>
              <a:gd name="connsiteY3" fmla="*/ 37846 h 139446"/>
              <a:gd name="connsiteX4" fmla="*/ 105409 w 114553"/>
              <a:gd name="connsiteY4" fmla="*/ 57404 h 139446"/>
              <a:gd name="connsiteX5" fmla="*/ 105409 w 114553"/>
              <a:gd name="connsiteY5" fmla="*/ 130302 h 139446"/>
              <a:gd name="connsiteX6" fmla="*/ 85344 w 114553"/>
              <a:gd name="connsiteY6" fmla="*/ 130302 h 139446"/>
              <a:gd name="connsiteX7" fmla="*/ 85344 w 114553"/>
              <a:gd name="connsiteY7" fmla="*/ 58166 h 139446"/>
              <a:gd name="connsiteX8" fmla="*/ 82930 w 114553"/>
              <a:gd name="connsiteY8" fmla="*/ 39878 h 139446"/>
              <a:gd name="connsiteX9" fmla="*/ 74676 w 114553"/>
              <a:gd name="connsiteY9" fmla="*/ 30098 h 139446"/>
              <a:gd name="connsiteX10" fmla="*/ 60705 w 114553"/>
              <a:gd name="connsiteY10" fmla="*/ 26542 h 139446"/>
              <a:gd name="connsiteX11" fmla="*/ 38480 w 114553"/>
              <a:gd name="connsiteY11" fmla="*/ 34671 h 139446"/>
              <a:gd name="connsiteX12" fmla="*/ 29209 w 114553"/>
              <a:gd name="connsiteY12" fmla="*/ 65532 h 139446"/>
              <a:gd name="connsiteX13" fmla="*/ 29209 w 114553"/>
              <a:gd name="connsiteY13" fmla="*/ 130302 h 139446"/>
              <a:gd name="connsiteX14" fmla="*/ 9144 w 114553"/>
              <a:gd name="connsiteY14" fmla="*/ 130302 h 139446"/>
              <a:gd name="connsiteX15" fmla="*/ 9144 w 114553"/>
              <a:gd name="connsiteY15" fmla="*/ 11811 h 139446"/>
              <a:gd name="connsiteX16" fmla="*/ 27177 w 114553"/>
              <a:gd name="connsiteY16" fmla="*/ 11811 h 139446"/>
              <a:gd name="connsiteX17" fmla="*/ 27177 w 114553"/>
              <a:gd name="connsiteY17" fmla="*/ 28575 h 139446"/>
              <a:gd name="connsiteX18" fmla="*/ 64896 w 114553"/>
              <a:gd name="connsiteY18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14553" h="139446">
                <a:moveTo>
                  <a:pt x="64896" y="9144"/>
                </a:moveTo>
                <a:cubicBezTo>
                  <a:pt x="72008" y="9144"/>
                  <a:pt x="78613" y="10414"/>
                  <a:pt x="84582" y="12954"/>
                </a:cubicBezTo>
                <a:cubicBezTo>
                  <a:pt x="90551" y="15494"/>
                  <a:pt x="95122" y="18923"/>
                  <a:pt x="98044" y="22986"/>
                </a:cubicBezTo>
                <a:cubicBezTo>
                  <a:pt x="101091" y="27178"/>
                  <a:pt x="103123" y="32130"/>
                  <a:pt x="104266" y="37846"/>
                </a:cubicBezTo>
                <a:cubicBezTo>
                  <a:pt x="105028" y="41655"/>
                  <a:pt x="105409" y="48133"/>
                  <a:pt x="105409" y="57404"/>
                </a:cubicBezTo>
                <a:lnTo>
                  <a:pt x="105409" y="130302"/>
                </a:lnTo>
                <a:lnTo>
                  <a:pt x="85344" y="130302"/>
                </a:lnTo>
                <a:lnTo>
                  <a:pt x="85344" y="58166"/>
                </a:lnTo>
                <a:cubicBezTo>
                  <a:pt x="85344" y="50038"/>
                  <a:pt x="84582" y="43942"/>
                  <a:pt x="82930" y="39878"/>
                </a:cubicBezTo>
                <a:cubicBezTo>
                  <a:pt x="81407" y="35814"/>
                  <a:pt x="78613" y="32511"/>
                  <a:pt x="74676" y="30098"/>
                </a:cubicBezTo>
                <a:cubicBezTo>
                  <a:pt x="70739" y="27686"/>
                  <a:pt x="66039" y="26542"/>
                  <a:pt x="60705" y="26542"/>
                </a:cubicBezTo>
                <a:cubicBezTo>
                  <a:pt x="52070" y="26542"/>
                  <a:pt x="44703" y="29210"/>
                  <a:pt x="38480" y="34671"/>
                </a:cubicBezTo>
                <a:cubicBezTo>
                  <a:pt x="32258" y="40132"/>
                  <a:pt x="29209" y="50419"/>
                  <a:pt x="29209" y="65532"/>
                </a:cubicBezTo>
                <a:lnTo>
                  <a:pt x="29209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7" y="11811"/>
                </a:lnTo>
                <a:lnTo>
                  <a:pt x="27177" y="28575"/>
                </a:lnTo>
                <a:cubicBezTo>
                  <a:pt x="35940" y="15621"/>
                  <a:pt x="48514" y="9144"/>
                  <a:pt x="6489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425190" y="3307841"/>
            <a:ext cx="121158" cy="184912"/>
          </a:xfrm>
          <a:custGeom>
            <a:avLst/>
            <a:gdLst>
              <a:gd name="connsiteX0" fmla="*/ 61721 w 121158"/>
              <a:gd name="connsiteY0" fmla="*/ 9144 h 184912"/>
              <a:gd name="connsiteX1" fmla="*/ 88519 w 121158"/>
              <a:gd name="connsiteY1" fmla="*/ 16891 h 184912"/>
              <a:gd name="connsiteX2" fmla="*/ 106044 w 121158"/>
              <a:gd name="connsiteY2" fmla="*/ 38989 h 184912"/>
              <a:gd name="connsiteX3" fmla="*/ 112013 w 121158"/>
              <a:gd name="connsiteY3" fmla="*/ 70104 h 184912"/>
              <a:gd name="connsiteX4" fmla="*/ 105536 w 121158"/>
              <a:gd name="connsiteY4" fmla="*/ 102870 h 184912"/>
              <a:gd name="connsiteX5" fmla="*/ 86486 w 121158"/>
              <a:gd name="connsiteY5" fmla="*/ 125222 h 184912"/>
              <a:gd name="connsiteX6" fmla="*/ 60325 w 121158"/>
              <a:gd name="connsiteY6" fmla="*/ 132969 h 184912"/>
              <a:gd name="connsiteX7" fmla="*/ 42290 w 121158"/>
              <a:gd name="connsiteY7" fmla="*/ 128778 h 184912"/>
              <a:gd name="connsiteX8" fmla="*/ 29209 w 121158"/>
              <a:gd name="connsiteY8" fmla="*/ 117983 h 184912"/>
              <a:gd name="connsiteX9" fmla="*/ 29209 w 121158"/>
              <a:gd name="connsiteY9" fmla="*/ 175767 h 184912"/>
              <a:gd name="connsiteX10" fmla="*/ 9144 w 121158"/>
              <a:gd name="connsiteY10" fmla="*/ 175767 h 184912"/>
              <a:gd name="connsiteX11" fmla="*/ 9144 w 121158"/>
              <a:gd name="connsiteY11" fmla="*/ 11811 h 184912"/>
              <a:gd name="connsiteX12" fmla="*/ 27431 w 121158"/>
              <a:gd name="connsiteY12" fmla="*/ 11811 h 184912"/>
              <a:gd name="connsiteX13" fmla="*/ 27431 w 121158"/>
              <a:gd name="connsiteY13" fmla="*/ 27178 h 184912"/>
              <a:gd name="connsiteX14" fmla="*/ 42036 w 121158"/>
              <a:gd name="connsiteY14" fmla="*/ 13589 h 184912"/>
              <a:gd name="connsiteX15" fmla="*/ 61721 w 121158"/>
              <a:gd name="connsiteY15" fmla="*/ 9144 h 184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1158" h="184912">
                <a:moveTo>
                  <a:pt x="61721" y="9144"/>
                </a:moveTo>
                <a:cubicBezTo>
                  <a:pt x="71881" y="9144"/>
                  <a:pt x="80771" y="11684"/>
                  <a:pt x="88519" y="16891"/>
                </a:cubicBezTo>
                <a:cubicBezTo>
                  <a:pt x="96265" y="22098"/>
                  <a:pt x="102107" y="29464"/>
                  <a:pt x="106044" y="38989"/>
                </a:cubicBezTo>
                <a:cubicBezTo>
                  <a:pt x="109981" y="48386"/>
                  <a:pt x="112013" y="58801"/>
                  <a:pt x="112013" y="70104"/>
                </a:cubicBezTo>
                <a:cubicBezTo>
                  <a:pt x="112013" y="82296"/>
                  <a:pt x="109854" y="93217"/>
                  <a:pt x="105536" y="102870"/>
                </a:cubicBezTo>
                <a:cubicBezTo>
                  <a:pt x="101091" y="112648"/>
                  <a:pt x="94869" y="120015"/>
                  <a:pt x="86486" y="125222"/>
                </a:cubicBezTo>
                <a:cubicBezTo>
                  <a:pt x="78231" y="130429"/>
                  <a:pt x="69469" y="132969"/>
                  <a:pt x="60325" y="132969"/>
                </a:cubicBezTo>
                <a:cubicBezTo>
                  <a:pt x="53594" y="132969"/>
                  <a:pt x="47625" y="131572"/>
                  <a:pt x="42290" y="128778"/>
                </a:cubicBezTo>
                <a:cubicBezTo>
                  <a:pt x="36956" y="125857"/>
                  <a:pt x="32638" y="122301"/>
                  <a:pt x="29209" y="117983"/>
                </a:cubicBezTo>
                <a:lnTo>
                  <a:pt x="29209" y="175767"/>
                </a:lnTo>
                <a:lnTo>
                  <a:pt x="9144" y="175767"/>
                </a:lnTo>
                <a:lnTo>
                  <a:pt x="9144" y="11811"/>
                </a:lnTo>
                <a:lnTo>
                  <a:pt x="27431" y="11811"/>
                </a:lnTo>
                <a:lnTo>
                  <a:pt x="27431" y="27178"/>
                </a:lnTo>
                <a:cubicBezTo>
                  <a:pt x="31750" y="21082"/>
                  <a:pt x="36575" y="16636"/>
                  <a:pt x="42036" y="13589"/>
                </a:cubicBezTo>
                <a:cubicBezTo>
                  <a:pt x="47497" y="10541"/>
                  <a:pt x="54101" y="9144"/>
                  <a:pt x="61721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298444" y="3307841"/>
            <a:ext cx="82677" cy="139446"/>
          </a:xfrm>
          <a:custGeom>
            <a:avLst/>
            <a:gdLst>
              <a:gd name="connsiteX0" fmla="*/ 52832 w 82677"/>
              <a:gd name="connsiteY0" fmla="*/ 9144 h 139446"/>
              <a:gd name="connsiteX1" fmla="*/ 73533 w 82677"/>
              <a:gd name="connsiteY1" fmla="*/ 15494 h 139446"/>
              <a:gd name="connsiteX2" fmla="*/ 66675 w 82677"/>
              <a:gd name="connsiteY2" fmla="*/ 34163 h 139446"/>
              <a:gd name="connsiteX3" fmla="*/ 51942 w 82677"/>
              <a:gd name="connsiteY3" fmla="*/ 29845 h 139446"/>
              <a:gd name="connsiteX4" fmla="*/ 40004 w 82677"/>
              <a:gd name="connsiteY4" fmla="*/ 33782 h 139446"/>
              <a:gd name="connsiteX5" fmla="*/ 32511 w 82677"/>
              <a:gd name="connsiteY5" fmla="*/ 44830 h 139446"/>
              <a:gd name="connsiteX6" fmla="*/ 29209 w 82677"/>
              <a:gd name="connsiteY6" fmla="*/ 68198 h 139446"/>
              <a:gd name="connsiteX7" fmla="*/ 29209 w 82677"/>
              <a:gd name="connsiteY7" fmla="*/ 130302 h 139446"/>
              <a:gd name="connsiteX8" fmla="*/ 9144 w 82677"/>
              <a:gd name="connsiteY8" fmla="*/ 130302 h 139446"/>
              <a:gd name="connsiteX9" fmla="*/ 9144 w 82677"/>
              <a:gd name="connsiteY9" fmla="*/ 11811 h 139446"/>
              <a:gd name="connsiteX10" fmla="*/ 27177 w 82677"/>
              <a:gd name="connsiteY10" fmla="*/ 11811 h 139446"/>
              <a:gd name="connsiteX11" fmla="*/ 27177 w 82677"/>
              <a:gd name="connsiteY11" fmla="*/ 29717 h 139446"/>
              <a:gd name="connsiteX12" fmla="*/ 40004 w 82677"/>
              <a:gd name="connsiteY12" fmla="*/ 13080 h 139446"/>
              <a:gd name="connsiteX13" fmla="*/ 52832 w 82677"/>
              <a:gd name="connsiteY13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2677" h="139446">
                <a:moveTo>
                  <a:pt x="52832" y="9144"/>
                </a:moveTo>
                <a:cubicBezTo>
                  <a:pt x="59690" y="9144"/>
                  <a:pt x="66547" y="11176"/>
                  <a:pt x="73533" y="15494"/>
                </a:cubicBezTo>
                <a:lnTo>
                  <a:pt x="66675" y="34163"/>
                </a:lnTo>
                <a:cubicBezTo>
                  <a:pt x="61721" y="31242"/>
                  <a:pt x="56769" y="29845"/>
                  <a:pt x="51942" y="29845"/>
                </a:cubicBezTo>
                <a:cubicBezTo>
                  <a:pt x="47497" y="29845"/>
                  <a:pt x="43560" y="31115"/>
                  <a:pt x="40004" y="33782"/>
                </a:cubicBezTo>
                <a:cubicBezTo>
                  <a:pt x="36576" y="36448"/>
                  <a:pt x="34035" y="40132"/>
                  <a:pt x="32511" y="44830"/>
                </a:cubicBezTo>
                <a:cubicBezTo>
                  <a:pt x="30352" y="51942"/>
                  <a:pt x="29209" y="59817"/>
                  <a:pt x="29209" y="68198"/>
                </a:cubicBezTo>
                <a:lnTo>
                  <a:pt x="29209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7" y="11811"/>
                </a:lnTo>
                <a:lnTo>
                  <a:pt x="27177" y="29717"/>
                </a:lnTo>
                <a:cubicBezTo>
                  <a:pt x="31877" y="21336"/>
                  <a:pt x="36067" y="15748"/>
                  <a:pt x="40004" y="13080"/>
                </a:cubicBezTo>
                <a:cubicBezTo>
                  <a:pt x="43941" y="10414"/>
                  <a:pt x="48259" y="9144"/>
                  <a:pt x="5283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178175" y="3307841"/>
            <a:ext cx="121538" cy="142113"/>
          </a:xfrm>
          <a:custGeom>
            <a:avLst/>
            <a:gdLst>
              <a:gd name="connsiteX0" fmla="*/ 63245 w 121538"/>
              <a:gd name="connsiteY0" fmla="*/ 9144 h 142113"/>
              <a:gd name="connsiteX1" fmla="*/ 94741 w 121538"/>
              <a:gd name="connsiteY1" fmla="*/ 18796 h 142113"/>
              <a:gd name="connsiteX2" fmla="*/ 110490 w 121538"/>
              <a:gd name="connsiteY2" fmla="*/ 46609 h 142113"/>
              <a:gd name="connsiteX3" fmla="*/ 91059 w 121538"/>
              <a:gd name="connsiteY3" fmla="*/ 49657 h 142113"/>
              <a:gd name="connsiteX4" fmla="*/ 81153 w 121538"/>
              <a:gd name="connsiteY4" fmla="*/ 31623 h 142113"/>
              <a:gd name="connsiteX5" fmla="*/ 64007 w 121538"/>
              <a:gd name="connsiteY5" fmla="*/ 25654 h 142113"/>
              <a:gd name="connsiteX6" fmla="*/ 39370 w 121538"/>
              <a:gd name="connsiteY6" fmla="*/ 36448 h 142113"/>
              <a:gd name="connsiteX7" fmla="*/ 29845 w 121538"/>
              <a:gd name="connsiteY7" fmla="*/ 70866 h 142113"/>
              <a:gd name="connsiteX8" fmla="*/ 38989 w 121538"/>
              <a:gd name="connsiteY8" fmla="*/ 105664 h 142113"/>
              <a:gd name="connsiteX9" fmla="*/ 62864 w 121538"/>
              <a:gd name="connsiteY9" fmla="*/ 116459 h 142113"/>
              <a:gd name="connsiteX10" fmla="*/ 82677 w 121538"/>
              <a:gd name="connsiteY10" fmla="*/ 109220 h 142113"/>
              <a:gd name="connsiteX11" fmla="*/ 92709 w 121538"/>
              <a:gd name="connsiteY11" fmla="*/ 86867 h 142113"/>
              <a:gd name="connsiteX12" fmla="*/ 112395 w 121538"/>
              <a:gd name="connsiteY12" fmla="*/ 89408 h 142113"/>
              <a:gd name="connsiteX13" fmla="*/ 95884 w 121538"/>
              <a:gd name="connsiteY13" fmla="*/ 121411 h 142113"/>
              <a:gd name="connsiteX14" fmla="*/ 63119 w 121538"/>
              <a:gd name="connsiteY14" fmla="*/ 132969 h 142113"/>
              <a:gd name="connsiteX15" fmla="*/ 24002 w 121538"/>
              <a:gd name="connsiteY15" fmla="*/ 117094 h 142113"/>
              <a:gd name="connsiteX16" fmla="*/ 9144 w 121538"/>
              <a:gd name="connsiteY16" fmla="*/ 71501 h 142113"/>
              <a:gd name="connsiteX17" fmla="*/ 15494 w 121538"/>
              <a:gd name="connsiteY17" fmla="*/ 37846 h 142113"/>
              <a:gd name="connsiteX18" fmla="*/ 34925 w 121538"/>
              <a:gd name="connsiteY18" fmla="*/ 16255 h 142113"/>
              <a:gd name="connsiteX19" fmla="*/ 63245 w 121538"/>
              <a:gd name="connsiteY19" fmla="*/ 9144 h 142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21538" h="142113">
                <a:moveTo>
                  <a:pt x="63245" y="9144"/>
                </a:moveTo>
                <a:cubicBezTo>
                  <a:pt x="76072" y="9144"/>
                  <a:pt x="86614" y="12319"/>
                  <a:pt x="94741" y="18796"/>
                </a:cubicBezTo>
                <a:cubicBezTo>
                  <a:pt x="102996" y="25400"/>
                  <a:pt x="108203" y="34544"/>
                  <a:pt x="110490" y="46609"/>
                </a:cubicBezTo>
                <a:lnTo>
                  <a:pt x="91059" y="49657"/>
                </a:lnTo>
                <a:cubicBezTo>
                  <a:pt x="89153" y="41655"/>
                  <a:pt x="85852" y="35686"/>
                  <a:pt x="81153" y="31623"/>
                </a:cubicBezTo>
                <a:cubicBezTo>
                  <a:pt x="76453" y="27559"/>
                  <a:pt x="70739" y="25654"/>
                  <a:pt x="64007" y="25654"/>
                </a:cubicBezTo>
                <a:cubicBezTo>
                  <a:pt x="53848" y="25654"/>
                  <a:pt x="45592" y="29210"/>
                  <a:pt x="39370" y="36448"/>
                </a:cubicBezTo>
                <a:cubicBezTo>
                  <a:pt x="33020" y="43688"/>
                  <a:pt x="29845" y="55245"/>
                  <a:pt x="29845" y="70866"/>
                </a:cubicBezTo>
                <a:cubicBezTo>
                  <a:pt x="29845" y="86867"/>
                  <a:pt x="32892" y="98425"/>
                  <a:pt x="38989" y="105664"/>
                </a:cubicBezTo>
                <a:cubicBezTo>
                  <a:pt x="45085" y="112903"/>
                  <a:pt x="53085" y="116459"/>
                  <a:pt x="62864" y="116459"/>
                </a:cubicBezTo>
                <a:cubicBezTo>
                  <a:pt x="70739" y="116459"/>
                  <a:pt x="77342" y="114046"/>
                  <a:pt x="82677" y="109220"/>
                </a:cubicBezTo>
                <a:cubicBezTo>
                  <a:pt x="87884" y="104394"/>
                  <a:pt x="91313" y="96901"/>
                  <a:pt x="92709" y="86867"/>
                </a:cubicBezTo>
                <a:lnTo>
                  <a:pt x="112395" y="89408"/>
                </a:lnTo>
                <a:cubicBezTo>
                  <a:pt x="110235" y="103123"/>
                  <a:pt x="104775" y="113665"/>
                  <a:pt x="95884" y="121411"/>
                </a:cubicBezTo>
                <a:cubicBezTo>
                  <a:pt x="86995" y="129159"/>
                  <a:pt x="76072" y="132969"/>
                  <a:pt x="63119" y="132969"/>
                </a:cubicBezTo>
                <a:cubicBezTo>
                  <a:pt x="46863" y="132969"/>
                  <a:pt x="33782" y="127635"/>
                  <a:pt x="24002" y="117094"/>
                </a:cubicBezTo>
                <a:cubicBezTo>
                  <a:pt x="14097" y="106426"/>
                  <a:pt x="9144" y="91313"/>
                  <a:pt x="9144" y="71501"/>
                </a:cubicBezTo>
                <a:cubicBezTo>
                  <a:pt x="9144" y="58673"/>
                  <a:pt x="11302" y="47498"/>
                  <a:pt x="15494" y="37846"/>
                </a:cubicBezTo>
                <a:cubicBezTo>
                  <a:pt x="19811" y="28321"/>
                  <a:pt x="26289" y="21082"/>
                  <a:pt x="34925" y="16255"/>
                </a:cubicBezTo>
                <a:cubicBezTo>
                  <a:pt x="43560" y="11429"/>
                  <a:pt x="52958" y="9144"/>
                  <a:pt x="6324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40633" y="3269107"/>
            <a:ext cx="76072" cy="179705"/>
          </a:xfrm>
          <a:custGeom>
            <a:avLst/>
            <a:gdLst>
              <a:gd name="connsiteX0" fmla="*/ 43814 w 76072"/>
              <a:gd name="connsiteY0" fmla="*/ 9144 h 179705"/>
              <a:gd name="connsiteX1" fmla="*/ 43814 w 76072"/>
              <a:gd name="connsiteY1" fmla="*/ 50546 h 179705"/>
              <a:gd name="connsiteX2" fmla="*/ 64007 w 76072"/>
              <a:gd name="connsiteY2" fmla="*/ 50546 h 179705"/>
              <a:gd name="connsiteX3" fmla="*/ 64007 w 76072"/>
              <a:gd name="connsiteY3" fmla="*/ 66166 h 179705"/>
              <a:gd name="connsiteX4" fmla="*/ 43814 w 76072"/>
              <a:gd name="connsiteY4" fmla="*/ 66166 h 179705"/>
              <a:gd name="connsiteX5" fmla="*/ 43814 w 76072"/>
              <a:gd name="connsiteY5" fmla="*/ 135382 h 179705"/>
              <a:gd name="connsiteX6" fmla="*/ 44830 w 76072"/>
              <a:gd name="connsiteY6" fmla="*/ 146430 h 179705"/>
              <a:gd name="connsiteX7" fmla="*/ 48386 w 76072"/>
              <a:gd name="connsiteY7" fmla="*/ 150367 h 179705"/>
              <a:gd name="connsiteX8" fmla="*/ 55245 w 76072"/>
              <a:gd name="connsiteY8" fmla="*/ 151891 h 179705"/>
              <a:gd name="connsiteX9" fmla="*/ 64007 w 76072"/>
              <a:gd name="connsiteY9" fmla="*/ 151002 h 179705"/>
              <a:gd name="connsiteX10" fmla="*/ 66928 w 76072"/>
              <a:gd name="connsiteY10" fmla="*/ 168783 h 179705"/>
              <a:gd name="connsiteX11" fmla="*/ 51688 w 76072"/>
              <a:gd name="connsiteY11" fmla="*/ 170560 h 179705"/>
              <a:gd name="connsiteX12" fmla="*/ 34797 w 76072"/>
              <a:gd name="connsiteY12" fmla="*/ 167132 h 179705"/>
              <a:gd name="connsiteX13" fmla="*/ 26288 w 76072"/>
              <a:gd name="connsiteY13" fmla="*/ 157988 h 179705"/>
              <a:gd name="connsiteX14" fmla="*/ 23876 w 76072"/>
              <a:gd name="connsiteY14" fmla="*/ 134365 h 179705"/>
              <a:gd name="connsiteX15" fmla="*/ 23876 w 76072"/>
              <a:gd name="connsiteY15" fmla="*/ 66166 h 179705"/>
              <a:gd name="connsiteX16" fmla="*/ 9144 w 76072"/>
              <a:gd name="connsiteY16" fmla="*/ 66166 h 179705"/>
              <a:gd name="connsiteX17" fmla="*/ 9144 w 76072"/>
              <a:gd name="connsiteY17" fmla="*/ 50546 h 179705"/>
              <a:gd name="connsiteX18" fmla="*/ 23876 w 76072"/>
              <a:gd name="connsiteY18" fmla="*/ 50546 h 179705"/>
              <a:gd name="connsiteX19" fmla="*/ 23876 w 76072"/>
              <a:gd name="connsiteY19" fmla="*/ 21082 h 179705"/>
              <a:gd name="connsiteX20" fmla="*/ 43814 w 76072"/>
              <a:gd name="connsiteY20" fmla="*/ 9144 h 179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6072" h="179705">
                <a:moveTo>
                  <a:pt x="43814" y="9144"/>
                </a:moveTo>
                <a:lnTo>
                  <a:pt x="43814" y="50546"/>
                </a:lnTo>
                <a:lnTo>
                  <a:pt x="64007" y="50546"/>
                </a:lnTo>
                <a:lnTo>
                  <a:pt x="64007" y="66166"/>
                </a:lnTo>
                <a:lnTo>
                  <a:pt x="43814" y="66166"/>
                </a:lnTo>
                <a:lnTo>
                  <a:pt x="43814" y="135382"/>
                </a:lnTo>
                <a:cubicBezTo>
                  <a:pt x="43814" y="141223"/>
                  <a:pt x="44195" y="144907"/>
                  <a:pt x="44830" y="146430"/>
                </a:cubicBezTo>
                <a:cubicBezTo>
                  <a:pt x="45592" y="148082"/>
                  <a:pt x="46735" y="149478"/>
                  <a:pt x="48386" y="150367"/>
                </a:cubicBezTo>
                <a:cubicBezTo>
                  <a:pt x="49910" y="151383"/>
                  <a:pt x="52196" y="151891"/>
                  <a:pt x="55245" y="151891"/>
                </a:cubicBezTo>
                <a:cubicBezTo>
                  <a:pt x="57403" y="151891"/>
                  <a:pt x="60325" y="151638"/>
                  <a:pt x="64007" y="151002"/>
                </a:cubicBezTo>
                <a:lnTo>
                  <a:pt x="66928" y="168783"/>
                </a:lnTo>
                <a:cubicBezTo>
                  <a:pt x="61213" y="170052"/>
                  <a:pt x="56260" y="170560"/>
                  <a:pt x="51688" y="170560"/>
                </a:cubicBezTo>
                <a:cubicBezTo>
                  <a:pt x="44450" y="170560"/>
                  <a:pt x="38734" y="169417"/>
                  <a:pt x="34797" y="167132"/>
                </a:cubicBezTo>
                <a:cubicBezTo>
                  <a:pt x="30733" y="164846"/>
                  <a:pt x="27939" y="161797"/>
                  <a:pt x="26288" y="157988"/>
                </a:cubicBezTo>
                <a:cubicBezTo>
                  <a:pt x="24638" y="154304"/>
                  <a:pt x="23876" y="146430"/>
                  <a:pt x="23876" y="134365"/>
                </a:cubicBezTo>
                <a:lnTo>
                  <a:pt x="23876" y="66166"/>
                </a:lnTo>
                <a:lnTo>
                  <a:pt x="9144" y="66166"/>
                </a:lnTo>
                <a:lnTo>
                  <a:pt x="9144" y="50546"/>
                </a:lnTo>
                <a:lnTo>
                  <a:pt x="23876" y="50546"/>
                </a:lnTo>
                <a:lnTo>
                  <a:pt x="23876" y="21082"/>
                </a:lnTo>
                <a:lnTo>
                  <a:pt x="4381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15816" y="3265423"/>
            <a:ext cx="38354" cy="41274"/>
          </a:xfrm>
          <a:custGeom>
            <a:avLst/>
            <a:gdLst>
              <a:gd name="connsiteX0" fmla="*/ 9144 w 38354"/>
              <a:gd name="connsiteY0" fmla="*/ 9144 h 41274"/>
              <a:gd name="connsiteX1" fmla="*/ 29210 w 38354"/>
              <a:gd name="connsiteY1" fmla="*/ 9144 h 41274"/>
              <a:gd name="connsiteX2" fmla="*/ 29210 w 38354"/>
              <a:gd name="connsiteY2" fmla="*/ 32130 h 41274"/>
              <a:gd name="connsiteX3" fmla="*/ 9144 w 38354"/>
              <a:gd name="connsiteY3" fmla="*/ 32130 h 41274"/>
              <a:gd name="connsiteX4" fmla="*/ 9144 w 38354"/>
              <a:gd name="connsiteY4" fmla="*/ 9144 h 41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4" h="41274">
                <a:moveTo>
                  <a:pt x="9144" y="9144"/>
                </a:moveTo>
                <a:lnTo>
                  <a:pt x="29210" y="9144"/>
                </a:lnTo>
                <a:lnTo>
                  <a:pt x="29210" y="32130"/>
                </a:lnTo>
                <a:lnTo>
                  <a:pt x="9144" y="3213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375025" y="3265423"/>
            <a:ext cx="38353" cy="41274"/>
          </a:xfrm>
          <a:custGeom>
            <a:avLst/>
            <a:gdLst>
              <a:gd name="connsiteX0" fmla="*/ 9144 w 38353"/>
              <a:gd name="connsiteY0" fmla="*/ 9144 h 41274"/>
              <a:gd name="connsiteX1" fmla="*/ 29209 w 38353"/>
              <a:gd name="connsiteY1" fmla="*/ 9144 h 41274"/>
              <a:gd name="connsiteX2" fmla="*/ 29209 w 38353"/>
              <a:gd name="connsiteY2" fmla="*/ 32130 h 41274"/>
              <a:gd name="connsiteX3" fmla="*/ 9144 w 38353"/>
              <a:gd name="connsiteY3" fmla="*/ 32130 h 41274"/>
              <a:gd name="connsiteX4" fmla="*/ 9144 w 38353"/>
              <a:gd name="connsiteY4" fmla="*/ 9144 h 41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41274">
                <a:moveTo>
                  <a:pt x="9144" y="9144"/>
                </a:moveTo>
                <a:lnTo>
                  <a:pt x="29209" y="9144"/>
                </a:lnTo>
                <a:lnTo>
                  <a:pt x="29209" y="32130"/>
                </a:lnTo>
                <a:lnTo>
                  <a:pt x="9144" y="3213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850769" y="3265423"/>
            <a:ext cx="120523" cy="181864"/>
          </a:xfrm>
          <a:custGeom>
            <a:avLst/>
            <a:gdLst>
              <a:gd name="connsiteX0" fmla="*/ 9144 w 120523"/>
              <a:gd name="connsiteY0" fmla="*/ 9144 h 181864"/>
              <a:gd name="connsiteX1" fmla="*/ 30733 w 120523"/>
              <a:gd name="connsiteY1" fmla="*/ 9144 h 181864"/>
              <a:gd name="connsiteX2" fmla="*/ 30733 w 120523"/>
              <a:gd name="connsiteY2" fmla="*/ 153416 h 181864"/>
              <a:gd name="connsiteX3" fmla="*/ 111379 w 120523"/>
              <a:gd name="connsiteY3" fmla="*/ 153416 h 181864"/>
              <a:gd name="connsiteX4" fmla="*/ 111379 w 120523"/>
              <a:gd name="connsiteY4" fmla="*/ 172720 h 181864"/>
              <a:gd name="connsiteX5" fmla="*/ 9144 w 120523"/>
              <a:gd name="connsiteY5" fmla="*/ 172720 h 181864"/>
              <a:gd name="connsiteX6" fmla="*/ 9144 w 120523"/>
              <a:gd name="connsiteY6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0523" h="181864">
                <a:moveTo>
                  <a:pt x="9144" y="9144"/>
                </a:moveTo>
                <a:lnTo>
                  <a:pt x="30733" y="9144"/>
                </a:lnTo>
                <a:lnTo>
                  <a:pt x="30733" y="153416"/>
                </a:lnTo>
                <a:lnTo>
                  <a:pt x="111379" y="153416"/>
                </a:lnTo>
                <a:lnTo>
                  <a:pt x="111379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699638" y="3265423"/>
            <a:ext cx="140462" cy="181864"/>
          </a:xfrm>
          <a:custGeom>
            <a:avLst/>
            <a:gdLst>
              <a:gd name="connsiteX0" fmla="*/ 9144 w 140462"/>
              <a:gd name="connsiteY0" fmla="*/ 9144 h 181864"/>
              <a:gd name="connsiteX1" fmla="*/ 127508 w 140462"/>
              <a:gd name="connsiteY1" fmla="*/ 9144 h 181864"/>
              <a:gd name="connsiteX2" fmla="*/ 127508 w 140462"/>
              <a:gd name="connsiteY2" fmla="*/ 28447 h 181864"/>
              <a:gd name="connsiteX3" fmla="*/ 30861 w 140462"/>
              <a:gd name="connsiteY3" fmla="*/ 28447 h 181864"/>
              <a:gd name="connsiteX4" fmla="*/ 30861 w 140462"/>
              <a:gd name="connsiteY4" fmla="*/ 78485 h 181864"/>
              <a:gd name="connsiteX5" fmla="*/ 121412 w 140462"/>
              <a:gd name="connsiteY5" fmla="*/ 78485 h 181864"/>
              <a:gd name="connsiteX6" fmla="*/ 121412 w 140462"/>
              <a:gd name="connsiteY6" fmla="*/ 97663 h 181864"/>
              <a:gd name="connsiteX7" fmla="*/ 30861 w 140462"/>
              <a:gd name="connsiteY7" fmla="*/ 97663 h 181864"/>
              <a:gd name="connsiteX8" fmla="*/ 30861 w 140462"/>
              <a:gd name="connsiteY8" fmla="*/ 153416 h 181864"/>
              <a:gd name="connsiteX9" fmla="*/ 131318 w 140462"/>
              <a:gd name="connsiteY9" fmla="*/ 153416 h 181864"/>
              <a:gd name="connsiteX10" fmla="*/ 131318 w 140462"/>
              <a:gd name="connsiteY10" fmla="*/ 172720 h 181864"/>
              <a:gd name="connsiteX11" fmla="*/ 9144 w 140462"/>
              <a:gd name="connsiteY11" fmla="*/ 172720 h 181864"/>
              <a:gd name="connsiteX12" fmla="*/ 9144 w 140462"/>
              <a:gd name="connsiteY12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40462" h="181864">
                <a:moveTo>
                  <a:pt x="9144" y="9144"/>
                </a:moveTo>
                <a:lnTo>
                  <a:pt x="127508" y="9144"/>
                </a:lnTo>
                <a:lnTo>
                  <a:pt x="127508" y="28447"/>
                </a:lnTo>
                <a:lnTo>
                  <a:pt x="30861" y="28447"/>
                </a:lnTo>
                <a:lnTo>
                  <a:pt x="30861" y="78485"/>
                </a:lnTo>
                <a:lnTo>
                  <a:pt x="121412" y="78485"/>
                </a:lnTo>
                <a:lnTo>
                  <a:pt x="121412" y="97663"/>
                </a:lnTo>
                <a:lnTo>
                  <a:pt x="30861" y="97663"/>
                </a:lnTo>
                <a:lnTo>
                  <a:pt x="30861" y="153416"/>
                </a:lnTo>
                <a:lnTo>
                  <a:pt x="131318" y="153416"/>
                </a:lnTo>
                <a:lnTo>
                  <a:pt x="131318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508123" y="3265423"/>
            <a:ext cx="174370" cy="181864"/>
          </a:xfrm>
          <a:custGeom>
            <a:avLst/>
            <a:gdLst>
              <a:gd name="connsiteX0" fmla="*/ 9144 w 174370"/>
              <a:gd name="connsiteY0" fmla="*/ 9144 h 181864"/>
              <a:gd name="connsiteX1" fmla="*/ 41655 w 174370"/>
              <a:gd name="connsiteY1" fmla="*/ 9144 h 181864"/>
              <a:gd name="connsiteX2" fmla="*/ 80391 w 174370"/>
              <a:gd name="connsiteY2" fmla="*/ 124967 h 181864"/>
              <a:gd name="connsiteX3" fmla="*/ 88264 w 174370"/>
              <a:gd name="connsiteY3" fmla="*/ 149225 h 181864"/>
              <a:gd name="connsiteX4" fmla="*/ 96900 w 174370"/>
              <a:gd name="connsiteY4" fmla="*/ 122935 h 181864"/>
              <a:gd name="connsiteX5" fmla="*/ 136144 w 174370"/>
              <a:gd name="connsiteY5" fmla="*/ 9144 h 181864"/>
              <a:gd name="connsiteX6" fmla="*/ 165226 w 174370"/>
              <a:gd name="connsiteY6" fmla="*/ 9144 h 181864"/>
              <a:gd name="connsiteX7" fmla="*/ 165226 w 174370"/>
              <a:gd name="connsiteY7" fmla="*/ 172720 h 181864"/>
              <a:gd name="connsiteX8" fmla="*/ 144398 w 174370"/>
              <a:gd name="connsiteY8" fmla="*/ 172720 h 181864"/>
              <a:gd name="connsiteX9" fmla="*/ 144398 w 174370"/>
              <a:gd name="connsiteY9" fmla="*/ 35814 h 181864"/>
              <a:gd name="connsiteX10" fmla="*/ 96773 w 174370"/>
              <a:gd name="connsiteY10" fmla="*/ 172720 h 181864"/>
              <a:gd name="connsiteX11" fmla="*/ 77342 w 174370"/>
              <a:gd name="connsiteY11" fmla="*/ 172720 h 181864"/>
              <a:gd name="connsiteX12" fmla="*/ 29972 w 174370"/>
              <a:gd name="connsiteY12" fmla="*/ 33401 h 181864"/>
              <a:gd name="connsiteX13" fmla="*/ 29972 w 174370"/>
              <a:gd name="connsiteY13" fmla="*/ 172720 h 181864"/>
              <a:gd name="connsiteX14" fmla="*/ 9144 w 174370"/>
              <a:gd name="connsiteY14" fmla="*/ 172720 h 181864"/>
              <a:gd name="connsiteX15" fmla="*/ 9144 w 174370"/>
              <a:gd name="connsiteY15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370" h="181864">
                <a:moveTo>
                  <a:pt x="9144" y="9144"/>
                </a:moveTo>
                <a:lnTo>
                  <a:pt x="41655" y="9144"/>
                </a:lnTo>
                <a:lnTo>
                  <a:pt x="80391" y="124967"/>
                </a:lnTo>
                <a:cubicBezTo>
                  <a:pt x="83947" y="135763"/>
                  <a:pt x="86613" y="143764"/>
                  <a:pt x="88264" y="149225"/>
                </a:cubicBezTo>
                <a:cubicBezTo>
                  <a:pt x="90042" y="143255"/>
                  <a:pt x="92963" y="134492"/>
                  <a:pt x="96900" y="122935"/>
                </a:cubicBezTo>
                <a:lnTo>
                  <a:pt x="136144" y="9144"/>
                </a:lnTo>
                <a:lnTo>
                  <a:pt x="165226" y="9144"/>
                </a:lnTo>
                <a:lnTo>
                  <a:pt x="165226" y="172720"/>
                </a:lnTo>
                <a:lnTo>
                  <a:pt x="144398" y="172720"/>
                </a:lnTo>
                <a:lnTo>
                  <a:pt x="144398" y="35814"/>
                </a:lnTo>
                <a:lnTo>
                  <a:pt x="96773" y="172720"/>
                </a:lnTo>
                <a:lnTo>
                  <a:pt x="77342" y="172720"/>
                </a:lnTo>
                <a:lnTo>
                  <a:pt x="29972" y="33401"/>
                </a:lnTo>
                <a:lnTo>
                  <a:pt x="29972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199004" y="3264661"/>
            <a:ext cx="78613" cy="182626"/>
          </a:xfrm>
          <a:custGeom>
            <a:avLst/>
            <a:gdLst>
              <a:gd name="connsiteX0" fmla="*/ 56515 w 78613"/>
              <a:gd name="connsiteY0" fmla="*/ 9144 h 182626"/>
              <a:gd name="connsiteX1" fmla="*/ 69469 w 78613"/>
              <a:gd name="connsiteY1" fmla="*/ 9144 h 182626"/>
              <a:gd name="connsiteX2" fmla="*/ 69469 w 78613"/>
              <a:gd name="connsiteY2" fmla="*/ 173482 h 182626"/>
              <a:gd name="connsiteX3" fmla="*/ 49276 w 78613"/>
              <a:gd name="connsiteY3" fmla="*/ 173482 h 182626"/>
              <a:gd name="connsiteX4" fmla="*/ 49276 w 78613"/>
              <a:gd name="connsiteY4" fmla="*/ 45466 h 182626"/>
              <a:gd name="connsiteX5" fmla="*/ 30352 w 78613"/>
              <a:gd name="connsiteY5" fmla="*/ 59309 h 182626"/>
              <a:gd name="connsiteX6" fmla="*/ 9144 w 78613"/>
              <a:gd name="connsiteY6" fmla="*/ 69722 h 182626"/>
              <a:gd name="connsiteX7" fmla="*/ 9144 w 78613"/>
              <a:gd name="connsiteY7" fmla="*/ 50291 h 182626"/>
              <a:gd name="connsiteX8" fmla="*/ 38608 w 78613"/>
              <a:gd name="connsiteY8" fmla="*/ 31115 h 182626"/>
              <a:gd name="connsiteX9" fmla="*/ 56515 w 78613"/>
              <a:gd name="connsiteY9" fmla="*/ 9144 h 182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8613" h="182626">
                <a:moveTo>
                  <a:pt x="56515" y="9144"/>
                </a:moveTo>
                <a:lnTo>
                  <a:pt x="69469" y="9144"/>
                </a:lnTo>
                <a:lnTo>
                  <a:pt x="69469" y="173482"/>
                </a:lnTo>
                <a:lnTo>
                  <a:pt x="49276" y="173482"/>
                </a:lnTo>
                <a:lnTo>
                  <a:pt x="49276" y="45466"/>
                </a:lnTo>
                <a:cubicBezTo>
                  <a:pt x="44450" y="50038"/>
                  <a:pt x="38100" y="54736"/>
                  <a:pt x="30352" y="59309"/>
                </a:cubicBezTo>
                <a:cubicBezTo>
                  <a:pt x="22479" y="63880"/>
                  <a:pt x="15367" y="67309"/>
                  <a:pt x="9144" y="69722"/>
                </a:cubicBezTo>
                <a:lnTo>
                  <a:pt x="9144" y="50291"/>
                </a:lnTo>
                <a:cubicBezTo>
                  <a:pt x="20320" y="44958"/>
                  <a:pt x="30226" y="38608"/>
                  <a:pt x="38608" y="31115"/>
                </a:cubicBezTo>
                <a:cubicBezTo>
                  <a:pt x="46990" y="23495"/>
                  <a:pt x="52959" y="16255"/>
                  <a:pt x="5651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027172" y="3262629"/>
            <a:ext cx="148589" cy="187452"/>
          </a:xfrm>
          <a:custGeom>
            <a:avLst/>
            <a:gdLst>
              <a:gd name="connsiteX0" fmla="*/ 73025 w 148589"/>
              <a:gd name="connsiteY0" fmla="*/ 9144 h 187452"/>
              <a:gd name="connsiteX1" fmla="*/ 105029 w 148589"/>
              <a:gd name="connsiteY1" fmla="*/ 14985 h 187452"/>
              <a:gd name="connsiteX2" fmla="*/ 126492 w 148589"/>
              <a:gd name="connsiteY2" fmla="*/ 32130 h 187452"/>
              <a:gd name="connsiteX3" fmla="*/ 134492 w 148589"/>
              <a:gd name="connsiteY3" fmla="*/ 58039 h 187452"/>
              <a:gd name="connsiteX4" fmla="*/ 113664 w 148589"/>
              <a:gd name="connsiteY4" fmla="*/ 59563 h 187452"/>
              <a:gd name="connsiteX5" fmla="*/ 102361 w 148589"/>
              <a:gd name="connsiteY5" fmla="*/ 36067 h 187452"/>
              <a:gd name="connsiteX6" fmla="*/ 73913 w 148589"/>
              <a:gd name="connsiteY6" fmla="*/ 28194 h 187452"/>
              <a:gd name="connsiteX7" fmla="*/ 45211 w 148589"/>
              <a:gd name="connsiteY7" fmla="*/ 35433 h 187452"/>
              <a:gd name="connsiteX8" fmla="*/ 36195 w 148589"/>
              <a:gd name="connsiteY8" fmla="*/ 52704 h 187452"/>
              <a:gd name="connsiteX9" fmla="*/ 42672 w 148589"/>
              <a:gd name="connsiteY9" fmla="*/ 67183 h 187452"/>
              <a:gd name="connsiteX10" fmla="*/ 75310 w 148589"/>
              <a:gd name="connsiteY10" fmla="*/ 78866 h 187452"/>
              <a:gd name="connsiteX11" fmla="*/ 111505 w 148589"/>
              <a:gd name="connsiteY11" fmla="*/ 89280 h 187452"/>
              <a:gd name="connsiteX12" fmla="*/ 132588 w 148589"/>
              <a:gd name="connsiteY12" fmla="*/ 106045 h 187452"/>
              <a:gd name="connsiteX13" fmla="*/ 139445 w 148589"/>
              <a:gd name="connsiteY13" fmla="*/ 129285 h 187452"/>
              <a:gd name="connsiteX14" fmla="*/ 131952 w 148589"/>
              <a:gd name="connsiteY14" fmla="*/ 153923 h 187452"/>
              <a:gd name="connsiteX15" fmla="*/ 110363 w 148589"/>
              <a:gd name="connsiteY15" fmla="*/ 171830 h 187452"/>
              <a:gd name="connsiteX16" fmla="*/ 78867 w 148589"/>
              <a:gd name="connsiteY16" fmla="*/ 178308 h 187452"/>
              <a:gd name="connsiteX17" fmla="*/ 41655 w 148589"/>
              <a:gd name="connsiteY17" fmla="*/ 171830 h 187452"/>
              <a:gd name="connsiteX18" fmla="*/ 18160 w 148589"/>
              <a:gd name="connsiteY18" fmla="*/ 152400 h 187452"/>
              <a:gd name="connsiteX19" fmla="*/ 9144 w 148589"/>
              <a:gd name="connsiteY19" fmla="*/ 122935 h 187452"/>
              <a:gd name="connsiteX20" fmla="*/ 29591 w 148589"/>
              <a:gd name="connsiteY20" fmla="*/ 121158 h 187452"/>
              <a:gd name="connsiteX21" fmla="*/ 36322 w 148589"/>
              <a:gd name="connsiteY21" fmla="*/ 141351 h 187452"/>
              <a:gd name="connsiteX22" fmla="*/ 52832 w 148589"/>
              <a:gd name="connsiteY22" fmla="*/ 154051 h 187452"/>
              <a:gd name="connsiteX23" fmla="*/ 77851 w 148589"/>
              <a:gd name="connsiteY23" fmla="*/ 158877 h 187452"/>
              <a:gd name="connsiteX24" fmla="*/ 99822 w 148589"/>
              <a:gd name="connsiteY24" fmla="*/ 155194 h 187452"/>
              <a:gd name="connsiteX25" fmla="*/ 113919 w 148589"/>
              <a:gd name="connsiteY25" fmla="*/ 145034 h 187452"/>
              <a:gd name="connsiteX26" fmla="*/ 118491 w 148589"/>
              <a:gd name="connsiteY26" fmla="*/ 131064 h 187452"/>
              <a:gd name="connsiteX27" fmla="*/ 114045 w 148589"/>
              <a:gd name="connsiteY27" fmla="*/ 117602 h 187452"/>
              <a:gd name="connsiteX28" fmla="*/ 99313 w 148589"/>
              <a:gd name="connsiteY28" fmla="*/ 107950 h 187452"/>
              <a:gd name="connsiteX29" fmla="*/ 70230 w 148589"/>
              <a:gd name="connsiteY29" fmla="*/ 99948 h 187452"/>
              <a:gd name="connsiteX30" fmla="*/ 38607 w 148589"/>
              <a:gd name="connsiteY30" fmla="*/ 89789 h 187452"/>
              <a:gd name="connsiteX31" fmla="*/ 21082 w 148589"/>
              <a:gd name="connsiteY31" fmla="*/ 74548 h 187452"/>
              <a:gd name="connsiteX32" fmla="*/ 15367 w 148589"/>
              <a:gd name="connsiteY32" fmla="*/ 54229 h 187452"/>
              <a:gd name="connsiteX33" fmla="*/ 22351 w 148589"/>
              <a:gd name="connsiteY33" fmla="*/ 30988 h 187452"/>
              <a:gd name="connsiteX34" fmla="*/ 42926 w 148589"/>
              <a:gd name="connsiteY34" fmla="*/ 14604 h 187452"/>
              <a:gd name="connsiteX35" fmla="*/ 73025 w 148589"/>
              <a:gd name="connsiteY35" fmla="*/ 9144 h 187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148589" h="187452">
                <a:moveTo>
                  <a:pt x="73025" y="9144"/>
                </a:moveTo>
                <a:cubicBezTo>
                  <a:pt x="85089" y="9144"/>
                  <a:pt x="95757" y="11048"/>
                  <a:pt x="105029" y="14985"/>
                </a:cubicBezTo>
                <a:cubicBezTo>
                  <a:pt x="114300" y="18796"/>
                  <a:pt x="121411" y="24638"/>
                  <a:pt x="126492" y="32130"/>
                </a:cubicBezTo>
                <a:cubicBezTo>
                  <a:pt x="131445" y="39751"/>
                  <a:pt x="134111" y="48386"/>
                  <a:pt x="134492" y="58039"/>
                </a:cubicBezTo>
                <a:lnTo>
                  <a:pt x="113664" y="59563"/>
                </a:lnTo>
                <a:cubicBezTo>
                  <a:pt x="112648" y="49148"/>
                  <a:pt x="108838" y="41402"/>
                  <a:pt x="102361" y="36067"/>
                </a:cubicBezTo>
                <a:cubicBezTo>
                  <a:pt x="95885" y="30860"/>
                  <a:pt x="86486" y="28194"/>
                  <a:pt x="73913" y="28194"/>
                </a:cubicBezTo>
                <a:cubicBezTo>
                  <a:pt x="60705" y="28194"/>
                  <a:pt x="51180" y="30607"/>
                  <a:pt x="45211" y="35433"/>
                </a:cubicBezTo>
                <a:cubicBezTo>
                  <a:pt x="39242" y="40132"/>
                  <a:pt x="36195" y="45973"/>
                  <a:pt x="36195" y="52704"/>
                </a:cubicBezTo>
                <a:cubicBezTo>
                  <a:pt x="36195" y="58547"/>
                  <a:pt x="38354" y="63500"/>
                  <a:pt x="42672" y="67183"/>
                </a:cubicBezTo>
                <a:cubicBezTo>
                  <a:pt x="46735" y="70992"/>
                  <a:pt x="57657" y="74929"/>
                  <a:pt x="75310" y="78866"/>
                </a:cubicBezTo>
                <a:cubicBezTo>
                  <a:pt x="92836" y="82930"/>
                  <a:pt x="104901" y="86360"/>
                  <a:pt x="111505" y="89280"/>
                </a:cubicBezTo>
                <a:cubicBezTo>
                  <a:pt x="121030" y="93726"/>
                  <a:pt x="128016" y="99314"/>
                  <a:pt x="132588" y="106045"/>
                </a:cubicBezTo>
                <a:cubicBezTo>
                  <a:pt x="137160" y="112776"/>
                  <a:pt x="139445" y="120523"/>
                  <a:pt x="139445" y="129285"/>
                </a:cubicBezTo>
                <a:cubicBezTo>
                  <a:pt x="139445" y="138048"/>
                  <a:pt x="136905" y="146177"/>
                  <a:pt x="131952" y="153923"/>
                </a:cubicBezTo>
                <a:cubicBezTo>
                  <a:pt x="126873" y="161671"/>
                  <a:pt x="119760" y="167640"/>
                  <a:pt x="110363" y="171830"/>
                </a:cubicBezTo>
                <a:cubicBezTo>
                  <a:pt x="101092" y="176148"/>
                  <a:pt x="90551" y="178308"/>
                  <a:pt x="78867" y="178308"/>
                </a:cubicBezTo>
                <a:cubicBezTo>
                  <a:pt x="64135" y="178308"/>
                  <a:pt x="51688" y="176148"/>
                  <a:pt x="41655" y="171830"/>
                </a:cubicBezTo>
                <a:cubicBezTo>
                  <a:pt x="31623" y="167513"/>
                  <a:pt x="23748" y="161035"/>
                  <a:pt x="18160" y="152400"/>
                </a:cubicBezTo>
                <a:cubicBezTo>
                  <a:pt x="12445" y="143636"/>
                  <a:pt x="9398" y="133858"/>
                  <a:pt x="9144" y="122935"/>
                </a:cubicBezTo>
                <a:lnTo>
                  <a:pt x="29591" y="121158"/>
                </a:lnTo>
                <a:cubicBezTo>
                  <a:pt x="30479" y="129285"/>
                  <a:pt x="32766" y="136016"/>
                  <a:pt x="36322" y="141351"/>
                </a:cubicBezTo>
                <a:cubicBezTo>
                  <a:pt x="39877" y="146558"/>
                  <a:pt x="45338" y="150748"/>
                  <a:pt x="52832" y="154051"/>
                </a:cubicBezTo>
                <a:cubicBezTo>
                  <a:pt x="60198" y="157226"/>
                  <a:pt x="68579" y="158877"/>
                  <a:pt x="77851" y="158877"/>
                </a:cubicBezTo>
                <a:cubicBezTo>
                  <a:pt x="86105" y="158877"/>
                  <a:pt x="93472" y="157607"/>
                  <a:pt x="99822" y="155194"/>
                </a:cubicBezTo>
                <a:cubicBezTo>
                  <a:pt x="106045" y="152780"/>
                  <a:pt x="110744" y="149352"/>
                  <a:pt x="113919" y="145034"/>
                </a:cubicBezTo>
                <a:cubicBezTo>
                  <a:pt x="116967" y="140842"/>
                  <a:pt x="118491" y="136144"/>
                  <a:pt x="118491" y="131064"/>
                </a:cubicBezTo>
                <a:cubicBezTo>
                  <a:pt x="118491" y="125984"/>
                  <a:pt x="116967" y="121411"/>
                  <a:pt x="114045" y="117602"/>
                </a:cubicBezTo>
                <a:cubicBezTo>
                  <a:pt x="111125" y="113791"/>
                  <a:pt x="106172" y="110616"/>
                  <a:pt x="99313" y="107950"/>
                </a:cubicBezTo>
                <a:cubicBezTo>
                  <a:pt x="94869" y="106298"/>
                  <a:pt x="85217" y="103632"/>
                  <a:pt x="70230" y="99948"/>
                </a:cubicBezTo>
                <a:cubicBezTo>
                  <a:pt x="55117" y="96392"/>
                  <a:pt x="44576" y="92964"/>
                  <a:pt x="38607" y="89789"/>
                </a:cubicBezTo>
                <a:cubicBezTo>
                  <a:pt x="30733" y="85725"/>
                  <a:pt x="25019" y="80645"/>
                  <a:pt x="21082" y="74548"/>
                </a:cubicBezTo>
                <a:cubicBezTo>
                  <a:pt x="17272" y="68453"/>
                  <a:pt x="15367" y="61722"/>
                  <a:pt x="15367" y="54229"/>
                </a:cubicBezTo>
                <a:cubicBezTo>
                  <a:pt x="15367" y="45973"/>
                  <a:pt x="17779" y="38227"/>
                  <a:pt x="22351" y="30988"/>
                </a:cubicBezTo>
                <a:cubicBezTo>
                  <a:pt x="27051" y="23876"/>
                  <a:pt x="33908" y="18415"/>
                  <a:pt x="42926" y="14604"/>
                </a:cubicBezTo>
                <a:cubicBezTo>
                  <a:pt x="51942" y="10922"/>
                  <a:pt x="61976" y="9144"/>
                  <a:pt x="7302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529452" y="3101339"/>
            <a:ext cx="41148" cy="41148"/>
          </a:xfrm>
          <a:custGeom>
            <a:avLst/>
            <a:gdLst>
              <a:gd name="connsiteX0" fmla="*/ 9144 w 41148"/>
              <a:gd name="connsiteY0" fmla="*/ 9144 h 41148"/>
              <a:gd name="connsiteX1" fmla="*/ 32004 w 41148"/>
              <a:gd name="connsiteY1" fmla="*/ 9144 h 41148"/>
              <a:gd name="connsiteX2" fmla="*/ 32004 w 41148"/>
              <a:gd name="connsiteY2" fmla="*/ 32004 h 41148"/>
              <a:gd name="connsiteX3" fmla="*/ 9144 w 41148"/>
              <a:gd name="connsiteY3" fmla="*/ 32004 h 41148"/>
              <a:gd name="connsiteX4" fmla="*/ 9144 w 41148"/>
              <a:gd name="connsiteY4" fmla="*/ 9144 h 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48" h="41148">
                <a:moveTo>
                  <a:pt x="9144" y="9144"/>
                </a:moveTo>
                <a:lnTo>
                  <a:pt x="32004" y="9144"/>
                </a:lnTo>
                <a:lnTo>
                  <a:pt x="32004" y="32004"/>
                </a:lnTo>
                <a:lnTo>
                  <a:pt x="9144" y="32004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948045" y="2989579"/>
            <a:ext cx="126364" cy="126492"/>
          </a:xfrm>
          <a:custGeom>
            <a:avLst/>
            <a:gdLst>
              <a:gd name="connsiteX0" fmla="*/ 53720 w 126364"/>
              <a:gd name="connsiteY0" fmla="*/ 9144 h 126492"/>
              <a:gd name="connsiteX1" fmla="*/ 72770 w 126364"/>
              <a:gd name="connsiteY1" fmla="*/ 9144 h 126492"/>
              <a:gd name="connsiteX2" fmla="*/ 72770 w 126364"/>
              <a:gd name="connsiteY2" fmla="*/ 53721 h 126492"/>
              <a:gd name="connsiteX3" fmla="*/ 117220 w 126364"/>
              <a:gd name="connsiteY3" fmla="*/ 53721 h 126492"/>
              <a:gd name="connsiteX4" fmla="*/ 117220 w 126364"/>
              <a:gd name="connsiteY4" fmla="*/ 72390 h 126492"/>
              <a:gd name="connsiteX5" fmla="*/ 72770 w 126364"/>
              <a:gd name="connsiteY5" fmla="*/ 72390 h 126492"/>
              <a:gd name="connsiteX6" fmla="*/ 72770 w 126364"/>
              <a:gd name="connsiteY6" fmla="*/ 117348 h 126492"/>
              <a:gd name="connsiteX7" fmla="*/ 53720 w 126364"/>
              <a:gd name="connsiteY7" fmla="*/ 117348 h 126492"/>
              <a:gd name="connsiteX8" fmla="*/ 53720 w 126364"/>
              <a:gd name="connsiteY8" fmla="*/ 72390 h 126492"/>
              <a:gd name="connsiteX9" fmla="*/ 9144 w 126364"/>
              <a:gd name="connsiteY9" fmla="*/ 72390 h 126492"/>
              <a:gd name="connsiteX10" fmla="*/ 9144 w 126364"/>
              <a:gd name="connsiteY10" fmla="*/ 53721 h 126492"/>
              <a:gd name="connsiteX11" fmla="*/ 53720 w 126364"/>
              <a:gd name="connsiteY11" fmla="*/ 53721 h 126492"/>
              <a:gd name="connsiteX12" fmla="*/ 53720 w 126364"/>
              <a:gd name="connsiteY12" fmla="*/ 9144 h 126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6364" h="126492">
                <a:moveTo>
                  <a:pt x="53720" y="9144"/>
                </a:moveTo>
                <a:lnTo>
                  <a:pt x="72770" y="9144"/>
                </a:lnTo>
                <a:lnTo>
                  <a:pt x="72770" y="53721"/>
                </a:lnTo>
                <a:lnTo>
                  <a:pt x="117220" y="53721"/>
                </a:lnTo>
                <a:lnTo>
                  <a:pt x="117220" y="72390"/>
                </a:lnTo>
                <a:lnTo>
                  <a:pt x="72770" y="72390"/>
                </a:lnTo>
                <a:lnTo>
                  <a:pt x="72770" y="117348"/>
                </a:lnTo>
                <a:lnTo>
                  <a:pt x="53720" y="117348"/>
                </a:lnTo>
                <a:lnTo>
                  <a:pt x="53720" y="72390"/>
                </a:lnTo>
                <a:lnTo>
                  <a:pt x="9144" y="72390"/>
                </a:lnTo>
                <a:lnTo>
                  <a:pt x="9144" y="53721"/>
                </a:lnTo>
                <a:lnTo>
                  <a:pt x="53720" y="53721"/>
                </a:lnTo>
                <a:lnTo>
                  <a:pt x="53720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813933" y="2989579"/>
            <a:ext cx="126364" cy="126492"/>
          </a:xfrm>
          <a:custGeom>
            <a:avLst/>
            <a:gdLst>
              <a:gd name="connsiteX0" fmla="*/ 53720 w 126364"/>
              <a:gd name="connsiteY0" fmla="*/ 9144 h 126492"/>
              <a:gd name="connsiteX1" fmla="*/ 72770 w 126364"/>
              <a:gd name="connsiteY1" fmla="*/ 9144 h 126492"/>
              <a:gd name="connsiteX2" fmla="*/ 72770 w 126364"/>
              <a:gd name="connsiteY2" fmla="*/ 53721 h 126492"/>
              <a:gd name="connsiteX3" fmla="*/ 117220 w 126364"/>
              <a:gd name="connsiteY3" fmla="*/ 53721 h 126492"/>
              <a:gd name="connsiteX4" fmla="*/ 117220 w 126364"/>
              <a:gd name="connsiteY4" fmla="*/ 72390 h 126492"/>
              <a:gd name="connsiteX5" fmla="*/ 72770 w 126364"/>
              <a:gd name="connsiteY5" fmla="*/ 72390 h 126492"/>
              <a:gd name="connsiteX6" fmla="*/ 72770 w 126364"/>
              <a:gd name="connsiteY6" fmla="*/ 117348 h 126492"/>
              <a:gd name="connsiteX7" fmla="*/ 53720 w 126364"/>
              <a:gd name="connsiteY7" fmla="*/ 117348 h 126492"/>
              <a:gd name="connsiteX8" fmla="*/ 53720 w 126364"/>
              <a:gd name="connsiteY8" fmla="*/ 72390 h 126492"/>
              <a:gd name="connsiteX9" fmla="*/ 9144 w 126364"/>
              <a:gd name="connsiteY9" fmla="*/ 72390 h 126492"/>
              <a:gd name="connsiteX10" fmla="*/ 9144 w 126364"/>
              <a:gd name="connsiteY10" fmla="*/ 53721 h 126492"/>
              <a:gd name="connsiteX11" fmla="*/ 53720 w 126364"/>
              <a:gd name="connsiteY11" fmla="*/ 53721 h 126492"/>
              <a:gd name="connsiteX12" fmla="*/ 53720 w 126364"/>
              <a:gd name="connsiteY12" fmla="*/ 9144 h 126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6364" h="126492">
                <a:moveTo>
                  <a:pt x="53720" y="9144"/>
                </a:moveTo>
                <a:lnTo>
                  <a:pt x="72770" y="9144"/>
                </a:lnTo>
                <a:lnTo>
                  <a:pt x="72770" y="53721"/>
                </a:lnTo>
                <a:lnTo>
                  <a:pt x="117220" y="53721"/>
                </a:lnTo>
                <a:lnTo>
                  <a:pt x="117220" y="72390"/>
                </a:lnTo>
                <a:lnTo>
                  <a:pt x="72770" y="72390"/>
                </a:lnTo>
                <a:lnTo>
                  <a:pt x="72770" y="117348"/>
                </a:lnTo>
                <a:lnTo>
                  <a:pt x="53720" y="117348"/>
                </a:lnTo>
                <a:lnTo>
                  <a:pt x="53720" y="72390"/>
                </a:lnTo>
                <a:lnTo>
                  <a:pt x="9144" y="72390"/>
                </a:lnTo>
                <a:lnTo>
                  <a:pt x="9144" y="53721"/>
                </a:lnTo>
                <a:lnTo>
                  <a:pt x="53720" y="53721"/>
                </a:lnTo>
                <a:lnTo>
                  <a:pt x="53720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309995" y="2979927"/>
            <a:ext cx="99186" cy="76708"/>
          </a:xfrm>
          <a:custGeom>
            <a:avLst/>
            <a:gdLst>
              <a:gd name="connsiteX0" fmla="*/ 9144 w 99186"/>
              <a:gd name="connsiteY0" fmla="*/ 9144 h 76708"/>
              <a:gd name="connsiteX1" fmla="*/ 9144 w 99186"/>
              <a:gd name="connsiteY1" fmla="*/ 67564 h 76708"/>
              <a:gd name="connsiteX2" fmla="*/ 51434 w 99186"/>
              <a:gd name="connsiteY2" fmla="*/ 67564 h 76708"/>
              <a:gd name="connsiteX3" fmla="*/ 81152 w 99186"/>
              <a:gd name="connsiteY3" fmla="*/ 59817 h 76708"/>
              <a:gd name="connsiteX4" fmla="*/ 90042 w 99186"/>
              <a:gd name="connsiteY4" fmla="*/ 37719 h 76708"/>
              <a:gd name="connsiteX5" fmla="*/ 84835 w 99186"/>
              <a:gd name="connsiteY5" fmla="*/ 20192 h 76708"/>
              <a:gd name="connsiteX6" fmla="*/ 71120 w 99186"/>
              <a:gd name="connsiteY6" fmla="*/ 10541 h 76708"/>
              <a:gd name="connsiteX7" fmla="*/ 50926 w 99186"/>
              <a:gd name="connsiteY7" fmla="*/ 9144 h 76708"/>
              <a:gd name="connsiteX8" fmla="*/ 9144 w 99186"/>
              <a:gd name="connsiteY8" fmla="*/ 9144 h 76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9186" h="76708">
                <a:moveTo>
                  <a:pt x="9144" y="9144"/>
                </a:moveTo>
                <a:lnTo>
                  <a:pt x="9144" y="67564"/>
                </a:lnTo>
                <a:lnTo>
                  <a:pt x="51434" y="67564"/>
                </a:lnTo>
                <a:cubicBezTo>
                  <a:pt x="65404" y="67564"/>
                  <a:pt x="75310" y="65023"/>
                  <a:pt x="81152" y="59817"/>
                </a:cubicBezTo>
                <a:cubicBezTo>
                  <a:pt x="87121" y="54610"/>
                  <a:pt x="90042" y="47244"/>
                  <a:pt x="90042" y="37719"/>
                </a:cubicBezTo>
                <a:cubicBezTo>
                  <a:pt x="90042" y="30988"/>
                  <a:pt x="88264" y="25019"/>
                  <a:pt x="84835" y="20192"/>
                </a:cubicBezTo>
                <a:cubicBezTo>
                  <a:pt x="81407" y="15367"/>
                  <a:pt x="76834" y="12064"/>
                  <a:pt x="71120" y="10541"/>
                </a:cubicBezTo>
                <a:cubicBezTo>
                  <a:pt x="67564" y="9525"/>
                  <a:pt x="60833" y="9144"/>
                  <a:pt x="50926" y="9144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165088" y="2977769"/>
            <a:ext cx="73786" cy="97536"/>
          </a:xfrm>
          <a:custGeom>
            <a:avLst/>
            <a:gdLst>
              <a:gd name="connsiteX0" fmla="*/ 35940 w 73786"/>
              <a:gd name="connsiteY0" fmla="*/ 9144 h 97536"/>
              <a:gd name="connsiteX1" fmla="*/ 27177 w 73786"/>
              <a:gd name="connsiteY1" fmla="*/ 40385 h 97536"/>
              <a:gd name="connsiteX2" fmla="*/ 9144 w 73786"/>
              <a:gd name="connsiteY2" fmla="*/ 88391 h 97536"/>
              <a:gd name="connsiteX3" fmla="*/ 64642 w 73786"/>
              <a:gd name="connsiteY3" fmla="*/ 88391 h 97536"/>
              <a:gd name="connsiteX4" fmla="*/ 47625 w 73786"/>
              <a:gd name="connsiteY4" fmla="*/ 43052 h 97536"/>
              <a:gd name="connsiteX5" fmla="*/ 35940 w 73786"/>
              <a:gd name="connsiteY5" fmla="*/ 9144 h 97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3786" h="97536">
                <a:moveTo>
                  <a:pt x="35940" y="9144"/>
                </a:moveTo>
                <a:cubicBezTo>
                  <a:pt x="33908" y="19557"/>
                  <a:pt x="30988" y="30098"/>
                  <a:pt x="27177" y="40385"/>
                </a:cubicBezTo>
                <a:lnTo>
                  <a:pt x="9144" y="88391"/>
                </a:lnTo>
                <a:lnTo>
                  <a:pt x="64642" y="88391"/>
                </a:lnTo>
                <a:lnTo>
                  <a:pt x="47625" y="43052"/>
                </a:lnTo>
                <a:cubicBezTo>
                  <a:pt x="42417" y="29336"/>
                  <a:pt x="38480" y="18033"/>
                  <a:pt x="3594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444360" y="2960623"/>
            <a:ext cx="40004" cy="181864"/>
          </a:xfrm>
          <a:custGeom>
            <a:avLst/>
            <a:gdLst>
              <a:gd name="connsiteX0" fmla="*/ 9144 w 40004"/>
              <a:gd name="connsiteY0" fmla="*/ 9144 h 181864"/>
              <a:gd name="connsiteX1" fmla="*/ 30860 w 40004"/>
              <a:gd name="connsiteY1" fmla="*/ 9144 h 181864"/>
              <a:gd name="connsiteX2" fmla="*/ 30860 w 40004"/>
              <a:gd name="connsiteY2" fmla="*/ 172720 h 181864"/>
              <a:gd name="connsiteX3" fmla="*/ 9144 w 40004"/>
              <a:gd name="connsiteY3" fmla="*/ 172720 h 181864"/>
              <a:gd name="connsiteX4" fmla="*/ 9144 w 40004"/>
              <a:gd name="connsiteY4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4" h="181864">
                <a:moveTo>
                  <a:pt x="9144" y="9144"/>
                </a:moveTo>
                <a:lnTo>
                  <a:pt x="30860" y="9144"/>
                </a:lnTo>
                <a:lnTo>
                  <a:pt x="30860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288277" y="2960623"/>
            <a:ext cx="143255" cy="181864"/>
          </a:xfrm>
          <a:custGeom>
            <a:avLst/>
            <a:gdLst>
              <a:gd name="connsiteX0" fmla="*/ 9144 w 143255"/>
              <a:gd name="connsiteY0" fmla="*/ 9144 h 181864"/>
              <a:gd name="connsiteX1" fmla="*/ 70866 w 143255"/>
              <a:gd name="connsiteY1" fmla="*/ 9144 h 181864"/>
              <a:gd name="connsiteX2" fmla="*/ 95758 w 143255"/>
              <a:gd name="connsiteY2" fmla="*/ 10668 h 181864"/>
              <a:gd name="connsiteX3" fmla="*/ 115951 w 143255"/>
              <a:gd name="connsiteY3" fmla="*/ 18288 h 181864"/>
              <a:gd name="connsiteX4" fmla="*/ 129032 w 143255"/>
              <a:gd name="connsiteY4" fmla="*/ 34036 h 181864"/>
              <a:gd name="connsiteX5" fmla="*/ 134112 w 143255"/>
              <a:gd name="connsiteY5" fmla="*/ 56388 h 181864"/>
              <a:gd name="connsiteX6" fmla="*/ 120777 w 143255"/>
              <a:gd name="connsiteY6" fmla="*/ 91694 h 181864"/>
              <a:gd name="connsiteX7" fmla="*/ 72771 w 143255"/>
              <a:gd name="connsiteY7" fmla="*/ 106172 h 181864"/>
              <a:gd name="connsiteX8" fmla="*/ 30861 w 143255"/>
              <a:gd name="connsiteY8" fmla="*/ 106172 h 181864"/>
              <a:gd name="connsiteX9" fmla="*/ 30861 w 143255"/>
              <a:gd name="connsiteY9" fmla="*/ 172720 h 181864"/>
              <a:gd name="connsiteX10" fmla="*/ 9144 w 143255"/>
              <a:gd name="connsiteY10" fmla="*/ 172720 h 181864"/>
              <a:gd name="connsiteX11" fmla="*/ 9144 w 143255"/>
              <a:gd name="connsiteY11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43255" h="181864">
                <a:moveTo>
                  <a:pt x="9144" y="9144"/>
                </a:moveTo>
                <a:lnTo>
                  <a:pt x="70866" y="9144"/>
                </a:lnTo>
                <a:cubicBezTo>
                  <a:pt x="81788" y="9144"/>
                  <a:pt x="90043" y="9652"/>
                  <a:pt x="95758" y="10668"/>
                </a:cubicBezTo>
                <a:cubicBezTo>
                  <a:pt x="103759" y="11938"/>
                  <a:pt x="110490" y="14477"/>
                  <a:pt x="115951" y="18288"/>
                </a:cubicBezTo>
                <a:cubicBezTo>
                  <a:pt x="121412" y="22098"/>
                  <a:pt x="125730" y="27305"/>
                  <a:pt x="129032" y="34036"/>
                </a:cubicBezTo>
                <a:cubicBezTo>
                  <a:pt x="132461" y="40894"/>
                  <a:pt x="134112" y="48260"/>
                  <a:pt x="134112" y="56388"/>
                </a:cubicBezTo>
                <a:cubicBezTo>
                  <a:pt x="134112" y="70358"/>
                  <a:pt x="129667" y="82042"/>
                  <a:pt x="120777" y="91694"/>
                </a:cubicBezTo>
                <a:cubicBezTo>
                  <a:pt x="111887" y="101346"/>
                  <a:pt x="95885" y="106172"/>
                  <a:pt x="72771" y="106172"/>
                </a:cubicBezTo>
                <a:lnTo>
                  <a:pt x="30861" y="106172"/>
                </a:lnTo>
                <a:lnTo>
                  <a:pt x="30861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6117971" y="2960623"/>
            <a:ext cx="171322" cy="181864"/>
          </a:xfrm>
          <a:custGeom>
            <a:avLst/>
            <a:gdLst>
              <a:gd name="connsiteX0" fmla="*/ 71882 w 171322"/>
              <a:gd name="connsiteY0" fmla="*/ 9144 h 181864"/>
              <a:gd name="connsiteX1" fmla="*/ 95250 w 171322"/>
              <a:gd name="connsiteY1" fmla="*/ 9144 h 181864"/>
              <a:gd name="connsiteX2" fmla="*/ 162178 w 171322"/>
              <a:gd name="connsiteY2" fmla="*/ 172720 h 181864"/>
              <a:gd name="connsiteX3" fmla="*/ 137540 w 171322"/>
              <a:gd name="connsiteY3" fmla="*/ 172720 h 181864"/>
              <a:gd name="connsiteX4" fmla="*/ 118490 w 171322"/>
              <a:gd name="connsiteY4" fmla="*/ 123190 h 181864"/>
              <a:gd name="connsiteX5" fmla="*/ 50038 w 171322"/>
              <a:gd name="connsiteY5" fmla="*/ 123190 h 181864"/>
              <a:gd name="connsiteX6" fmla="*/ 32130 w 171322"/>
              <a:gd name="connsiteY6" fmla="*/ 172720 h 181864"/>
              <a:gd name="connsiteX7" fmla="*/ 9144 w 171322"/>
              <a:gd name="connsiteY7" fmla="*/ 172720 h 181864"/>
              <a:gd name="connsiteX8" fmla="*/ 71882 w 171322"/>
              <a:gd name="connsiteY8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1322" h="181864">
                <a:moveTo>
                  <a:pt x="71882" y="9144"/>
                </a:moveTo>
                <a:lnTo>
                  <a:pt x="95250" y="9144"/>
                </a:lnTo>
                <a:lnTo>
                  <a:pt x="162178" y="172720"/>
                </a:lnTo>
                <a:lnTo>
                  <a:pt x="137540" y="172720"/>
                </a:lnTo>
                <a:lnTo>
                  <a:pt x="118490" y="123190"/>
                </a:lnTo>
                <a:lnTo>
                  <a:pt x="50038" y="123190"/>
                </a:lnTo>
                <a:lnTo>
                  <a:pt x="32130" y="172720"/>
                </a:lnTo>
                <a:lnTo>
                  <a:pt x="9144" y="172720"/>
                </a:lnTo>
                <a:lnTo>
                  <a:pt x="71882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5407025" y="2959861"/>
            <a:ext cx="78613" cy="182626"/>
          </a:xfrm>
          <a:custGeom>
            <a:avLst/>
            <a:gdLst>
              <a:gd name="connsiteX0" fmla="*/ 56515 w 78613"/>
              <a:gd name="connsiteY0" fmla="*/ 9144 h 182626"/>
              <a:gd name="connsiteX1" fmla="*/ 69469 w 78613"/>
              <a:gd name="connsiteY1" fmla="*/ 9144 h 182626"/>
              <a:gd name="connsiteX2" fmla="*/ 69469 w 78613"/>
              <a:gd name="connsiteY2" fmla="*/ 173482 h 182626"/>
              <a:gd name="connsiteX3" fmla="*/ 49403 w 78613"/>
              <a:gd name="connsiteY3" fmla="*/ 173482 h 182626"/>
              <a:gd name="connsiteX4" fmla="*/ 49403 w 78613"/>
              <a:gd name="connsiteY4" fmla="*/ 45466 h 182626"/>
              <a:gd name="connsiteX5" fmla="*/ 30353 w 78613"/>
              <a:gd name="connsiteY5" fmla="*/ 59308 h 182626"/>
              <a:gd name="connsiteX6" fmla="*/ 9144 w 78613"/>
              <a:gd name="connsiteY6" fmla="*/ 69723 h 182626"/>
              <a:gd name="connsiteX7" fmla="*/ 9144 w 78613"/>
              <a:gd name="connsiteY7" fmla="*/ 50292 h 182626"/>
              <a:gd name="connsiteX8" fmla="*/ 38608 w 78613"/>
              <a:gd name="connsiteY8" fmla="*/ 31114 h 182626"/>
              <a:gd name="connsiteX9" fmla="*/ 56515 w 78613"/>
              <a:gd name="connsiteY9" fmla="*/ 9144 h 182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78613" h="182626">
                <a:moveTo>
                  <a:pt x="56515" y="9144"/>
                </a:moveTo>
                <a:lnTo>
                  <a:pt x="69469" y="9144"/>
                </a:lnTo>
                <a:lnTo>
                  <a:pt x="69469" y="173482"/>
                </a:lnTo>
                <a:lnTo>
                  <a:pt x="49403" y="173482"/>
                </a:lnTo>
                <a:lnTo>
                  <a:pt x="49403" y="45466"/>
                </a:lnTo>
                <a:cubicBezTo>
                  <a:pt x="44577" y="50038"/>
                  <a:pt x="38227" y="54736"/>
                  <a:pt x="30353" y="59308"/>
                </a:cubicBezTo>
                <a:cubicBezTo>
                  <a:pt x="22478" y="63880"/>
                  <a:pt x="15366" y="67310"/>
                  <a:pt x="9144" y="69723"/>
                </a:cubicBezTo>
                <a:lnTo>
                  <a:pt x="9144" y="50292"/>
                </a:lnTo>
                <a:cubicBezTo>
                  <a:pt x="20446" y="44958"/>
                  <a:pt x="30226" y="38608"/>
                  <a:pt x="38608" y="31114"/>
                </a:cubicBezTo>
                <a:cubicBezTo>
                  <a:pt x="46990" y="23495"/>
                  <a:pt x="52959" y="16255"/>
                  <a:pt x="5651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5648071" y="2957829"/>
            <a:ext cx="162940" cy="187452"/>
          </a:xfrm>
          <a:custGeom>
            <a:avLst/>
            <a:gdLst>
              <a:gd name="connsiteX0" fmla="*/ 86359 w 162940"/>
              <a:gd name="connsiteY0" fmla="*/ 9144 h 187452"/>
              <a:gd name="connsiteX1" fmla="*/ 127634 w 162940"/>
              <a:gd name="connsiteY1" fmla="*/ 21590 h 187452"/>
              <a:gd name="connsiteX2" fmla="*/ 151002 w 162940"/>
              <a:gd name="connsiteY2" fmla="*/ 56769 h 187452"/>
              <a:gd name="connsiteX3" fmla="*/ 129666 w 162940"/>
              <a:gd name="connsiteY3" fmla="*/ 61722 h 187452"/>
              <a:gd name="connsiteX4" fmla="*/ 113157 w 162940"/>
              <a:gd name="connsiteY4" fmla="*/ 35814 h 187452"/>
              <a:gd name="connsiteX5" fmla="*/ 85978 w 162940"/>
              <a:gd name="connsiteY5" fmla="*/ 27559 h 187452"/>
              <a:gd name="connsiteX6" fmla="*/ 54355 w 162940"/>
              <a:gd name="connsiteY6" fmla="*/ 36702 h 187452"/>
              <a:gd name="connsiteX7" fmla="*/ 36575 w 162940"/>
              <a:gd name="connsiteY7" fmla="*/ 60960 h 187452"/>
              <a:gd name="connsiteX8" fmla="*/ 31495 w 162940"/>
              <a:gd name="connsiteY8" fmla="*/ 92329 h 187452"/>
              <a:gd name="connsiteX9" fmla="*/ 37591 w 162940"/>
              <a:gd name="connsiteY9" fmla="*/ 128777 h 187452"/>
              <a:gd name="connsiteX10" fmla="*/ 56514 w 162940"/>
              <a:gd name="connsiteY10" fmla="*/ 152019 h 187452"/>
              <a:gd name="connsiteX11" fmla="*/ 84200 w 162940"/>
              <a:gd name="connsiteY11" fmla="*/ 159766 h 187452"/>
              <a:gd name="connsiteX12" fmla="*/ 115061 w 162940"/>
              <a:gd name="connsiteY12" fmla="*/ 149225 h 187452"/>
              <a:gd name="connsiteX13" fmla="*/ 132079 w 162940"/>
              <a:gd name="connsiteY13" fmla="*/ 118110 h 187452"/>
              <a:gd name="connsiteX14" fmla="*/ 153796 w 162940"/>
              <a:gd name="connsiteY14" fmla="*/ 123571 h 187452"/>
              <a:gd name="connsiteX15" fmla="*/ 129285 w 162940"/>
              <a:gd name="connsiteY15" fmla="*/ 164338 h 187452"/>
              <a:gd name="connsiteX16" fmla="*/ 85978 w 162940"/>
              <a:gd name="connsiteY16" fmla="*/ 178308 h 187452"/>
              <a:gd name="connsiteX17" fmla="*/ 43052 w 162940"/>
              <a:gd name="connsiteY17" fmla="*/ 167513 h 187452"/>
              <a:gd name="connsiteX18" fmla="*/ 17779 w 162940"/>
              <a:gd name="connsiteY18" fmla="*/ 136398 h 187452"/>
              <a:gd name="connsiteX19" fmla="*/ 9144 w 162940"/>
              <a:gd name="connsiteY19" fmla="*/ 92455 h 187452"/>
              <a:gd name="connsiteX20" fmla="*/ 18922 w 162940"/>
              <a:gd name="connsiteY20" fmla="*/ 47879 h 187452"/>
              <a:gd name="connsiteX21" fmla="*/ 46735 w 162940"/>
              <a:gd name="connsiteY21" fmla="*/ 18923 h 187452"/>
              <a:gd name="connsiteX22" fmla="*/ 86359 w 162940"/>
              <a:gd name="connsiteY22" fmla="*/ 9144 h 187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62940" h="187452">
                <a:moveTo>
                  <a:pt x="86359" y="9144"/>
                </a:moveTo>
                <a:cubicBezTo>
                  <a:pt x="102742" y="9144"/>
                  <a:pt x="116458" y="13208"/>
                  <a:pt x="127634" y="21590"/>
                </a:cubicBezTo>
                <a:cubicBezTo>
                  <a:pt x="138810" y="29972"/>
                  <a:pt x="146557" y="41655"/>
                  <a:pt x="151002" y="56769"/>
                </a:cubicBezTo>
                <a:lnTo>
                  <a:pt x="129666" y="61722"/>
                </a:lnTo>
                <a:cubicBezTo>
                  <a:pt x="125857" y="49911"/>
                  <a:pt x="120395" y="41148"/>
                  <a:pt x="113157" y="35814"/>
                </a:cubicBezTo>
                <a:cubicBezTo>
                  <a:pt x="105917" y="30352"/>
                  <a:pt x="96900" y="27559"/>
                  <a:pt x="85978" y="27559"/>
                </a:cubicBezTo>
                <a:cubicBezTo>
                  <a:pt x="73405" y="27559"/>
                  <a:pt x="62864" y="30607"/>
                  <a:pt x="54355" y="36702"/>
                </a:cubicBezTo>
                <a:cubicBezTo>
                  <a:pt x="45973" y="42672"/>
                  <a:pt x="40004" y="50800"/>
                  <a:pt x="36575" y="60960"/>
                </a:cubicBezTo>
                <a:cubicBezTo>
                  <a:pt x="33146" y="71120"/>
                  <a:pt x="31495" y="81534"/>
                  <a:pt x="31495" y="92329"/>
                </a:cubicBezTo>
                <a:cubicBezTo>
                  <a:pt x="31495" y="106299"/>
                  <a:pt x="33527" y="118364"/>
                  <a:pt x="37591" y="128777"/>
                </a:cubicBezTo>
                <a:cubicBezTo>
                  <a:pt x="41655" y="139192"/>
                  <a:pt x="47878" y="146939"/>
                  <a:pt x="56514" y="152019"/>
                </a:cubicBezTo>
                <a:cubicBezTo>
                  <a:pt x="65023" y="157226"/>
                  <a:pt x="74294" y="159766"/>
                  <a:pt x="84200" y="159766"/>
                </a:cubicBezTo>
                <a:cubicBezTo>
                  <a:pt x="96392" y="159766"/>
                  <a:pt x="106679" y="156337"/>
                  <a:pt x="115061" y="149225"/>
                </a:cubicBezTo>
                <a:cubicBezTo>
                  <a:pt x="123444" y="142240"/>
                  <a:pt x="129158" y="131952"/>
                  <a:pt x="132079" y="118110"/>
                </a:cubicBezTo>
                <a:lnTo>
                  <a:pt x="153796" y="123571"/>
                </a:lnTo>
                <a:cubicBezTo>
                  <a:pt x="149225" y="141351"/>
                  <a:pt x="141096" y="154940"/>
                  <a:pt x="129285" y="164338"/>
                </a:cubicBezTo>
                <a:cubicBezTo>
                  <a:pt x="117475" y="173609"/>
                  <a:pt x="103123" y="178308"/>
                  <a:pt x="85978" y="178308"/>
                </a:cubicBezTo>
                <a:cubicBezTo>
                  <a:pt x="68452" y="178308"/>
                  <a:pt x="54101" y="174752"/>
                  <a:pt x="43052" y="167513"/>
                </a:cubicBezTo>
                <a:cubicBezTo>
                  <a:pt x="32003" y="160401"/>
                  <a:pt x="23494" y="149987"/>
                  <a:pt x="17779" y="136398"/>
                </a:cubicBezTo>
                <a:cubicBezTo>
                  <a:pt x="12064" y="122682"/>
                  <a:pt x="9144" y="108077"/>
                  <a:pt x="9144" y="92455"/>
                </a:cubicBezTo>
                <a:cubicBezTo>
                  <a:pt x="9144" y="75438"/>
                  <a:pt x="12445" y="60579"/>
                  <a:pt x="18922" y="47879"/>
                </a:cubicBezTo>
                <a:cubicBezTo>
                  <a:pt x="25400" y="35179"/>
                  <a:pt x="34670" y="25527"/>
                  <a:pt x="46735" y="18923"/>
                </a:cubicBezTo>
                <a:cubicBezTo>
                  <a:pt x="58673" y="12319"/>
                  <a:pt x="71882" y="9144"/>
                  <a:pt x="8635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2228341" y="5006340"/>
            <a:ext cx="41275" cy="41147"/>
          </a:xfrm>
          <a:custGeom>
            <a:avLst/>
            <a:gdLst>
              <a:gd name="connsiteX0" fmla="*/ 9144 w 41275"/>
              <a:gd name="connsiteY0" fmla="*/ 9144 h 41147"/>
              <a:gd name="connsiteX1" fmla="*/ 32131 w 41275"/>
              <a:gd name="connsiteY1" fmla="*/ 9144 h 41147"/>
              <a:gd name="connsiteX2" fmla="*/ 32131 w 41275"/>
              <a:gd name="connsiteY2" fmla="*/ 32003 h 41147"/>
              <a:gd name="connsiteX3" fmla="*/ 9144 w 41275"/>
              <a:gd name="connsiteY3" fmla="*/ 32003 h 41147"/>
              <a:gd name="connsiteX4" fmla="*/ 9144 w 41275"/>
              <a:gd name="connsiteY4" fmla="*/ 9144 h 41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275" h="41147">
                <a:moveTo>
                  <a:pt x="9144" y="9144"/>
                </a:moveTo>
                <a:lnTo>
                  <a:pt x="32131" y="9144"/>
                </a:lnTo>
                <a:lnTo>
                  <a:pt x="32131" y="32003"/>
                </a:lnTo>
                <a:lnTo>
                  <a:pt x="9144" y="32003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3898391" y="4924552"/>
            <a:ext cx="83312" cy="106298"/>
          </a:xfrm>
          <a:custGeom>
            <a:avLst/>
            <a:gdLst>
              <a:gd name="connsiteX0" fmla="*/ 41275 w 83312"/>
              <a:gd name="connsiteY0" fmla="*/ 9144 h 106298"/>
              <a:gd name="connsiteX1" fmla="*/ 18415 w 83312"/>
              <a:gd name="connsiteY1" fmla="*/ 20065 h 106298"/>
              <a:gd name="connsiteX2" fmla="*/ 9144 w 83312"/>
              <a:gd name="connsiteY2" fmla="*/ 52451 h 106298"/>
              <a:gd name="connsiteX3" fmla="*/ 18415 w 83312"/>
              <a:gd name="connsiteY3" fmla="*/ 86486 h 106298"/>
              <a:gd name="connsiteX4" fmla="*/ 41529 w 83312"/>
              <a:gd name="connsiteY4" fmla="*/ 97154 h 106298"/>
              <a:gd name="connsiteX5" fmla="*/ 64770 w 83312"/>
              <a:gd name="connsiteY5" fmla="*/ 86486 h 106298"/>
              <a:gd name="connsiteX6" fmla="*/ 74167 w 83312"/>
              <a:gd name="connsiteY6" fmla="*/ 53085 h 106298"/>
              <a:gd name="connsiteX7" fmla="*/ 64516 w 83312"/>
              <a:gd name="connsiteY7" fmla="*/ 20192 h 106298"/>
              <a:gd name="connsiteX8" fmla="*/ 41275 w 83312"/>
              <a:gd name="connsiteY8" fmla="*/ 9144 h 106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3312" h="106298">
                <a:moveTo>
                  <a:pt x="41275" y="9144"/>
                </a:moveTo>
                <a:cubicBezTo>
                  <a:pt x="32258" y="9144"/>
                  <a:pt x="24765" y="12826"/>
                  <a:pt x="18415" y="20065"/>
                </a:cubicBezTo>
                <a:cubicBezTo>
                  <a:pt x="12192" y="27304"/>
                  <a:pt x="9144" y="38100"/>
                  <a:pt x="9144" y="52451"/>
                </a:cubicBezTo>
                <a:cubicBezTo>
                  <a:pt x="9144" y="67944"/>
                  <a:pt x="12192" y="79247"/>
                  <a:pt x="18415" y="86486"/>
                </a:cubicBezTo>
                <a:cubicBezTo>
                  <a:pt x="24511" y="93598"/>
                  <a:pt x="32258" y="97154"/>
                  <a:pt x="41529" y="97154"/>
                </a:cubicBezTo>
                <a:cubicBezTo>
                  <a:pt x="50800" y="97154"/>
                  <a:pt x="58547" y="93598"/>
                  <a:pt x="64770" y="86486"/>
                </a:cubicBezTo>
                <a:cubicBezTo>
                  <a:pt x="70992" y="79375"/>
                  <a:pt x="74167" y="68198"/>
                  <a:pt x="74167" y="53085"/>
                </a:cubicBezTo>
                <a:cubicBezTo>
                  <a:pt x="74167" y="38607"/>
                  <a:pt x="70992" y="27558"/>
                  <a:pt x="64516" y="20192"/>
                </a:cubicBezTo>
                <a:cubicBezTo>
                  <a:pt x="58039" y="12826"/>
                  <a:pt x="50292" y="9144"/>
                  <a:pt x="4127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2818002" y="4924552"/>
            <a:ext cx="88138" cy="109092"/>
          </a:xfrm>
          <a:custGeom>
            <a:avLst/>
            <a:gdLst>
              <a:gd name="connsiteX0" fmla="*/ 44069 w 88138"/>
              <a:gd name="connsiteY0" fmla="*/ 9144 h 109092"/>
              <a:gd name="connsiteX1" fmla="*/ 19176 w 88138"/>
              <a:gd name="connsiteY1" fmla="*/ 20446 h 109092"/>
              <a:gd name="connsiteX2" fmla="*/ 9144 w 88138"/>
              <a:gd name="connsiteY2" fmla="*/ 54482 h 109092"/>
              <a:gd name="connsiteX3" fmla="*/ 19176 w 88138"/>
              <a:gd name="connsiteY3" fmla="*/ 88645 h 109092"/>
              <a:gd name="connsiteX4" fmla="*/ 44069 w 88138"/>
              <a:gd name="connsiteY4" fmla="*/ 99948 h 109092"/>
              <a:gd name="connsiteX5" fmla="*/ 68961 w 88138"/>
              <a:gd name="connsiteY5" fmla="*/ 88519 h 109092"/>
              <a:gd name="connsiteX6" fmla="*/ 78994 w 88138"/>
              <a:gd name="connsiteY6" fmla="*/ 53847 h 109092"/>
              <a:gd name="connsiteX7" fmla="*/ 68961 w 88138"/>
              <a:gd name="connsiteY7" fmla="*/ 20573 h 109092"/>
              <a:gd name="connsiteX8" fmla="*/ 44069 w 88138"/>
              <a:gd name="connsiteY8" fmla="*/ 9144 h 109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8138" h="109092">
                <a:moveTo>
                  <a:pt x="44069" y="9144"/>
                </a:moveTo>
                <a:cubicBezTo>
                  <a:pt x="34036" y="9144"/>
                  <a:pt x="25780" y="12953"/>
                  <a:pt x="19176" y="20446"/>
                </a:cubicBezTo>
                <a:cubicBezTo>
                  <a:pt x="12445" y="27939"/>
                  <a:pt x="9144" y="39369"/>
                  <a:pt x="9144" y="54482"/>
                </a:cubicBezTo>
                <a:cubicBezTo>
                  <a:pt x="9144" y="69722"/>
                  <a:pt x="12445" y="81026"/>
                  <a:pt x="19176" y="88645"/>
                </a:cubicBezTo>
                <a:cubicBezTo>
                  <a:pt x="25780" y="96138"/>
                  <a:pt x="34036" y="99948"/>
                  <a:pt x="44069" y="99948"/>
                </a:cubicBezTo>
                <a:cubicBezTo>
                  <a:pt x="54101" y="99948"/>
                  <a:pt x="62357" y="96138"/>
                  <a:pt x="68961" y="88519"/>
                </a:cubicBezTo>
                <a:cubicBezTo>
                  <a:pt x="75692" y="81026"/>
                  <a:pt x="78994" y="69341"/>
                  <a:pt x="78994" y="53847"/>
                </a:cubicBezTo>
                <a:cubicBezTo>
                  <a:pt x="78994" y="39242"/>
                  <a:pt x="75564" y="28066"/>
                  <a:pt x="68961" y="20573"/>
                </a:cubicBezTo>
                <a:cubicBezTo>
                  <a:pt x="62357" y="12953"/>
                  <a:pt x="53975" y="9144"/>
                  <a:pt x="440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3536315" y="4923663"/>
            <a:ext cx="82422" cy="109982"/>
          </a:xfrm>
          <a:custGeom>
            <a:avLst/>
            <a:gdLst>
              <a:gd name="connsiteX0" fmla="*/ 41782 w 82422"/>
              <a:gd name="connsiteY0" fmla="*/ 9144 h 109982"/>
              <a:gd name="connsiteX1" fmla="*/ 19050 w 82422"/>
              <a:gd name="connsiteY1" fmla="*/ 21208 h 109982"/>
              <a:gd name="connsiteX2" fmla="*/ 9144 w 82422"/>
              <a:gd name="connsiteY2" fmla="*/ 56133 h 109982"/>
              <a:gd name="connsiteX3" fmla="*/ 18414 w 82422"/>
              <a:gd name="connsiteY3" fmla="*/ 89915 h 109982"/>
              <a:gd name="connsiteX4" fmla="*/ 40894 w 82422"/>
              <a:gd name="connsiteY4" fmla="*/ 100838 h 109982"/>
              <a:gd name="connsiteX5" fmla="*/ 63753 w 82422"/>
              <a:gd name="connsiteY5" fmla="*/ 89534 h 109982"/>
              <a:gd name="connsiteX6" fmla="*/ 73278 w 82422"/>
              <a:gd name="connsiteY6" fmla="*/ 54355 h 109982"/>
              <a:gd name="connsiteX7" fmla="*/ 64007 w 82422"/>
              <a:gd name="connsiteY7" fmla="*/ 20446 h 109982"/>
              <a:gd name="connsiteX8" fmla="*/ 41782 w 82422"/>
              <a:gd name="connsiteY8" fmla="*/ 9144 h 109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2422" h="109982">
                <a:moveTo>
                  <a:pt x="41782" y="9144"/>
                </a:moveTo>
                <a:cubicBezTo>
                  <a:pt x="33146" y="9144"/>
                  <a:pt x="25653" y="13208"/>
                  <a:pt x="19050" y="21208"/>
                </a:cubicBezTo>
                <a:cubicBezTo>
                  <a:pt x="12445" y="29209"/>
                  <a:pt x="9144" y="40766"/>
                  <a:pt x="9144" y="56133"/>
                </a:cubicBezTo>
                <a:cubicBezTo>
                  <a:pt x="9144" y="71373"/>
                  <a:pt x="12191" y="82550"/>
                  <a:pt x="18414" y="89915"/>
                </a:cubicBezTo>
                <a:cubicBezTo>
                  <a:pt x="24510" y="97154"/>
                  <a:pt x="32003" y="100838"/>
                  <a:pt x="40894" y="100838"/>
                </a:cubicBezTo>
                <a:cubicBezTo>
                  <a:pt x="49783" y="100838"/>
                  <a:pt x="57403" y="97027"/>
                  <a:pt x="63753" y="89534"/>
                </a:cubicBezTo>
                <a:cubicBezTo>
                  <a:pt x="70103" y="81915"/>
                  <a:pt x="73278" y="70230"/>
                  <a:pt x="73278" y="54355"/>
                </a:cubicBezTo>
                <a:cubicBezTo>
                  <a:pt x="73278" y="39242"/>
                  <a:pt x="70230" y="27940"/>
                  <a:pt x="64007" y="20446"/>
                </a:cubicBezTo>
                <a:cubicBezTo>
                  <a:pt x="57784" y="12953"/>
                  <a:pt x="50419" y="9144"/>
                  <a:pt x="4178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3708780" y="4910709"/>
            <a:ext cx="38353" cy="136778"/>
          </a:xfrm>
          <a:custGeom>
            <a:avLst/>
            <a:gdLst>
              <a:gd name="connsiteX0" fmla="*/ 9144 w 38353"/>
              <a:gd name="connsiteY0" fmla="*/ 9144 h 136778"/>
              <a:gd name="connsiteX1" fmla="*/ 29209 w 38353"/>
              <a:gd name="connsiteY1" fmla="*/ 9144 h 136778"/>
              <a:gd name="connsiteX2" fmla="*/ 29209 w 38353"/>
              <a:gd name="connsiteY2" fmla="*/ 127634 h 136778"/>
              <a:gd name="connsiteX3" fmla="*/ 9144 w 38353"/>
              <a:gd name="connsiteY3" fmla="*/ 127634 h 136778"/>
              <a:gd name="connsiteX4" fmla="*/ 9144 w 38353"/>
              <a:gd name="connsiteY4" fmla="*/ 9144 h 136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136778">
                <a:moveTo>
                  <a:pt x="9144" y="9144"/>
                </a:moveTo>
                <a:lnTo>
                  <a:pt x="29209" y="9144"/>
                </a:lnTo>
                <a:lnTo>
                  <a:pt x="29209" y="127634"/>
                </a:lnTo>
                <a:lnTo>
                  <a:pt x="9144" y="127634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3467989" y="4910709"/>
            <a:ext cx="38353" cy="136778"/>
          </a:xfrm>
          <a:custGeom>
            <a:avLst/>
            <a:gdLst>
              <a:gd name="connsiteX0" fmla="*/ 9144 w 38353"/>
              <a:gd name="connsiteY0" fmla="*/ 9144 h 136778"/>
              <a:gd name="connsiteX1" fmla="*/ 29209 w 38353"/>
              <a:gd name="connsiteY1" fmla="*/ 9144 h 136778"/>
              <a:gd name="connsiteX2" fmla="*/ 29209 w 38353"/>
              <a:gd name="connsiteY2" fmla="*/ 127634 h 136778"/>
              <a:gd name="connsiteX3" fmla="*/ 9144 w 38353"/>
              <a:gd name="connsiteY3" fmla="*/ 127634 h 136778"/>
              <a:gd name="connsiteX4" fmla="*/ 9144 w 38353"/>
              <a:gd name="connsiteY4" fmla="*/ 9144 h 136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136778">
                <a:moveTo>
                  <a:pt x="9144" y="9144"/>
                </a:moveTo>
                <a:lnTo>
                  <a:pt x="29209" y="9144"/>
                </a:lnTo>
                <a:lnTo>
                  <a:pt x="29209" y="127634"/>
                </a:lnTo>
                <a:lnTo>
                  <a:pt x="9144" y="127634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2491739" y="4910709"/>
            <a:ext cx="126873" cy="184911"/>
          </a:xfrm>
          <a:custGeom>
            <a:avLst/>
            <a:gdLst>
              <a:gd name="connsiteX0" fmla="*/ 9144 w 126873"/>
              <a:gd name="connsiteY0" fmla="*/ 9144 h 184911"/>
              <a:gd name="connsiteX1" fmla="*/ 30861 w 126873"/>
              <a:gd name="connsiteY1" fmla="*/ 9144 h 184911"/>
              <a:gd name="connsiteX2" fmla="*/ 55499 w 126873"/>
              <a:gd name="connsiteY2" fmla="*/ 77723 h 184911"/>
              <a:gd name="connsiteX3" fmla="*/ 64008 w 126873"/>
              <a:gd name="connsiteY3" fmla="*/ 105155 h 184911"/>
              <a:gd name="connsiteX4" fmla="*/ 72263 w 126873"/>
              <a:gd name="connsiteY4" fmla="*/ 78231 h 184911"/>
              <a:gd name="connsiteX5" fmla="*/ 97663 w 126873"/>
              <a:gd name="connsiteY5" fmla="*/ 9144 h 184911"/>
              <a:gd name="connsiteX6" fmla="*/ 117729 w 126873"/>
              <a:gd name="connsiteY6" fmla="*/ 9144 h 184911"/>
              <a:gd name="connsiteX7" fmla="*/ 72644 w 126873"/>
              <a:gd name="connsiteY7" fmla="*/ 129666 h 184911"/>
              <a:gd name="connsiteX8" fmla="*/ 61341 w 126873"/>
              <a:gd name="connsiteY8" fmla="*/ 156590 h 184911"/>
              <a:gd name="connsiteX9" fmla="*/ 49149 w 126873"/>
              <a:gd name="connsiteY9" fmla="*/ 171069 h 184911"/>
              <a:gd name="connsiteX10" fmla="*/ 32639 w 126873"/>
              <a:gd name="connsiteY10" fmla="*/ 175767 h 184911"/>
              <a:gd name="connsiteX11" fmla="*/ 19685 w 126873"/>
              <a:gd name="connsiteY11" fmla="*/ 173227 h 184911"/>
              <a:gd name="connsiteX12" fmla="*/ 17399 w 126873"/>
              <a:gd name="connsiteY12" fmla="*/ 154431 h 184911"/>
              <a:gd name="connsiteX13" fmla="*/ 28955 w 126873"/>
              <a:gd name="connsiteY13" fmla="*/ 156209 h 184911"/>
              <a:gd name="connsiteX14" fmla="*/ 39624 w 126873"/>
              <a:gd name="connsiteY14" fmla="*/ 153923 h 184911"/>
              <a:gd name="connsiteX15" fmla="*/ 46227 w 126873"/>
              <a:gd name="connsiteY15" fmla="*/ 147700 h 184911"/>
              <a:gd name="connsiteX16" fmla="*/ 52324 w 126873"/>
              <a:gd name="connsiteY16" fmla="*/ 132714 h 184911"/>
              <a:gd name="connsiteX17" fmla="*/ 54102 w 126873"/>
              <a:gd name="connsiteY17" fmla="*/ 127888 h 184911"/>
              <a:gd name="connsiteX18" fmla="*/ 9144 w 126873"/>
              <a:gd name="connsiteY18" fmla="*/ 9144 h 184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6873" h="184911">
                <a:moveTo>
                  <a:pt x="9144" y="9144"/>
                </a:moveTo>
                <a:lnTo>
                  <a:pt x="30861" y="9144"/>
                </a:lnTo>
                <a:lnTo>
                  <a:pt x="55499" y="77723"/>
                </a:lnTo>
                <a:cubicBezTo>
                  <a:pt x="58674" y="86486"/>
                  <a:pt x="61595" y="95630"/>
                  <a:pt x="64008" y="105155"/>
                </a:cubicBezTo>
                <a:cubicBezTo>
                  <a:pt x="66420" y="96011"/>
                  <a:pt x="69088" y="86994"/>
                  <a:pt x="72263" y="78231"/>
                </a:cubicBezTo>
                <a:lnTo>
                  <a:pt x="97663" y="9144"/>
                </a:lnTo>
                <a:lnTo>
                  <a:pt x="117729" y="9144"/>
                </a:lnTo>
                <a:lnTo>
                  <a:pt x="72644" y="129666"/>
                </a:lnTo>
                <a:cubicBezTo>
                  <a:pt x="67817" y="142620"/>
                  <a:pt x="64008" y="151637"/>
                  <a:pt x="61341" y="156590"/>
                </a:cubicBezTo>
                <a:cubicBezTo>
                  <a:pt x="57785" y="163194"/>
                  <a:pt x="53720" y="168020"/>
                  <a:pt x="49149" y="171069"/>
                </a:cubicBezTo>
                <a:cubicBezTo>
                  <a:pt x="44450" y="174244"/>
                  <a:pt x="38989" y="175767"/>
                  <a:pt x="32639" y="175767"/>
                </a:cubicBezTo>
                <a:cubicBezTo>
                  <a:pt x="28702" y="175767"/>
                  <a:pt x="24383" y="174878"/>
                  <a:pt x="19685" y="173227"/>
                </a:cubicBezTo>
                <a:lnTo>
                  <a:pt x="17399" y="154431"/>
                </a:lnTo>
                <a:cubicBezTo>
                  <a:pt x="21844" y="155575"/>
                  <a:pt x="25654" y="156209"/>
                  <a:pt x="28955" y="156209"/>
                </a:cubicBezTo>
                <a:cubicBezTo>
                  <a:pt x="33401" y="156209"/>
                  <a:pt x="36957" y="155447"/>
                  <a:pt x="39624" y="153923"/>
                </a:cubicBezTo>
                <a:cubicBezTo>
                  <a:pt x="42291" y="152526"/>
                  <a:pt x="44450" y="150367"/>
                  <a:pt x="46227" y="147700"/>
                </a:cubicBezTo>
                <a:cubicBezTo>
                  <a:pt x="47498" y="145669"/>
                  <a:pt x="49530" y="140715"/>
                  <a:pt x="52324" y="132714"/>
                </a:cubicBezTo>
                <a:cubicBezTo>
                  <a:pt x="52705" y="131698"/>
                  <a:pt x="53339" y="130047"/>
                  <a:pt x="54102" y="127888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3877690" y="4908041"/>
            <a:ext cx="122809" cy="187579"/>
          </a:xfrm>
          <a:custGeom>
            <a:avLst/>
            <a:gdLst>
              <a:gd name="connsiteX0" fmla="*/ 60452 w 122809"/>
              <a:gd name="connsiteY0" fmla="*/ 9144 h 187579"/>
              <a:gd name="connsiteX1" fmla="*/ 95123 w 122809"/>
              <a:gd name="connsiteY1" fmla="*/ 26035 h 187579"/>
              <a:gd name="connsiteX2" fmla="*/ 95123 w 122809"/>
              <a:gd name="connsiteY2" fmla="*/ 11811 h 187579"/>
              <a:gd name="connsiteX3" fmla="*/ 113665 w 122809"/>
              <a:gd name="connsiteY3" fmla="*/ 11811 h 187579"/>
              <a:gd name="connsiteX4" fmla="*/ 113665 w 122809"/>
              <a:gd name="connsiteY4" fmla="*/ 114173 h 187579"/>
              <a:gd name="connsiteX5" fmla="*/ 107950 w 122809"/>
              <a:gd name="connsiteY5" fmla="*/ 153416 h 187579"/>
              <a:gd name="connsiteX6" fmla="*/ 90170 w 122809"/>
              <a:gd name="connsiteY6" fmla="*/ 171704 h 187579"/>
              <a:gd name="connsiteX7" fmla="*/ 60071 w 122809"/>
              <a:gd name="connsiteY7" fmla="*/ 178435 h 187579"/>
              <a:gd name="connsiteX8" fmla="*/ 25780 w 122809"/>
              <a:gd name="connsiteY8" fmla="*/ 168910 h 187579"/>
              <a:gd name="connsiteX9" fmla="*/ 13208 w 122809"/>
              <a:gd name="connsiteY9" fmla="*/ 140080 h 187579"/>
              <a:gd name="connsiteX10" fmla="*/ 32639 w 122809"/>
              <a:gd name="connsiteY10" fmla="*/ 143002 h 187579"/>
              <a:gd name="connsiteX11" fmla="*/ 39497 w 122809"/>
              <a:gd name="connsiteY11" fmla="*/ 156210 h 187579"/>
              <a:gd name="connsiteX12" fmla="*/ 59944 w 122809"/>
              <a:gd name="connsiteY12" fmla="*/ 161798 h 187579"/>
              <a:gd name="connsiteX13" fmla="*/ 81534 w 122809"/>
              <a:gd name="connsiteY13" fmla="*/ 156210 h 187579"/>
              <a:gd name="connsiteX14" fmla="*/ 91694 w 122809"/>
              <a:gd name="connsiteY14" fmla="*/ 140589 h 187579"/>
              <a:gd name="connsiteX15" fmla="*/ 93218 w 122809"/>
              <a:gd name="connsiteY15" fmla="*/ 114808 h 187579"/>
              <a:gd name="connsiteX16" fmla="*/ 60325 w 122809"/>
              <a:gd name="connsiteY16" fmla="*/ 130302 h 187579"/>
              <a:gd name="connsiteX17" fmla="*/ 22479 w 122809"/>
              <a:gd name="connsiteY17" fmla="*/ 112648 h 187579"/>
              <a:gd name="connsiteX18" fmla="*/ 9144 w 122809"/>
              <a:gd name="connsiteY18" fmla="*/ 70358 h 187579"/>
              <a:gd name="connsiteX19" fmla="*/ 15240 w 122809"/>
              <a:gd name="connsiteY19" fmla="*/ 38989 h 187579"/>
              <a:gd name="connsiteX20" fmla="*/ 33147 w 122809"/>
              <a:gd name="connsiteY20" fmla="*/ 16891 h 187579"/>
              <a:gd name="connsiteX21" fmla="*/ 60452 w 122809"/>
              <a:gd name="connsiteY21" fmla="*/ 9144 h 187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122809" h="187579">
                <a:moveTo>
                  <a:pt x="60452" y="9144"/>
                </a:moveTo>
                <a:cubicBezTo>
                  <a:pt x="74422" y="9144"/>
                  <a:pt x="85979" y="14732"/>
                  <a:pt x="95123" y="26035"/>
                </a:cubicBezTo>
                <a:lnTo>
                  <a:pt x="95123" y="11811"/>
                </a:lnTo>
                <a:lnTo>
                  <a:pt x="113665" y="11811"/>
                </a:lnTo>
                <a:lnTo>
                  <a:pt x="113665" y="114173"/>
                </a:lnTo>
                <a:cubicBezTo>
                  <a:pt x="113665" y="132715"/>
                  <a:pt x="111760" y="145796"/>
                  <a:pt x="107950" y="153416"/>
                </a:cubicBezTo>
                <a:cubicBezTo>
                  <a:pt x="104267" y="161163"/>
                  <a:pt x="98298" y="167259"/>
                  <a:pt x="90170" y="171704"/>
                </a:cubicBezTo>
                <a:cubicBezTo>
                  <a:pt x="81915" y="176148"/>
                  <a:pt x="72009" y="178435"/>
                  <a:pt x="60071" y="178435"/>
                </a:cubicBezTo>
                <a:cubicBezTo>
                  <a:pt x="45847" y="178435"/>
                  <a:pt x="34544" y="175260"/>
                  <a:pt x="25780" y="168910"/>
                </a:cubicBezTo>
                <a:cubicBezTo>
                  <a:pt x="17018" y="162560"/>
                  <a:pt x="12827" y="152908"/>
                  <a:pt x="13208" y="140080"/>
                </a:cubicBezTo>
                <a:lnTo>
                  <a:pt x="32639" y="143002"/>
                </a:lnTo>
                <a:cubicBezTo>
                  <a:pt x="33528" y="149098"/>
                  <a:pt x="35814" y="153416"/>
                  <a:pt x="39497" y="156210"/>
                </a:cubicBezTo>
                <a:cubicBezTo>
                  <a:pt x="44450" y="159892"/>
                  <a:pt x="51308" y="161798"/>
                  <a:pt x="59944" y="161798"/>
                </a:cubicBezTo>
                <a:cubicBezTo>
                  <a:pt x="69215" y="161798"/>
                  <a:pt x="76454" y="159892"/>
                  <a:pt x="81534" y="156210"/>
                </a:cubicBezTo>
                <a:cubicBezTo>
                  <a:pt x="86487" y="152527"/>
                  <a:pt x="89916" y="147320"/>
                  <a:pt x="91694" y="140589"/>
                </a:cubicBezTo>
                <a:cubicBezTo>
                  <a:pt x="92837" y="136525"/>
                  <a:pt x="93218" y="127889"/>
                  <a:pt x="93218" y="114808"/>
                </a:cubicBezTo>
                <a:cubicBezTo>
                  <a:pt x="84455" y="125095"/>
                  <a:pt x="73533" y="130302"/>
                  <a:pt x="60325" y="130302"/>
                </a:cubicBezTo>
                <a:cubicBezTo>
                  <a:pt x="44069" y="130302"/>
                  <a:pt x="31496" y="124460"/>
                  <a:pt x="22479" y="112648"/>
                </a:cubicBezTo>
                <a:cubicBezTo>
                  <a:pt x="13589" y="100965"/>
                  <a:pt x="9144" y="86867"/>
                  <a:pt x="9144" y="70358"/>
                </a:cubicBezTo>
                <a:cubicBezTo>
                  <a:pt x="9144" y="59054"/>
                  <a:pt x="11176" y="48641"/>
                  <a:pt x="15240" y="38989"/>
                </a:cubicBezTo>
                <a:cubicBezTo>
                  <a:pt x="19430" y="29464"/>
                  <a:pt x="25273" y="22098"/>
                  <a:pt x="33147" y="16891"/>
                </a:cubicBezTo>
                <a:cubicBezTo>
                  <a:pt x="40894" y="11684"/>
                  <a:pt x="50038" y="9144"/>
                  <a:pt x="6045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3758946" y="4908041"/>
            <a:ext cx="114553" cy="139446"/>
          </a:xfrm>
          <a:custGeom>
            <a:avLst/>
            <a:gdLst>
              <a:gd name="connsiteX0" fmla="*/ 64896 w 114553"/>
              <a:gd name="connsiteY0" fmla="*/ 9144 h 139446"/>
              <a:gd name="connsiteX1" fmla="*/ 84582 w 114553"/>
              <a:gd name="connsiteY1" fmla="*/ 12954 h 139446"/>
              <a:gd name="connsiteX2" fmla="*/ 98044 w 114553"/>
              <a:gd name="connsiteY2" fmla="*/ 22986 h 139446"/>
              <a:gd name="connsiteX3" fmla="*/ 104266 w 114553"/>
              <a:gd name="connsiteY3" fmla="*/ 37846 h 139446"/>
              <a:gd name="connsiteX4" fmla="*/ 105409 w 114553"/>
              <a:gd name="connsiteY4" fmla="*/ 57404 h 139446"/>
              <a:gd name="connsiteX5" fmla="*/ 105409 w 114553"/>
              <a:gd name="connsiteY5" fmla="*/ 130302 h 139446"/>
              <a:gd name="connsiteX6" fmla="*/ 85344 w 114553"/>
              <a:gd name="connsiteY6" fmla="*/ 130302 h 139446"/>
              <a:gd name="connsiteX7" fmla="*/ 85344 w 114553"/>
              <a:gd name="connsiteY7" fmla="*/ 58166 h 139446"/>
              <a:gd name="connsiteX8" fmla="*/ 82930 w 114553"/>
              <a:gd name="connsiteY8" fmla="*/ 39878 h 139446"/>
              <a:gd name="connsiteX9" fmla="*/ 74675 w 114553"/>
              <a:gd name="connsiteY9" fmla="*/ 30098 h 139446"/>
              <a:gd name="connsiteX10" fmla="*/ 60705 w 114553"/>
              <a:gd name="connsiteY10" fmla="*/ 26542 h 139446"/>
              <a:gd name="connsiteX11" fmla="*/ 38480 w 114553"/>
              <a:gd name="connsiteY11" fmla="*/ 34671 h 139446"/>
              <a:gd name="connsiteX12" fmla="*/ 29209 w 114553"/>
              <a:gd name="connsiteY12" fmla="*/ 65532 h 139446"/>
              <a:gd name="connsiteX13" fmla="*/ 29209 w 114553"/>
              <a:gd name="connsiteY13" fmla="*/ 130302 h 139446"/>
              <a:gd name="connsiteX14" fmla="*/ 9144 w 114553"/>
              <a:gd name="connsiteY14" fmla="*/ 130302 h 139446"/>
              <a:gd name="connsiteX15" fmla="*/ 9144 w 114553"/>
              <a:gd name="connsiteY15" fmla="*/ 11811 h 139446"/>
              <a:gd name="connsiteX16" fmla="*/ 27177 w 114553"/>
              <a:gd name="connsiteY16" fmla="*/ 11811 h 139446"/>
              <a:gd name="connsiteX17" fmla="*/ 27177 w 114553"/>
              <a:gd name="connsiteY17" fmla="*/ 28575 h 139446"/>
              <a:gd name="connsiteX18" fmla="*/ 64896 w 114553"/>
              <a:gd name="connsiteY18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14553" h="139446">
                <a:moveTo>
                  <a:pt x="64896" y="9144"/>
                </a:moveTo>
                <a:cubicBezTo>
                  <a:pt x="72008" y="9144"/>
                  <a:pt x="78613" y="10414"/>
                  <a:pt x="84582" y="12954"/>
                </a:cubicBezTo>
                <a:cubicBezTo>
                  <a:pt x="90550" y="15494"/>
                  <a:pt x="95122" y="18923"/>
                  <a:pt x="98044" y="22986"/>
                </a:cubicBezTo>
                <a:cubicBezTo>
                  <a:pt x="101091" y="27178"/>
                  <a:pt x="103123" y="32130"/>
                  <a:pt x="104266" y="37846"/>
                </a:cubicBezTo>
                <a:cubicBezTo>
                  <a:pt x="105028" y="41655"/>
                  <a:pt x="105409" y="48133"/>
                  <a:pt x="105409" y="57404"/>
                </a:cubicBezTo>
                <a:lnTo>
                  <a:pt x="105409" y="130302"/>
                </a:lnTo>
                <a:lnTo>
                  <a:pt x="85344" y="130302"/>
                </a:lnTo>
                <a:lnTo>
                  <a:pt x="85344" y="58166"/>
                </a:lnTo>
                <a:cubicBezTo>
                  <a:pt x="85344" y="50038"/>
                  <a:pt x="84582" y="43942"/>
                  <a:pt x="82930" y="39878"/>
                </a:cubicBezTo>
                <a:cubicBezTo>
                  <a:pt x="81407" y="35814"/>
                  <a:pt x="78613" y="32511"/>
                  <a:pt x="74675" y="30098"/>
                </a:cubicBezTo>
                <a:cubicBezTo>
                  <a:pt x="70738" y="27686"/>
                  <a:pt x="66039" y="26542"/>
                  <a:pt x="60705" y="26542"/>
                </a:cubicBezTo>
                <a:cubicBezTo>
                  <a:pt x="52069" y="26542"/>
                  <a:pt x="44703" y="29210"/>
                  <a:pt x="38480" y="34671"/>
                </a:cubicBezTo>
                <a:cubicBezTo>
                  <a:pt x="32257" y="40132"/>
                  <a:pt x="29209" y="50419"/>
                  <a:pt x="29209" y="65532"/>
                </a:cubicBezTo>
                <a:lnTo>
                  <a:pt x="29209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7" y="11811"/>
                </a:lnTo>
                <a:lnTo>
                  <a:pt x="27177" y="28575"/>
                </a:lnTo>
                <a:cubicBezTo>
                  <a:pt x="35940" y="15621"/>
                  <a:pt x="48513" y="9144"/>
                  <a:pt x="6489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3518153" y="4908041"/>
            <a:ext cx="121158" cy="184912"/>
          </a:xfrm>
          <a:custGeom>
            <a:avLst/>
            <a:gdLst>
              <a:gd name="connsiteX0" fmla="*/ 61722 w 121158"/>
              <a:gd name="connsiteY0" fmla="*/ 9144 h 184912"/>
              <a:gd name="connsiteX1" fmla="*/ 88519 w 121158"/>
              <a:gd name="connsiteY1" fmla="*/ 16891 h 184912"/>
              <a:gd name="connsiteX2" fmla="*/ 106045 w 121158"/>
              <a:gd name="connsiteY2" fmla="*/ 38989 h 184912"/>
              <a:gd name="connsiteX3" fmla="*/ 112014 w 121158"/>
              <a:gd name="connsiteY3" fmla="*/ 70104 h 184912"/>
              <a:gd name="connsiteX4" fmla="*/ 105536 w 121158"/>
              <a:gd name="connsiteY4" fmla="*/ 102870 h 184912"/>
              <a:gd name="connsiteX5" fmla="*/ 86486 w 121158"/>
              <a:gd name="connsiteY5" fmla="*/ 125222 h 184912"/>
              <a:gd name="connsiteX6" fmla="*/ 60325 w 121158"/>
              <a:gd name="connsiteY6" fmla="*/ 132969 h 184912"/>
              <a:gd name="connsiteX7" fmla="*/ 42291 w 121158"/>
              <a:gd name="connsiteY7" fmla="*/ 128778 h 184912"/>
              <a:gd name="connsiteX8" fmla="*/ 29210 w 121158"/>
              <a:gd name="connsiteY8" fmla="*/ 117983 h 184912"/>
              <a:gd name="connsiteX9" fmla="*/ 29210 w 121158"/>
              <a:gd name="connsiteY9" fmla="*/ 175767 h 184912"/>
              <a:gd name="connsiteX10" fmla="*/ 9144 w 121158"/>
              <a:gd name="connsiteY10" fmla="*/ 175767 h 184912"/>
              <a:gd name="connsiteX11" fmla="*/ 9144 w 121158"/>
              <a:gd name="connsiteY11" fmla="*/ 11811 h 184912"/>
              <a:gd name="connsiteX12" fmla="*/ 27432 w 121158"/>
              <a:gd name="connsiteY12" fmla="*/ 11811 h 184912"/>
              <a:gd name="connsiteX13" fmla="*/ 27432 w 121158"/>
              <a:gd name="connsiteY13" fmla="*/ 27178 h 184912"/>
              <a:gd name="connsiteX14" fmla="*/ 42036 w 121158"/>
              <a:gd name="connsiteY14" fmla="*/ 13589 h 184912"/>
              <a:gd name="connsiteX15" fmla="*/ 61722 w 121158"/>
              <a:gd name="connsiteY15" fmla="*/ 9144 h 184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21158" h="184912">
                <a:moveTo>
                  <a:pt x="61722" y="9144"/>
                </a:moveTo>
                <a:cubicBezTo>
                  <a:pt x="71882" y="9144"/>
                  <a:pt x="80772" y="11684"/>
                  <a:pt x="88519" y="16891"/>
                </a:cubicBezTo>
                <a:cubicBezTo>
                  <a:pt x="96266" y="22098"/>
                  <a:pt x="102108" y="29464"/>
                  <a:pt x="106045" y="38989"/>
                </a:cubicBezTo>
                <a:cubicBezTo>
                  <a:pt x="109982" y="48386"/>
                  <a:pt x="112014" y="58801"/>
                  <a:pt x="112014" y="70104"/>
                </a:cubicBezTo>
                <a:cubicBezTo>
                  <a:pt x="112014" y="82296"/>
                  <a:pt x="109855" y="93217"/>
                  <a:pt x="105536" y="102870"/>
                </a:cubicBezTo>
                <a:cubicBezTo>
                  <a:pt x="101092" y="112648"/>
                  <a:pt x="94869" y="120015"/>
                  <a:pt x="86486" y="125222"/>
                </a:cubicBezTo>
                <a:cubicBezTo>
                  <a:pt x="78232" y="130429"/>
                  <a:pt x="69469" y="132969"/>
                  <a:pt x="60325" y="132969"/>
                </a:cubicBezTo>
                <a:cubicBezTo>
                  <a:pt x="53594" y="132969"/>
                  <a:pt x="47625" y="131572"/>
                  <a:pt x="42291" y="128778"/>
                </a:cubicBezTo>
                <a:cubicBezTo>
                  <a:pt x="36957" y="125857"/>
                  <a:pt x="32639" y="122301"/>
                  <a:pt x="29210" y="117983"/>
                </a:cubicBezTo>
                <a:lnTo>
                  <a:pt x="29210" y="175767"/>
                </a:lnTo>
                <a:lnTo>
                  <a:pt x="9144" y="175767"/>
                </a:lnTo>
                <a:lnTo>
                  <a:pt x="9144" y="11811"/>
                </a:lnTo>
                <a:lnTo>
                  <a:pt x="27432" y="11811"/>
                </a:lnTo>
                <a:lnTo>
                  <a:pt x="27432" y="27178"/>
                </a:lnTo>
                <a:cubicBezTo>
                  <a:pt x="31750" y="21082"/>
                  <a:pt x="36576" y="16636"/>
                  <a:pt x="42036" y="13589"/>
                </a:cubicBezTo>
                <a:cubicBezTo>
                  <a:pt x="47498" y="10541"/>
                  <a:pt x="54102" y="9144"/>
                  <a:pt x="6172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3391408" y="4908041"/>
            <a:ext cx="82677" cy="139446"/>
          </a:xfrm>
          <a:custGeom>
            <a:avLst/>
            <a:gdLst>
              <a:gd name="connsiteX0" fmla="*/ 52832 w 82677"/>
              <a:gd name="connsiteY0" fmla="*/ 9144 h 139446"/>
              <a:gd name="connsiteX1" fmla="*/ 73532 w 82677"/>
              <a:gd name="connsiteY1" fmla="*/ 15494 h 139446"/>
              <a:gd name="connsiteX2" fmla="*/ 66675 w 82677"/>
              <a:gd name="connsiteY2" fmla="*/ 34163 h 139446"/>
              <a:gd name="connsiteX3" fmla="*/ 51942 w 82677"/>
              <a:gd name="connsiteY3" fmla="*/ 29845 h 139446"/>
              <a:gd name="connsiteX4" fmla="*/ 40004 w 82677"/>
              <a:gd name="connsiteY4" fmla="*/ 33782 h 139446"/>
              <a:gd name="connsiteX5" fmla="*/ 32511 w 82677"/>
              <a:gd name="connsiteY5" fmla="*/ 44830 h 139446"/>
              <a:gd name="connsiteX6" fmla="*/ 29209 w 82677"/>
              <a:gd name="connsiteY6" fmla="*/ 68198 h 139446"/>
              <a:gd name="connsiteX7" fmla="*/ 29209 w 82677"/>
              <a:gd name="connsiteY7" fmla="*/ 130302 h 139446"/>
              <a:gd name="connsiteX8" fmla="*/ 9144 w 82677"/>
              <a:gd name="connsiteY8" fmla="*/ 130302 h 139446"/>
              <a:gd name="connsiteX9" fmla="*/ 9144 w 82677"/>
              <a:gd name="connsiteY9" fmla="*/ 11811 h 139446"/>
              <a:gd name="connsiteX10" fmla="*/ 27177 w 82677"/>
              <a:gd name="connsiteY10" fmla="*/ 11811 h 139446"/>
              <a:gd name="connsiteX11" fmla="*/ 27177 w 82677"/>
              <a:gd name="connsiteY11" fmla="*/ 29717 h 139446"/>
              <a:gd name="connsiteX12" fmla="*/ 40004 w 82677"/>
              <a:gd name="connsiteY12" fmla="*/ 13080 h 139446"/>
              <a:gd name="connsiteX13" fmla="*/ 52832 w 82677"/>
              <a:gd name="connsiteY13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82677" h="139446">
                <a:moveTo>
                  <a:pt x="52832" y="9144"/>
                </a:moveTo>
                <a:cubicBezTo>
                  <a:pt x="59689" y="9144"/>
                  <a:pt x="66547" y="11176"/>
                  <a:pt x="73532" y="15494"/>
                </a:cubicBezTo>
                <a:lnTo>
                  <a:pt x="66675" y="34163"/>
                </a:lnTo>
                <a:cubicBezTo>
                  <a:pt x="61721" y="31242"/>
                  <a:pt x="56769" y="29845"/>
                  <a:pt x="51942" y="29845"/>
                </a:cubicBezTo>
                <a:cubicBezTo>
                  <a:pt x="47497" y="29845"/>
                  <a:pt x="43560" y="31115"/>
                  <a:pt x="40004" y="33782"/>
                </a:cubicBezTo>
                <a:cubicBezTo>
                  <a:pt x="36576" y="36448"/>
                  <a:pt x="34035" y="40132"/>
                  <a:pt x="32511" y="44830"/>
                </a:cubicBezTo>
                <a:cubicBezTo>
                  <a:pt x="30352" y="51942"/>
                  <a:pt x="29209" y="59817"/>
                  <a:pt x="29209" y="68198"/>
                </a:cubicBezTo>
                <a:lnTo>
                  <a:pt x="29209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7" y="11811"/>
                </a:lnTo>
                <a:lnTo>
                  <a:pt x="27177" y="29717"/>
                </a:lnTo>
                <a:cubicBezTo>
                  <a:pt x="31876" y="21336"/>
                  <a:pt x="36067" y="15748"/>
                  <a:pt x="40004" y="13080"/>
                </a:cubicBezTo>
                <a:cubicBezTo>
                  <a:pt x="43941" y="10414"/>
                  <a:pt x="48259" y="9144"/>
                  <a:pt x="5283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3271139" y="4908041"/>
            <a:ext cx="121538" cy="142113"/>
          </a:xfrm>
          <a:custGeom>
            <a:avLst/>
            <a:gdLst>
              <a:gd name="connsiteX0" fmla="*/ 63245 w 121538"/>
              <a:gd name="connsiteY0" fmla="*/ 9144 h 142113"/>
              <a:gd name="connsiteX1" fmla="*/ 94741 w 121538"/>
              <a:gd name="connsiteY1" fmla="*/ 18796 h 142113"/>
              <a:gd name="connsiteX2" fmla="*/ 110489 w 121538"/>
              <a:gd name="connsiteY2" fmla="*/ 46609 h 142113"/>
              <a:gd name="connsiteX3" fmla="*/ 91058 w 121538"/>
              <a:gd name="connsiteY3" fmla="*/ 49657 h 142113"/>
              <a:gd name="connsiteX4" fmla="*/ 81152 w 121538"/>
              <a:gd name="connsiteY4" fmla="*/ 31623 h 142113"/>
              <a:gd name="connsiteX5" fmla="*/ 64007 w 121538"/>
              <a:gd name="connsiteY5" fmla="*/ 25654 h 142113"/>
              <a:gd name="connsiteX6" fmla="*/ 39370 w 121538"/>
              <a:gd name="connsiteY6" fmla="*/ 36448 h 142113"/>
              <a:gd name="connsiteX7" fmla="*/ 29845 w 121538"/>
              <a:gd name="connsiteY7" fmla="*/ 70866 h 142113"/>
              <a:gd name="connsiteX8" fmla="*/ 38989 w 121538"/>
              <a:gd name="connsiteY8" fmla="*/ 105664 h 142113"/>
              <a:gd name="connsiteX9" fmla="*/ 62864 w 121538"/>
              <a:gd name="connsiteY9" fmla="*/ 116459 h 142113"/>
              <a:gd name="connsiteX10" fmla="*/ 82676 w 121538"/>
              <a:gd name="connsiteY10" fmla="*/ 109220 h 142113"/>
              <a:gd name="connsiteX11" fmla="*/ 92709 w 121538"/>
              <a:gd name="connsiteY11" fmla="*/ 86867 h 142113"/>
              <a:gd name="connsiteX12" fmla="*/ 112395 w 121538"/>
              <a:gd name="connsiteY12" fmla="*/ 89408 h 142113"/>
              <a:gd name="connsiteX13" fmla="*/ 95884 w 121538"/>
              <a:gd name="connsiteY13" fmla="*/ 121411 h 142113"/>
              <a:gd name="connsiteX14" fmla="*/ 63119 w 121538"/>
              <a:gd name="connsiteY14" fmla="*/ 132969 h 142113"/>
              <a:gd name="connsiteX15" fmla="*/ 24002 w 121538"/>
              <a:gd name="connsiteY15" fmla="*/ 117094 h 142113"/>
              <a:gd name="connsiteX16" fmla="*/ 9144 w 121538"/>
              <a:gd name="connsiteY16" fmla="*/ 71501 h 142113"/>
              <a:gd name="connsiteX17" fmla="*/ 15494 w 121538"/>
              <a:gd name="connsiteY17" fmla="*/ 37846 h 142113"/>
              <a:gd name="connsiteX18" fmla="*/ 34925 w 121538"/>
              <a:gd name="connsiteY18" fmla="*/ 16255 h 142113"/>
              <a:gd name="connsiteX19" fmla="*/ 63245 w 121538"/>
              <a:gd name="connsiteY19" fmla="*/ 9144 h 142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21538" h="142113">
                <a:moveTo>
                  <a:pt x="63245" y="9144"/>
                </a:moveTo>
                <a:cubicBezTo>
                  <a:pt x="76072" y="9144"/>
                  <a:pt x="86614" y="12319"/>
                  <a:pt x="94741" y="18796"/>
                </a:cubicBezTo>
                <a:cubicBezTo>
                  <a:pt x="102996" y="25400"/>
                  <a:pt x="108203" y="34544"/>
                  <a:pt x="110489" y="46609"/>
                </a:cubicBezTo>
                <a:lnTo>
                  <a:pt x="91058" y="49657"/>
                </a:lnTo>
                <a:cubicBezTo>
                  <a:pt x="89153" y="41655"/>
                  <a:pt x="85851" y="35686"/>
                  <a:pt x="81152" y="31623"/>
                </a:cubicBezTo>
                <a:cubicBezTo>
                  <a:pt x="76453" y="27559"/>
                  <a:pt x="70739" y="25654"/>
                  <a:pt x="64007" y="25654"/>
                </a:cubicBezTo>
                <a:cubicBezTo>
                  <a:pt x="53847" y="25654"/>
                  <a:pt x="45592" y="29210"/>
                  <a:pt x="39370" y="36448"/>
                </a:cubicBezTo>
                <a:cubicBezTo>
                  <a:pt x="33020" y="43688"/>
                  <a:pt x="29845" y="55245"/>
                  <a:pt x="29845" y="70866"/>
                </a:cubicBezTo>
                <a:cubicBezTo>
                  <a:pt x="29845" y="86867"/>
                  <a:pt x="32892" y="98425"/>
                  <a:pt x="38989" y="105664"/>
                </a:cubicBezTo>
                <a:cubicBezTo>
                  <a:pt x="45084" y="112903"/>
                  <a:pt x="53085" y="116459"/>
                  <a:pt x="62864" y="116459"/>
                </a:cubicBezTo>
                <a:cubicBezTo>
                  <a:pt x="70739" y="116459"/>
                  <a:pt x="77342" y="114046"/>
                  <a:pt x="82676" y="109220"/>
                </a:cubicBezTo>
                <a:cubicBezTo>
                  <a:pt x="87883" y="104394"/>
                  <a:pt x="91313" y="96901"/>
                  <a:pt x="92709" y="86867"/>
                </a:cubicBezTo>
                <a:lnTo>
                  <a:pt x="112395" y="89408"/>
                </a:lnTo>
                <a:cubicBezTo>
                  <a:pt x="110235" y="103123"/>
                  <a:pt x="104775" y="113665"/>
                  <a:pt x="95884" y="121411"/>
                </a:cubicBezTo>
                <a:cubicBezTo>
                  <a:pt x="86995" y="129159"/>
                  <a:pt x="76072" y="132969"/>
                  <a:pt x="63119" y="132969"/>
                </a:cubicBezTo>
                <a:cubicBezTo>
                  <a:pt x="46863" y="132969"/>
                  <a:pt x="33782" y="127635"/>
                  <a:pt x="24002" y="117094"/>
                </a:cubicBezTo>
                <a:cubicBezTo>
                  <a:pt x="14096" y="106426"/>
                  <a:pt x="9144" y="91313"/>
                  <a:pt x="9144" y="71501"/>
                </a:cubicBezTo>
                <a:cubicBezTo>
                  <a:pt x="9144" y="58673"/>
                  <a:pt x="11302" y="47498"/>
                  <a:pt x="15494" y="37846"/>
                </a:cubicBezTo>
                <a:cubicBezTo>
                  <a:pt x="19811" y="28321"/>
                  <a:pt x="26289" y="21082"/>
                  <a:pt x="34925" y="16255"/>
                </a:cubicBezTo>
                <a:cubicBezTo>
                  <a:pt x="43560" y="11429"/>
                  <a:pt x="52958" y="9144"/>
                  <a:pt x="6324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Freeform 3"/>
          <p:cNvSpPr/>
          <p:nvPr/>
        </p:nvSpPr>
        <p:spPr>
          <a:xfrm>
            <a:off x="2931413" y="4908041"/>
            <a:ext cx="114554" cy="139446"/>
          </a:xfrm>
          <a:custGeom>
            <a:avLst/>
            <a:gdLst>
              <a:gd name="connsiteX0" fmla="*/ 64897 w 114554"/>
              <a:gd name="connsiteY0" fmla="*/ 9144 h 139446"/>
              <a:gd name="connsiteX1" fmla="*/ 84582 w 114554"/>
              <a:gd name="connsiteY1" fmla="*/ 12954 h 139446"/>
              <a:gd name="connsiteX2" fmla="*/ 98044 w 114554"/>
              <a:gd name="connsiteY2" fmla="*/ 22986 h 139446"/>
              <a:gd name="connsiteX3" fmla="*/ 104267 w 114554"/>
              <a:gd name="connsiteY3" fmla="*/ 37846 h 139446"/>
              <a:gd name="connsiteX4" fmla="*/ 105410 w 114554"/>
              <a:gd name="connsiteY4" fmla="*/ 57404 h 139446"/>
              <a:gd name="connsiteX5" fmla="*/ 105410 w 114554"/>
              <a:gd name="connsiteY5" fmla="*/ 130302 h 139446"/>
              <a:gd name="connsiteX6" fmla="*/ 85344 w 114554"/>
              <a:gd name="connsiteY6" fmla="*/ 130302 h 139446"/>
              <a:gd name="connsiteX7" fmla="*/ 85344 w 114554"/>
              <a:gd name="connsiteY7" fmla="*/ 58166 h 139446"/>
              <a:gd name="connsiteX8" fmla="*/ 82931 w 114554"/>
              <a:gd name="connsiteY8" fmla="*/ 39878 h 139446"/>
              <a:gd name="connsiteX9" fmla="*/ 74676 w 114554"/>
              <a:gd name="connsiteY9" fmla="*/ 30098 h 139446"/>
              <a:gd name="connsiteX10" fmla="*/ 60706 w 114554"/>
              <a:gd name="connsiteY10" fmla="*/ 26542 h 139446"/>
              <a:gd name="connsiteX11" fmla="*/ 38481 w 114554"/>
              <a:gd name="connsiteY11" fmla="*/ 34671 h 139446"/>
              <a:gd name="connsiteX12" fmla="*/ 29210 w 114554"/>
              <a:gd name="connsiteY12" fmla="*/ 65532 h 139446"/>
              <a:gd name="connsiteX13" fmla="*/ 29210 w 114554"/>
              <a:gd name="connsiteY13" fmla="*/ 130302 h 139446"/>
              <a:gd name="connsiteX14" fmla="*/ 9144 w 114554"/>
              <a:gd name="connsiteY14" fmla="*/ 130302 h 139446"/>
              <a:gd name="connsiteX15" fmla="*/ 9144 w 114554"/>
              <a:gd name="connsiteY15" fmla="*/ 11811 h 139446"/>
              <a:gd name="connsiteX16" fmla="*/ 27178 w 114554"/>
              <a:gd name="connsiteY16" fmla="*/ 11811 h 139446"/>
              <a:gd name="connsiteX17" fmla="*/ 27178 w 114554"/>
              <a:gd name="connsiteY17" fmla="*/ 28575 h 139446"/>
              <a:gd name="connsiteX18" fmla="*/ 64897 w 114554"/>
              <a:gd name="connsiteY18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14554" h="139446">
                <a:moveTo>
                  <a:pt x="64897" y="9144"/>
                </a:moveTo>
                <a:cubicBezTo>
                  <a:pt x="72009" y="9144"/>
                  <a:pt x="78613" y="10414"/>
                  <a:pt x="84582" y="12954"/>
                </a:cubicBezTo>
                <a:cubicBezTo>
                  <a:pt x="90551" y="15494"/>
                  <a:pt x="95123" y="18923"/>
                  <a:pt x="98044" y="22986"/>
                </a:cubicBezTo>
                <a:cubicBezTo>
                  <a:pt x="101092" y="27178"/>
                  <a:pt x="103124" y="32130"/>
                  <a:pt x="104267" y="37846"/>
                </a:cubicBezTo>
                <a:cubicBezTo>
                  <a:pt x="105029" y="41655"/>
                  <a:pt x="105410" y="48133"/>
                  <a:pt x="105410" y="57404"/>
                </a:cubicBezTo>
                <a:lnTo>
                  <a:pt x="105410" y="130302"/>
                </a:lnTo>
                <a:lnTo>
                  <a:pt x="85344" y="130302"/>
                </a:lnTo>
                <a:lnTo>
                  <a:pt x="85344" y="58166"/>
                </a:lnTo>
                <a:cubicBezTo>
                  <a:pt x="85344" y="50038"/>
                  <a:pt x="84582" y="43942"/>
                  <a:pt x="82931" y="39878"/>
                </a:cubicBezTo>
                <a:cubicBezTo>
                  <a:pt x="81407" y="35814"/>
                  <a:pt x="78613" y="32511"/>
                  <a:pt x="74676" y="30098"/>
                </a:cubicBezTo>
                <a:cubicBezTo>
                  <a:pt x="70739" y="27686"/>
                  <a:pt x="66040" y="26542"/>
                  <a:pt x="60706" y="26542"/>
                </a:cubicBezTo>
                <a:cubicBezTo>
                  <a:pt x="52070" y="26542"/>
                  <a:pt x="44704" y="29210"/>
                  <a:pt x="38481" y="34671"/>
                </a:cubicBezTo>
                <a:cubicBezTo>
                  <a:pt x="32258" y="40132"/>
                  <a:pt x="29210" y="50419"/>
                  <a:pt x="29210" y="65532"/>
                </a:cubicBezTo>
                <a:lnTo>
                  <a:pt x="29210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8" y="11811"/>
                </a:lnTo>
                <a:lnTo>
                  <a:pt x="27178" y="28575"/>
                </a:lnTo>
                <a:cubicBezTo>
                  <a:pt x="35941" y="15621"/>
                  <a:pt x="48514" y="9144"/>
                  <a:pt x="64897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Freeform 3"/>
          <p:cNvSpPr/>
          <p:nvPr/>
        </p:nvSpPr>
        <p:spPr>
          <a:xfrm>
            <a:off x="2797429" y="4908041"/>
            <a:ext cx="129285" cy="142113"/>
          </a:xfrm>
          <a:custGeom>
            <a:avLst/>
            <a:gdLst>
              <a:gd name="connsiteX0" fmla="*/ 64642 w 129285"/>
              <a:gd name="connsiteY0" fmla="*/ 9144 h 142113"/>
              <a:gd name="connsiteX1" fmla="*/ 104647 w 129285"/>
              <a:gd name="connsiteY1" fmla="*/ 25146 h 142113"/>
              <a:gd name="connsiteX2" fmla="*/ 120141 w 129285"/>
              <a:gd name="connsiteY2" fmla="*/ 69342 h 142113"/>
              <a:gd name="connsiteX3" fmla="*/ 113283 w 129285"/>
              <a:gd name="connsiteY3" fmla="*/ 105410 h 142113"/>
              <a:gd name="connsiteX4" fmla="*/ 93344 w 129285"/>
              <a:gd name="connsiteY4" fmla="*/ 125729 h 142113"/>
              <a:gd name="connsiteX5" fmla="*/ 64642 w 129285"/>
              <a:gd name="connsiteY5" fmla="*/ 132969 h 142113"/>
              <a:gd name="connsiteX6" fmla="*/ 24510 w 129285"/>
              <a:gd name="connsiteY6" fmla="*/ 116967 h 142113"/>
              <a:gd name="connsiteX7" fmla="*/ 9144 w 129285"/>
              <a:gd name="connsiteY7" fmla="*/ 70992 h 142113"/>
              <a:gd name="connsiteX8" fmla="*/ 27431 w 129285"/>
              <a:gd name="connsiteY8" fmla="*/ 22225 h 142113"/>
              <a:gd name="connsiteX9" fmla="*/ 64642 w 129285"/>
              <a:gd name="connsiteY9" fmla="*/ 9144 h 142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9285" h="142113">
                <a:moveTo>
                  <a:pt x="64642" y="9144"/>
                </a:moveTo>
                <a:cubicBezTo>
                  <a:pt x="81025" y="9144"/>
                  <a:pt x="94360" y="14478"/>
                  <a:pt x="104647" y="25146"/>
                </a:cubicBezTo>
                <a:cubicBezTo>
                  <a:pt x="115061" y="35814"/>
                  <a:pt x="120141" y="50546"/>
                  <a:pt x="120141" y="69342"/>
                </a:cubicBezTo>
                <a:cubicBezTo>
                  <a:pt x="120141" y="84582"/>
                  <a:pt x="117855" y="96647"/>
                  <a:pt x="113283" y="105410"/>
                </a:cubicBezTo>
                <a:cubicBezTo>
                  <a:pt x="108711" y="114046"/>
                  <a:pt x="102107" y="120904"/>
                  <a:pt x="93344" y="125729"/>
                </a:cubicBezTo>
                <a:cubicBezTo>
                  <a:pt x="84581" y="130555"/>
                  <a:pt x="75056" y="132969"/>
                  <a:pt x="64642" y="132969"/>
                </a:cubicBezTo>
                <a:cubicBezTo>
                  <a:pt x="48132" y="132969"/>
                  <a:pt x="34670" y="127635"/>
                  <a:pt x="24510" y="116967"/>
                </a:cubicBezTo>
                <a:cubicBezTo>
                  <a:pt x="14223" y="106426"/>
                  <a:pt x="9144" y="91059"/>
                  <a:pt x="9144" y="70992"/>
                </a:cubicBezTo>
                <a:cubicBezTo>
                  <a:pt x="9144" y="49022"/>
                  <a:pt x="15239" y="32766"/>
                  <a:pt x="27431" y="22225"/>
                </a:cubicBezTo>
                <a:cubicBezTo>
                  <a:pt x="37591" y="13461"/>
                  <a:pt x="50038" y="9144"/>
                  <a:pt x="64642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Freeform 3"/>
          <p:cNvSpPr/>
          <p:nvPr/>
        </p:nvSpPr>
        <p:spPr>
          <a:xfrm>
            <a:off x="2374900" y="4884927"/>
            <a:ext cx="99314" cy="76708"/>
          </a:xfrm>
          <a:custGeom>
            <a:avLst/>
            <a:gdLst>
              <a:gd name="connsiteX0" fmla="*/ 9144 w 99314"/>
              <a:gd name="connsiteY0" fmla="*/ 9144 h 76708"/>
              <a:gd name="connsiteX1" fmla="*/ 9144 w 99314"/>
              <a:gd name="connsiteY1" fmla="*/ 67564 h 76708"/>
              <a:gd name="connsiteX2" fmla="*/ 51435 w 99314"/>
              <a:gd name="connsiteY2" fmla="*/ 67564 h 76708"/>
              <a:gd name="connsiteX3" fmla="*/ 81279 w 99314"/>
              <a:gd name="connsiteY3" fmla="*/ 59817 h 76708"/>
              <a:gd name="connsiteX4" fmla="*/ 90170 w 99314"/>
              <a:gd name="connsiteY4" fmla="*/ 37719 h 76708"/>
              <a:gd name="connsiteX5" fmla="*/ 84963 w 99314"/>
              <a:gd name="connsiteY5" fmla="*/ 20193 h 76708"/>
              <a:gd name="connsiteX6" fmla="*/ 71247 w 99314"/>
              <a:gd name="connsiteY6" fmla="*/ 10541 h 76708"/>
              <a:gd name="connsiteX7" fmla="*/ 51054 w 99314"/>
              <a:gd name="connsiteY7" fmla="*/ 9144 h 76708"/>
              <a:gd name="connsiteX8" fmla="*/ 9144 w 99314"/>
              <a:gd name="connsiteY8" fmla="*/ 9144 h 76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9314" h="76708">
                <a:moveTo>
                  <a:pt x="9144" y="9144"/>
                </a:moveTo>
                <a:lnTo>
                  <a:pt x="9144" y="67564"/>
                </a:lnTo>
                <a:lnTo>
                  <a:pt x="51435" y="67564"/>
                </a:lnTo>
                <a:cubicBezTo>
                  <a:pt x="65532" y="67564"/>
                  <a:pt x="75438" y="65024"/>
                  <a:pt x="81279" y="59817"/>
                </a:cubicBezTo>
                <a:cubicBezTo>
                  <a:pt x="87122" y="54610"/>
                  <a:pt x="90170" y="47244"/>
                  <a:pt x="90170" y="37719"/>
                </a:cubicBezTo>
                <a:cubicBezTo>
                  <a:pt x="90170" y="30988"/>
                  <a:pt x="88392" y="25019"/>
                  <a:pt x="84963" y="20193"/>
                </a:cubicBezTo>
                <a:cubicBezTo>
                  <a:pt x="81407" y="15367"/>
                  <a:pt x="76961" y="12065"/>
                  <a:pt x="71247" y="10541"/>
                </a:cubicBezTo>
                <a:cubicBezTo>
                  <a:pt x="67564" y="9525"/>
                  <a:pt x="60832" y="9144"/>
                  <a:pt x="51054" y="9144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3" name="Freeform 3"/>
          <p:cNvSpPr/>
          <p:nvPr/>
        </p:nvSpPr>
        <p:spPr>
          <a:xfrm>
            <a:off x="3633596" y="4869307"/>
            <a:ext cx="76073" cy="179705"/>
          </a:xfrm>
          <a:custGeom>
            <a:avLst/>
            <a:gdLst>
              <a:gd name="connsiteX0" fmla="*/ 43815 w 76073"/>
              <a:gd name="connsiteY0" fmla="*/ 9144 h 179705"/>
              <a:gd name="connsiteX1" fmla="*/ 43815 w 76073"/>
              <a:gd name="connsiteY1" fmla="*/ 50546 h 179705"/>
              <a:gd name="connsiteX2" fmla="*/ 64008 w 76073"/>
              <a:gd name="connsiteY2" fmla="*/ 50546 h 179705"/>
              <a:gd name="connsiteX3" fmla="*/ 64008 w 76073"/>
              <a:gd name="connsiteY3" fmla="*/ 66166 h 179705"/>
              <a:gd name="connsiteX4" fmla="*/ 43815 w 76073"/>
              <a:gd name="connsiteY4" fmla="*/ 66166 h 179705"/>
              <a:gd name="connsiteX5" fmla="*/ 43815 w 76073"/>
              <a:gd name="connsiteY5" fmla="*/ 135382 h 179705"/>
              <a:gd name="connsiteX6" fmla="*/ 44831 w 76073"/>
              <a:gd name="connsiteY6" fmla="*/ 146430 h 179705"/>
              <a:gd name="connsiteX7" fmla="*/ 48387 w 76073"/>
              <a:gd name="connsiteY7" fmla="*/ 150367 h 179705"/>
              <a:gd name="connsiteX8" fmla="*/ 55245 w 76073"/>
              <a:gd name="connsiteY8" fmla="*/ 151891 h 179705"/>
              <a:gd name="connsiteX9" fmla="*/ 64008 w 76073"/>
              <a:gd name="connsiteY9" fmla="*/ 151002 h 179705"/>
              <a:gd name="connsiteX10" fmla="*/ 66929 w 76073"/>
              <a:gd name="connsiteY10" fmla="*/ 168783 h 179705"/>
              <a:gd name="connsiteX11" fmla="*/ 51689 w 76073"/>
              <a:gd name="connsiteY11" fmla="*/ 170560 h 179705"/>
              <a:gd name="connsiteX12" fmla="*/ 34798 w 76073"/>
              <a:gd name="connsiteY12" fmla="*/ 167132 h 179705"/>
              <a:gd name="connsiteX13" fmla="*/ 26289 w 76073"/>
              <a:gd name="connsiteY13" fmla="*/ 157988 h 179705"/>
              <a:gd name="connsiteX14" fmla="*/ 23876 w 76073"/>
              <a:gd name="connsiteY14" fmla="*/ 134365 h 179705"/>
              <a:gd name="connsiteX15" fmla="*/ 23876 w 76073"/>
              <a:gd name="connsiteY15" fmla="*/ 66166 h 179705"/>
              <a:gd name="connsiteX16" fmla="*/ 9144 w 76073"/>
              <a:gd name="connsiteY16" fmla="*/ 66166 h 179705"/>
              <a:gd name="connsiteX17" fmla="*/ 9144 w 76073"/>
              <a:gd name="connsiteY17" fmla="*/ 50546 h 179705"/>
              <a:gd name="connsiteX18" fmla="*/ 23876 w 76073"/>
              <a:gd name="connsiteY18" fmla="*/ 50546 h 179705"/>
              <a:gd name="connsiteX19" fmla="*/ 23876 w 76073"/>
              <a:gd name="connsiteY19" fmla="*/ 21082 h 179705"/>
              <a:gd name="connsiteX20" fmla="*/ 43815 w 76073"/>
              <a:gd name="connsiteY20" fmla="*/ 9144 h 179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6073" h="179705">
                <a:moveTo>
                  <a:pt x="43815" y="9144"/>
                </a:moveTo>
                <a:lnTo>
                  <a:pt x="43815" y="50546"/>
                </a:lnTo>
                <a:lnTo>
                  <a:pt x="64008" y="50546"/>
                </a:lnTo>
                <a:lnTo>
                  <a:pt x="64008" y="66166"/>
                </a:lnTo>
                <a:lnTo>
                  <a:pt x="43815" y="66166"/>
                </a:lnTo>
                <a:lnTo>
                  <a:pt x="43815" y="135382"/>
                </a:lnTo>
                <a:cubicBezTo>
                  <a:pt x="43815" y="141223"/>
                  <a:pt x="44196" y="144907"/>
                  <a:pt x="44831" y="146430"/>
                </a:cubicBezTo>
                <a:cubicBezTo>
                  <a:pt x="45593" y="148082"/>
                  <a:pt x="46736" y="149478"/>
                  <a:pt x="48387" y="150367"/>
                </a:cubicBezTo>
                <a:cubicBezTo>
                  <a:pt x="49911" y="151383"/>
                  <a:pt x="52197" y="151891"/>
                  <a:pt x="55245" y="151891"/>
                </a:cubicBezTo>
                <a:cubicBezTo>
                  <a:pt x="57404" y="151891"/>
                  <a:pt x="60325" y="151638"/>
                  <a:pt x="64008" y="151002"/>
                </a:cubicBezTo>
                <a:lnTo>
                  <a:pt x="66929" y="168783"/>
                </a:lnTo>
                <a:cubicBezTo>
                  <a:pt x="61214" y="170052"/>
                  <a:pt x="56261" y="170560"/>
                  <a:pt x="51689" y="170560"/>
                </a:cubicBezTo>
                <a:cubicBezTo>
                  <a:pt x="44450" y="170560"/>
                  <a:pt x="38735" y="169417"/>
                  <a:pt x="34798" y="167132"/>
                </a:cubicBezTo>
                <a:cubicBezTo>
                  <a:pt x="30734" y="164846"/>
                  <a:pt x="27940" y="161797"/>
                  <a:pt x="26289" y="157988"/>
                </a:cubicBezTo>
                <a:cubicBezTo>
                  <a:pt x="24638" y="154304"/>
                  <a:pt x="23876" y="146430"/>
                  <a:pt x="23876" y="134365"/>
                </a:cubicBezTo>
                <a:lnTo>
                  <a:pt x="23876" y="66166"/>
                </a:lnTo>
                <a:lnTo>
                  <a:pt x="9144" y="66166"/>
                </a:lnTo>
                <a:lnTo>
                  <a:pt x="9144" y="50546"/>
                </a:lnTo>
                <a:lnTo>
                  <a:pt x="23876" y="50546"/>
                </a:lnTo>
                <a:lnTo>
                  <a:pt x="23876" y="21082"/>
                </a:lnTo>
                <a:lnTo>
                  <a:pt x="43815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4" name="Freeform 3"/>
          <p:cNvSpPr/>
          <p:nvPr/>
        </p:nvSpPr>
        <p:spPr>
          <a:xfrm>
            <a:off x="2603373" y="4869307"/>
            <a:ext cx="76072" cy="179705"/>
          </a:xfrm>
          <a:custGeom>
            <a:avLst/>
            <a:gdLst>
              <a:gd name="connsiteX0" fmla="*/ 43814 w 76072"/>
              <a:gd name="connsiteY0" fmla="*/ 9144 h 179705"/>
              <a:gd name="connsiteX1" fmla="*/ 43814 w 76072"/>
              <a:gd name="connsiteY1" fmla="*/ 50546 h 179705"/>
              <a:gd name="connsiteX2" fmla="*/ 64007 w 76072"/>
              <a:gd name="connsiteY2" fmla="*/ 50546 h 179705"/>
              <a:gd name="connsiteX3" fmla="*/ 64007 w 76072"/>
              <a:gd name="connsiteY3" fmla="*/ 66166 h 179705"/>
              <a:gd name="connsiteX4" fmla="*/ 43814 w 76072"/>
              <a:gd name="connsiteY4" fmla="*/ 66166 h 179705"/>
              <a:gd name="connsiteX5" fmla="*/ 43814 w 76072"/>
              <a:gd name="connsiteY5" fmla="*/ 135382 h 179705"/>
              <a:gd name="connsiteX6" fmla="*/ 44830 w 76072"/>
              <a:gd name="connsiteY6" fmla="*/ 146430 h 179705"/>
              <a:gd name="connsiteX7" fmla="*/ 48386 w 76072"/>
              <a:gd name="connsiteY7" fmla="*/ 150367 h 179705"/>
              <a:gd name="connsiteX8" fmla="*/ 55244 w 76072"/>
              <a:gd name="connsiteY8" fmla="*/ 151891 h 179705"/>
              <a:gd name="connsiteX9" fmla="*/ 64007 w 76072"/>
              <a:gd name="connsiteY9" fmla="*/ 151002 h 179705"/>
              <a:gd name="connsiteX10" fmla="*/ 66928 w 76072"/>
              <a:gd name="connsiteY10" fmla="*/ 168783 h 179705"/>
              <a:gd name="connsiteX11" fmla="*/ 51688 w 76072"/>
              <a:gd name="connsiteY11" fmla="*/ 170560 h 179705"/>
              <a:gd name="connsiteX12" fmla="*/ 34797 w 76072"/>
              <a:gd name="connsiteY12" fmla="*/ 167132 h 179705"/>
              <a:gd name="connsiteX13" fmla="*/ 26288 w 76072"/>
              <a:gd name="connsiteY13" fmla="*/ 157988 h 179705"/>
              <a:gd name="connsiteX14" fmla="*/ 23875 w 76072"/>
              <a:gd name="connsiteY14" fmla="*/ 134365 h 179705"/>
              <a:gd name="connsiteX15" fmla="*/ 23875 w 76072"/>
              <a:gd name="connsiteY15" fmla="*/ 66166 h 179705"/>
              <a:gd name="connsiteX16" fmla="*/ 9144 w 76072"/>
              <a:gd name="connsiteY16" fmla="*/ 66166 h 179705"/>
              <a:gd name="connsiteX17" fmla="*/ 9144 w 76072"/>
              <a:gd name="connsiteY17" fmla="*/ 50546 h 179705"/>
              <a:gd name="connsiteX18" fmla="*/ 23875 w 76072"/>
              <a:gd name="connsiteY18" fmla="*/ 50546 h 179705"/>
              <a:gd name="connsiteX19" fmla="*/ 23875 w 76072"/>
              <a:gd name="connsiteY19" fmla="*/ 21082 h 179705"/>
              <a:gd name="connsiteX20" fmla="*/ 43814 w 76072"/>
              <a:gd name="connsiteY20" fmla="*/ 9144 h 179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6072" h="179705">
                <a:moveTo>
                  <a:pt x="43814" y="9144"/>
                </a:moveTo>
                <a:lnTo>
                  <a:pt x="43814" y="50546"/>
                </a:lnTo>
                <a:lnTo>
                  <a:pt x="64007" y="50546"/>
                </a:lnTo>
                <a:lnTo>
                  <a:pt x="64007" y="66166"/>
                </a:lnTo>
                <a:lnTo>
                  <a:pt x="43814" y="66166"/>
                </a:lnTo>
                <a:lnTo>
                  <a:pt x="43814" y="135382"/>
                </a:lnTo>
                <a:cubicBezTo>
                  <a:pt x="43814" y="141223"/>
                  <a:pt x="44195" y="144907"/>
                  <a:pt x="44830" y="146430"/>
                </a:cubicBezTo>
                <a:cubicBezTo>
                  <a:pt x="45592" y="148082"/>
                  <a:pt x="46735" y="149478"/>
                  <a:pt x="48386" y="150367"/>
                </a:cubicBezTo>
                <a:cubicBezTo>
                  <a:pt x="49910" y="151383"/>
                  <a:pt x="52197" y="151891"/>
                  <a:pt x="55244" y="151891"/>
                </a:cubicBezTo>
                <a:cubicBezTo>
                  <a:pt x="57403" y="151891"/>
                  <a:pt x="60325" y="151638"/>
                  <a:pt x="64007" y="151002"/>
                </a:cubicBezTo>
                <a:lnTo>
                  <a:pt x="66928" y="168783"/>
                </a:lnTo>
                <a:cubicBezTo>
                  <a:pt x="61213" y="170052"/>
                  <a:pt x="56260" y="170560"/>
                  <a:pt x="51688" y="170560"/>
                </a:cubicBezTo>
                <a:cubicBezTo>
                  <a:pt x="44450" y="170560"/>
                  <a:pt x="38734" y="169417"/>
                  <a:pt x="34797" y="167132"/>
                </a:cubicBezTo>
                <a:cubicBezTo>
                  <a:pt x="30733" y="164846"/>
                  <a:pt x="27939" y="161797"/>
                  <a:pt x="26288" y="157988"/>
                </a:cubicBezTo>
                <a:cubicBezTo>
                  <a:pt x="24637" y="154304"/>
                  <a:pt x="23875" y="146430"/>
                  <a:pt x="23875" y="134365"/>
                </a:cubicBezTo>
                <a:lnTo>
                  <a:pt x="23875" y="66166"/>
                </a:lnTo>
                <a:lnTo>
                  <a:pt x="9144" y="66166"/>
                </a:lnTo>
                <a:lnTo>
                  <a:pt x="9144" y="50546"/>
                </a:lnTo>
                <a:lnTo>
                  <a:pt x="23875" y="50546"/>
                </a:lnTo>
                <a:lnTo>
                  <a:pt x="23875" y="21082"/>
                </a:lnTo>
                <a:lnTo>
                  <a:pt x="4381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Freeform 3"/>
          <p:cNvSpPr/>
          <p:nvPr/>
        </p:nvSpPr>
        <p:spPr>
          <a:xfrm>
            <a:off x="3708780" y="4865623"/>
            <a:ext cx="38353" cy="41274"/>
          </a:xfrm>
          <a:custGeom>
            <a:avLst/>
            <a:gdLst>
              <a:gd name="connsiteX0" fmla="*/ 9144 w 38353"/>
              <a:gd name="connsiteY0" fmla="*/ 9144 h 41274"/>
              <a:gd name="connsiteX1" fmla="*/ 29209 w 38353"/>
              <a:gd name="connsiteY1" fmla="*/ 9144 h 41274"/>
              <a:gd name="connsiteX2" fmla="*/ 29209 w 38353"/>
              <a:gd name="connsiteY2" fmla="*/ 32130 h 41274"/>
              <a:gd name="connsiteX3" fmla="*/ 9144 w 38353"/>
              <a:gd name="connsiteY3" fmla="*/ 32130 h 41274"/>
              <a:gd name="connsiteX4" fmla="*/ 9144 w 38353"/>
              <a:gd name="connsiteY4" fmla="*/ 9144 h 41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41274">
                <a:moveTo>
                  <a:pt x="9144" y="9144"/>
                </a:moveTo>
                <a:lnTo>
                  <a:pt x="29209" y="9144"/>
                </a:lnTo>
                <a:lnTo>
                  <a:pt x="29209" y="32130"/>
                </a:lnTo>
                <a:lnTo>
                  <a:pt x="9144" y="3213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6" name="Freeform 3"/>
          <p:cNvSpPr/>
          <p:nvPr/>
        </p:nvSpPr>
        <p:spPr>
          <a:xfrm>
            <a:off x="3467989" y="4865623"/>
            <a:ext cx="38353" cy="41274"/>
          </a:xfrm>
          <a:custGeom>
            <a:avLst/>
            <a:gdLst>
              <a:gd name="connsiteX0" fmla="*/ 9144 w 38353"/>
              <a:gd name="connsiteY0" fmla="*/ 9144 h 41274"/>
              <a:gd name="connsiteX1" fmla="*/ 29209 w 38353"/>
              <a:gd name="connsiteY1" fmla="*/ 9144 h 41274"/>
              <a:gd name="connsiteX2" fmla="*/ 29209 w 38353"/>
              <a:gd name="connsiteY2" fmla="*/ 32130 h 41274"/>
              <a:gd name="connsiteX3" fmla="*/ 9144 w 38353"/>
              <a:gd name="connsiteY3" fmla="*/ 32130 h 41274"/>
              <a:gd name="connsiteX4" fmla="*/ 9144 w 38353"/>
              <a:gd name="connsiteY4" fmla="*/ 9144 h 41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353" h="41274">
                <a:moveTo>
                  <a:pt x="9144" y="9144"/>
                </a:moveTo>
                <a:lnTo>
                  <a:pt x="29209" y="9144"/>
                </a:lnTo>
                <a:lnTo>
                  <a:pt x="29209" y="32130"/>
                </a:lnTo>
                <a:lnTo>
                  <a:pt x="9144" y="3213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Freeform 3"/>
          <p:cNvSpPr/>
          <p:nvPr/>
        </p:nvSpPr>
        <p:spPr>
          <a:xfrm>
            <a:off x="2678429" y="4865623"/>
            <a:ext cx="114808" cy="181864"/>
          </a:xfrm>
          <a:custGeom>
            <a:avLst/>
            <a:gdLst>
              <a:gd name="connsiteX0" fmla="*/ 9144 w 114808"/>
              <a:gd name="connsiteY0" fmla="*/ 9144 h 181864"/>
              <a:gd name="connsiteX1" fmla="*/ 29210 w 114808"/>
              <a:gd name="connsiteY1" fmla="*/ 9144 h 181864"/>
              <a:gd name="connsiteX2" fmla="*/ 29210 w 114808"/>
              <a:gd name="connsiteY2" fmla="*/ 67817 h 181864"/>
              <a:gd name="connsiteX3" fmla="*/ 64643 w 114808"/>
              <a:gd name="connsiteY3" fmla="*/ 51561 h 181864"/>
              <a:gd name="connsiteX4" fmla="*/ 87630 w 114808"/>
              <a:gd name="connsiteY4" fmla="*/ 56641 h 181864"/>
              <a:gd name="connsiteX5" fmla="*/ 101473 w 114808"/>
              <a:gd name="connsiteY5" fmla="*/ 70992 h 181864"/>
              <a:gd name="connsiteX6" fmla="*/ 105664 w 114808"/>
              <a:gd name="connsiteY6" fmla="*/ 97535 h 181864"/>
              <a:gd name="connsiteX7" fmla="*/ 105664 w 114808"/>
              <a:gd name="connsiteY7" fmla="*/ 172720 h 181864"/>
              <a:gd name="connsiteX8" fmla="*/ 85598 w 114808"/>
              <a:gd name="connsiteY8" fmla="*/ 172720 h 181864"/>
              <a:gd name="connsiteX9" fmla="*/ 85598 w 114808"/>
              <a:gd name="connsiteY9" fmla="*/ 97535 h 181864"/>
              <a:gd name="connsiteX10" fmla="*/ 78994 w 114808"/>
              <a:gd name="connsiteY10" fmla="*/ 75691 h 181864"/>
              <a:gd name="connsiteX11" fmla="*/ 60579 w 114808"/>
              <a:gd name="connsiteY11" fmla="*/ 68834 h 181864"/>
              <a:gd name="connsiteX12" fmla="*/ 43815 w 114808"/>
              <a:gd name="connsiteY12" fmla="*/ 73405 h 181864"/>
              <a:gd name="connsiteX13" fmla="*/ 32512 w 114808"/>
              <a:gd name="connsiteY13" fmla="*/ 85979 h 181864"/>
              <a:gd name="connsiteX14" fmla="*/ 29210 w 114808"/>
              <a:gd name="connsiteY14" fmla="*/ 107822 h 181864"/>
              <a:gd name="connsiteX15" fmla="*/ 29210 w 114808"/>
              <a:gd name="connsiteY15" fmla="*/ 172720 h 181864"/>
              <a:gd name="connsiteX16" fmla="*/ 9144 w 114808"/>
              <a:gd name="connsiteY16" fmla="*/ 172720 h 181864"/>
              <a:gd name="connsiteX17" fmla="*/ 9144 w 114808"/>
              <a:gd name="connsiteY17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14808" h="181864">
                <a:moveTo>
                  <a:pt x="9144" y="9144"/>
                </a:moveTo>
                <a:lnTo>
                  <a:pt x="29210" y="9144"/>
                </a:lnTo>
                <a:lnTo>
                  <a:pt x="29210" y="67817"/>
                </a:lnTo>
                <a:cubicBezTo>
                  <a:pt x="38608" y="56896"/>
                  <a:pt x="50419" y="51561"/>
                  <a:pt x="64643" y="51561"/>
                </a:cubicBezTo>
                <a:cubicBezTo>
                  <a:pt x="73405" y="51561"/>
                  <a:pt x="81152" y="53213"/>
                  <a:pt x="87630" y="56641"/>
                </a:cubicBezTo>
                <a:cubicBezTo>
                  <a:pt x="93980" y="60197"/>
                  <a:pt x="98679" y="64897"/>
                  <a:pt x="101473" y="70992"/>
                </a:cubicBezTo>
                <a:cubicBezTo>
                  <a:pt x="104267" y="77089"/>
                  <a:pt x="105664" y="85979"/>
                  <a:pt x="105664" y="97535"/>
                </a:cubicBezTo>
                <a:lnTo>
                  <a:pt x="105664" y="172720"/>
                </a:lnTo>
                <a:lnTo>
                  <a:pt x="85598" y="172720"/>
                </a:lnTo>
                <a:lnTo>
                  <a:pt x="85598" y="97535"/>
                </a:lnTo>
                <a:cubicBezTo>
                  <a:pt x="85598" y="87503"/>
                  <a:pt x="83439" y="80264"/>
                  <a:pt x="78994" y="75691"/>
                </a:cubicBezTo>
                <a:cubicBezTo>
                  <a:pt x="74676" y="71120"/>
                  <a:pt x="68580" y="68834"/>
                  <a:pt x="60579" y="68834"/>
                </a:cubicBezTo>
                <a:cubicBezTo>
                  <a:pt x="54610" y="68834"/>
                  <a:pt x="49022" y="70358"/>
                  <a:pt x="43815" y="73405"/>
                </a:cubicBezTo>
                <a:cubicBezTo>
                  <a:pt x="38480" y="76580"/>
                  <a:pt x="34798" y="80645"/>
                  <a:pt x="32512" y="85979"/>
                </a:cubicBezTo>
                <a:cubicBezTo>
                  <a:pt x="30352" y="91313"/>
                  <a:pt x="29210" y="98552"/>
                  <a:pt x="29210" y="107822"/>
                </a:cubicBezTo>
                <a:lnTo>
                  <a:pt x="29210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Freeform 3"/>
          <p:cNvSpPr/>
          <p:nvPr/>
        </p:nvSpPr>
        <p:spPr>
          <a:xfrm>
            <a:off x="2353310" y="4865623"/>
            <a:ext cx="143129" cy="181864"/>
          </a:xfrm>
          <a:custGeom>
            <a:avLst/>
            <a:gdLst>
              <a:gd name="connsiteX0" fmla="*/ 9144 w 143129"/>
              <a:gd name="connsiteY0" fmla="*/ 9144 h 181864"/>
              <a:gd name="connsiteX1" fmla="*/ 70866 w 143129"/>
              <a:gd name="connsiteY1" fmla="*/ 9144 h 181864"/>
              <a:gd name="connsiteX2" fmla="*/ 95757 w 143129"/>
              <a:gd name="connsiteY2" fmla="*/ 10667 h 181864"/>
              <a:gd name="connsiteX3" fmla="*/ 115950 w 143129"/>
              <a:gd name="connsiteY3" fmla="*/ 18288 h 181864"/>
              <a:gd name="connsiteX4" fmla="*/ 129032 w 143129"/>
              <a:gd name="connsiteY4" fmla="*/ 34035 h 181864"/>
              <a:gd name="connsiteX5" fmla="*/ 133985 w 143129"/>
              <a:gd name="connsiteY5" fmla="*/ 56388 h 181864"/>
              <a:gd name="connsiteX6" fmla="*/ 120776 w 143129"/>
              <a:gd name="connsiteY6" fmla="*/ 91694 h 181864"/>
              <a:gd name="connsiteX7" fmla="*/ 72770 w 143129"/>
              <a:gd name="connsiteY7" fmla="*/ 106172 h 181864"/>
              <a:gd name="connsiteX8" fmla="*/ 30733 w 143129"/>
              <a:gd name="connsiteY8" fmla="*/ 106172 h 181864"/>
              <a:gd name="connsiteX9" fmla="*/ 30733 w 143129"/>
              <a:gd name="connsiteY9" fmla="*/ 172720 h 181864"/>
              <a:gd name="connsiteX10" fmla="*/ 9144 w 143129"/>
              <a:gd name="connsiteY10" fmla="*/ 172720 h 181864"/>
              <a:gd name="connsiteX11" fmla="*/ 9144 w 143129"/>
              <a:gd name="connsiteY11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43129" h="181864">
                <a:moveTo>
                  <a:pt x="9144" y="9144"/>
                </a:moveTo>
                <a:lnTo>
                  <a:pt x="70866" y="9144"/>
                </a:lnTo>
                <a:cubicBezTo>
                  <a:pt x="81660" y="9144"/>
                  <a:pt x="90042" y="9652"/>
                  <a:pt x="95757" y="10667"/>
                </a:cubicBezTo>
                <a:cubicBezTo>
                  <a:pt x="103758" y="11938"/>
                  <a:pt x="110489" y="14478"/>
                  <a:pt x="115950" y="18288"/>
                </a:cubicBezTo>
                <a:cubicBezTo>
                  <a:pt x="121411" y="22097"/>
                  <a:pt x="125729" y="27304"/>
                  <a:pt x="129032" y="34035"/>
                </a:cubicBezTo>
                <a:cubicBezTo>
                  <a:pt x="132333" y="40894"/>
                  <a:pt x="133985" y="48260"/>
                  <a:pt x="133985" y="56388"/>
                </a:cubicBezTo>
                <a:cubicBezTo>
                  <a:pt x="133985" y="70358"/>
                  <a:pt x="129539" y="82041"/>
                  <a:pt x="120776" y="91694"/>
                </a:cubicBezTo>
                <a:cubicBezTo>
                  <a:pt x="111886" y="101346"/>
                  <a:pt x="95885" y="106172"/>
                  <a:pt x="72770" y="106172"/>
                </a:cubicBezTo>
                <a:lnTo>
                  <a:pt x="30733" y="106172"/>
                </a:lnTo>
                <a:lnTo>
                  <a:pt x="30733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Freeform 3"/>
          <p:cNvSpPr/>
          <p:nvPr/>
        </p:nvSpPr>
        <p:spPr>
          <a:xfrm>
            <a:off x="2088007" y="4864861"/>
            <a:ext cx="126492" cy="182626"/>
          </a:xfrm>
          <a:custGeom>
            <a:avLst/>
            <a:gdLst>
              <a:gd name="connsiteX0" fmla="*/ 66166 w 126492"/>
              <a:gd name="connsiteY0" fmla="*/ 9144 h 182626"/>
              <a:gd name="connsiteX1" fmla="*/ 103377 w 126492"/>
              <a:gd name="connsiteY1" fmla="*/ 22225 h 182626"/>
              <a:gd name="connsiteX2" fmla="*/ 117094 w 126492"/>
              <a:gd name="connsiteY2" fmla="*/ 54609 h 182626"/>
              <a:gd name="connsiteX3" fmla="*/ 113157 w 126492"/>
              <a:gd name="connsiteY3" fmla="*/ 73914 h 182626"/>
              <a:gd name="connsiteX4" fmla="*/ 99822 w 126492"/>
              <a:gd name="connsiteY4" fmla="*/ 93853 h 182626"/>
              <a:gd name="connsiteX5" fmla="*/ 68833 w 126492"/>
              <a:gd name="connsiteY5" fmla="*/ 122682 h 182626"/>
              <a:gd name="connsiteX6" fmla="*/ 45592 w 126492"/>
              <a:gd name="connsiteY6" fmla="*/ 143255 h 182626"/>
              <a:gd name="connsiteX7" fmla="*/ 37083 w 126492"/>
              <a:gd name="connsiteY7" fmla="*/ 154178 h 182626"/>
              <a:gd name="connsiteX8" fmla="*/ 117347 w 126492"/>
              <a:gd name="connsiteY8" fmla="*/ 154178 h 182626"/>
              <a:gd name="connsiteX9" fmla="*/ 117347 w 126492"/>
              <a:gd name="connsiteY9" fmla="*/ 173482 h 182626"/>
              <a:gd name="connsiteX10" fmla="*/ 9144 w 126492"/>
              <a:gd name="connsiteY10" fmla="*/ 173482 h 182626"/>
              <a:gd name="connsiteX11" fmla="*/ 11557 w 126492"/>
              <a:gd name="connsiteY11" fmla="*/ 159511 h 182626"/>
              <a:gd name="connsiteX12" fmla="*/ 24764 w 126492"/>
              <a:gd name="connsiteY12" fmla="*/ 137795 h 182626"/>
              <a:gd name="connsiteX13" fmla="*/ 51053 w 126492"/>
              <a:gd name="connsiteY13" fmla="*/ 113029 h 182626"/>
              <a:gd name="connsiteX14" fmla="*/ 87122 w 126492"/>
              <a:gd name="connsiteY14" fmla="*/ 78359 h 182626"/>
              <a:gd name="connsiteX15" fmla="*/ 96519 w 126492"/>
              <a:gd name="connsiteY15" fmla="*/ 54102 h 182626"/>
              <a:gd name="connsiteX16" fmla="*/ 88010 w 126492"/>
              <a:gd name="connsiteY16" fmla="*/ 34035 h 182626"/>
              <a:gd name="connsiteX17" fmla="*/ 65658 w 126492"/>
              <a:gd name="connsiteY17" fmla="*/ 25780 h 182626"/>
              <a:gd name="connsiteX18" fmla="*/ 42417 w 126492"/>
              <a:gd name="connsiteY18" fmla="*/ 34544 h 182626"/>
              <a:gd name="connsiteX19" fmla="*/ 33654 w 126492"/>
              <a:gd name="connsiteY19" fmla="*/ 58673 h 182626"/>
              <a:gd name="connsiteX20" fmla="*/ 12953 w 126492"/>
              <a:gd name="connsiteY20" fmla="*/ 56515 h 182626"/>
              <a:gd name="connsiteX21" fmla="*/ 28955 w 126492"/>
              <a:gd name="connsiteY21" fmla="*/ 21335 h 182626"/>
              <a:gd name="connsiteX22" fmla="*/ 66166 w 126492"/>
              <a:gd name="connsiteY22" fmla="*/ 9144 h 182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26492" h="182626">
                <a:moveTo>
                  <a:pt x="66166" y="9144"/>
                </a:moveTo>
                <a:cubicBezTo>
                  <a:pt x="81788" y="9144"/>
                  <a:pt x="94233" y="13589"/>
                  <a:pt x="103377" y="22225"/>
                </a:cubicBezTo>
                <a:cubicBezTo>
                  <a:pt x="112522" y="30988"/>
                  <a:pt x="117094" y="41783"/>
                  <a:pt x="117094" y="54609"/>
                </a:cubicBezTo>
                <a:cubicBezTo>
                  <a:pt x="117094" y="61214"/>
                  <a:pt x="115823" y="67564"/>
                  <a:pt x="113157" y="73914"/>
                </a:cubicBezTo>
                <a:cubicBezTo>
                  <a:pt x="110489" y="80264"/>
                  <a:pt x="106044" y="86867"/>
                  <a:pt x="99822" y="93853"/>
                </a:cubicBezTo>
                <a:cubicBezTo>
                  <a:pt x="93598" y="100838"/>
                  <a:pt x="83311" y="110490"/>
                  <a:pt x="68833" y="122682"/>
                </a:cubicBezTo>
                <a:cubicBezTo>
                  <a:pt x="56769" y="132841"/>
                  <a:pt x="49022" y="139700"/>
                  <a:pt x="45592" y="143255"/>
                </a:cubicBezTo>
                <a:cubicBezTo>
                  <a:pt x="42163" y="146939"/>
                  <a:pt x="39369" y="150495"/>
                  <a:pt x="37083" y="154178"/>
                </a:cubicBezTo>
                <a:lnTo>
                  <a:pt x="117347" y="154178"/>
                </a:lnTo>
                <a:lnTo>
                  <a:pt x="117347" y="173482"/>
                </a:lnTo>
                <a:lnTo>
                  <a:pt x="9144" y="173482"/>
                </a:lnTo>
                <a:cubicBezTo>
                  <a:pt x="9016" y="168655"/>
                  <a:pt x="9778" y="163957"/>
                  <a:pt x="11557" y="159511"/>
                </a:cubicBezTo>
                <a:cubicBezTo>
                  <a:pt x="14350" y="152146"/>
                  <a:pt x="18669" y="144907"/>
                  <a:pt x="24764" y="137795"/>
                </a:cubicBezTo>
                <a:cubicBezTo>
                  <a:pt x="30860" y="130555"/>
                  <a:pt x="39623" y="122301"/>
                  <a:pt x="51053" y="113029"/>
                </a:cubicBezTo>
                <a:cubicBezTo>
                  <a:pt x="68833" y="98425"/>
                  <a:pt x="80898" y="86867"/>
                  <a:pt x="87122" y="78359"/>
                </a:cubicBezTo>
                <a:cubicBezTo>
                  <a:pt x="93344" y="69850"/>
                  <a:pt x="96519" y="61722"/>
                  <a:pt x="96519" y="54102"/>
                </a:cubicBezTo>
                <a:cubicBezTo>
                  <a:pt x="96519" y="46228"/>
                  <a:pt x="93598" y="39497"/>
                  <a:pt x="88010" y="34035"/>
                </a:cubicBezTo>
                <a:cubicBezTo>
                  <a:pt x="82295" y="28575"/>
                  <a:pt x="74802" y="25780"/>
                  <a:pt x="65658" y="25780"/>
                </a:cubicBezTo>
                <a:cubicBezTo>
                  <a:pt x="56007" y="25780"/>
                  <a:pt x="48260" y="28702"/>
                  <a:pt x="42417" y="34544"/>
                </a:cubicBezTo>
                <a:cubicBezTo>
                  <a:pt x="36702" y="40259"/>
                  <a:pt x="33782" y="48386"/>
                  <a:pt x="33654" y="58673"/>
                </a:cubicBezTo>
                <a:lnTo>
                  <a:pt x="12953" y="56515"/>
                </a:lnTo>
                <a:cubicBezTo>
                  <a:pt x="14477" y="41147"/>
                  <a:pt x="19685" y="29336"/>
                  <a:pt x="28955" y="21335"/>
                </a:cubicBezTo>
                <a:cubicBezTo>
                  <a:pt x="38226" y="13208"/>
                  <a:pt x="50545" y="9144"/>
                  <a:pt x="6616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Freeform 3"/>
          <p:cNvSpPr/>
          <p:nvPr/>
        </p:nvSpPr>
        <p:spPr>
          <a:xfrm>
            <a:off x="3120135" y="4862829"/>
            <a:ext cx="148590" cy="187452"/>
          </a:xfrm>
          <a:custGeom>
            <a:avLst/>
            <a:gdLst>
              <a:gd name="connsiteX0" fmla="*/ 73025 w 148590"/>
              <a:gd name="connsiteY0" fmla="*/ 9144 h 187452"/>
              <a:gd name="connsiteX1" fmla="*/ 105029 w 148590"/>
              <a:gd name="connsiteY1" fmla="*/ 14985 h 187452"/>
              <a:gd name="connsiteX2" fmla="*/ 126492 w 148590"/>
              <a:gd name="connsiteY2" fmla="*/ 32130 h 187452"/>
              <a:gd name="connsiteX3" fmla="*/ 134492 w 148590"/>
              <a:gd name="connsiteY3" fmla="*/ 58039 h 187452"/>
              <a:gd name="connsiteX4" fmla="*/ 113665 w 148590"/>
              <a:gd name="connsiteY4" fmla="*/ 59563 h 187452"/>
              <a:gd name="connsiteX5" fmla="*/ 102362 w 148590"/>
              <a:gd name="connsiteY5" fmla="*/ 36067 h 187452"/>
              <a:gd name="connsiteX6" fmla="*/ 73914 w 148590"/>
              <a:gd name="connsiteY6" fmla="*/ 28194 h 187452"/>
              <a:gd name="connsiteX7" fmla="*/ 45212 w 148590"/>
              <a:gd name="connsiteY7" fmla="*/ 35433 h 187452"/>
              <a:gd name="connsiteX8" fmla="*/ 36195 w 148590"/>
              <a:gd name="connsiteY8" fmla="*/ 52704 h 187452"/>
              <a:gd name="connsiteX9" fmla="*/ 42672 w 148590"/>
              <a:gd name="connsiteY9" fmla="*/ 67183 h 187452"/>
              <a:gd name="connsiteX10" fmla="*/ 75311 w 148590"/>
              <a:gd name="connsiteY10" fmla="*/ 78866 h 187452"/>
              <a:gd name="connsiteX11" fmla="*/ 111506 w 148590"/>
              <a:gd name="connsiteY11" fmla="*/ 89280 h 187452"/>
              <a:gd name="connsiteX12" fmla="*/ 132588 w 148590"/>
              <a:gd name="connsiteY12" fmla="*/ 106045 h 187452"/>
              <a:gd name="connsiteX13" fmla="*/ 139446 w 148590"/>
              <a:gd name="connsiteY13" fmla="*/ 129285 h 187452"/>
              <a:gd name="connsiteX14" fmla="*/ 131953 w 148590"/>
              <a:gd name="connsiteY14" fmla="*/ 153923 h 187452"/>
              <a:gd name="connsiteX15" fmla="*/ 110363 w 148590"/>
              <a:gd name="connsiteY15" fmla="*/ 171830 h 187452"/>
              <a:gd name="connsiteX16" fmla="*/ 78867 w 148590"/>
              <a:gd name="connsiteY16" fmla="*/ 178308 h 187452"/>
              <a:gd name="connsiteX17" fmla="*/ 41656 w 148590"/>
              <a:gd name="connsiteY17" fmla="*/ 171830 h 187452"/>
              <a:gd name="connsiteX18" fmla="*/ 18161 w 148590"/>
              <a:gd name="connsiteY18" fmla="*/ 152400 h 187452"/>
              <a:gd name="connsiteX19" fmla="*/ 9144 w 148590"/>
              <a:gd name="connsiteY19" fmla="*/ 122935 h 187452"/>
              <a:gd name="connsiteX20" fmla="*/ 29591 w 148590"/>
              <a:gd name="connsiteY20" fmla="*/ 121158 h 187452"/>
              <a:gd name="connsiteX21" fmla="*/ 36322 w 148590"/>
              <a:gd name="connsiteY21" fmla="*/ 141351 h 187452"/>
              <a:gd name="connsiteX22" fmla="*/ 52832 w 148590"/>
              <a:gd name="connsiteY22" fmla="*/ 154051 h 187452"/>
              <a:gd name="connsiteX23" fmla="*/ 77851 w 148590"/>
              <a:gd name="connsiteY23" fmla="*/ 158877 h 187452"/>
              <a:gd name="connsiteX24" fmla="*/ 99822 w 148590"/>
              <a:gd name="connsiteY24" fmla="*/ 155194 h 187452"/>
              <a:gd name="connsiteX25" fmla="*/ 113919 w 148590"/>
              <a:gd name="connsiteY25" fmla="*/ 145034 h 187452"/>
              <a:gd name="connsiteX26" fmla="*/ 118491 w 148590"/>
              <a:gd name="connsiteY26" fmla="*/ 131064 h 187452"/>
              <a:gd name="connsiteX27" fmla="*/ 114046 w 148590"/>
              <a:gd name="connsiteY27" fmla="*/ 117602 h 187452"/>
              <a:gd name="connsiteX28" fmla="*/ 99314 w 148590"/>
              <a:gd name="connsiteY28" fmla="*/ 107950 h 187452"/>
              <a:gd name="connsiteX29" fmla="*/ 70231 w 148590"/>
              <a:gd name="connsiteY29" fmla="*/ 99948 h 187452"/>
              <a:gd name="connsiteX30" fmla="*/ 38608 w 148590"/>
              <a:gd name="connsiteY30" fmla="*/ 89789 h 187452"/>
              <a:gd name="connsiteX31" fmla="*/ 21082 w 148590"/>
              <a:gd name="connsiteY31" fmla="*/ 74548 h 187452"/>
              <a:gd name="connsiteX32" fmla="*/ 15367 w 148590"/>
              <a:gd name="connsiteY32" fmla="*/ 54229 h 187452"/>
              <a:gd name="connsiteX33" fmla="*/ 22352 w 148590"/>
              <a:gd name="connsiteY33" fmla="*/ 30988 h 187452"/>
              <a:gd name="connsiteX34" fmla="*/ 42926 w 148590"/>
              <a:gd name="connsiteY34" fmla="*/ 14604 h 187452"/>
              <a:gd name="connsiteX35" fmla="*/ 73025 w 148590"/>
              <a:gd name="connsiteY35" fmla="*/ 9144 h 187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148590" h="187452">
                <a:moveTo>
                  <a:pt x="73025" y="9144"/>
                </a:moveTo>
                <a:cubicBezTo>
                  <a:pt x="85090" y="9144"/>
                  <a:pt x="95758" y="11048"/>
                  <a:pt x="105029" y="14985"/>
                </a:cubicBezTo>
                <a:cubicBezTo>
                  <a:pt x="114300" y="18796"/>
                  <a:pt x="121412" y="24638"/>
                  <a:pt x="126492" y="32130"/>
                </a:cubicBezTo>
                <a:cubicBezTo>
                  <a:pt x="131445" y="39751"/>
                  <a:pt x="134111" y="48386"/>
                  <a:pt x="134492" y="58039"/>
                </a:cubicBezTo>
                <a:lnTo>
                  <a:pt x="113665" y="59563"/>
                </a:lnTo>
                <a:cubicBezTo>
                  <a:pt x="112649" y="49148"/>
                  <a:pt x="108839" y="41402"/>
                  <a:pt x="102362" y="36067"/>
                </a:cubicBezTo>
                <a:cubicBezTo>
                  <a:pt x="96012" y="30860"/>
                  <a:pt x="86487" y="28194"/>
                  <a:pt x="73914" y="28194"/>
                </a:cubicBezTo>
                <a:cubicBezTo>
                  <a:pt x="60706" y="28194"/>
                  <a:pt x="51181" y="30607"/>
                  <a:pt x="45212" y="35433"/>
                </a:cubicBezTo>
                <a:cubicBezTo>
                  <a:pt x="39243" y="40132"/>
                  <a:pt x="36195" y="45973"/>
                  <a:pt x="36195" y="52704"/>
                </a:cubicBezTo>
                <a:cubicBezTo>
                  <a:pt x="36195" y="58547"/>
                  <a:pt x="38354" y="63500"/>
                  <a:pt x="42672" y="67183"/>
                </a:cubicBezTo>
                <a:cubicBezTo>
                  <a:pt x="46736" y="70992"/>
                  <a:pt x="57658" y="74929"/>
                  <a:pt x="75311" y="78866"/>
                </a:cubicBezTo>
                <a:cubicBezTo>
                  <a:pt x="92837" y="82930"/>
                  <a:pt x="104902" y="86360"/>
                  <a:pt x="111506" y="89280"/>
                </a:cubicBezTo>
                <a:cubicBezTo>
                  <a:pt x="121031" y="93726"/>
                  <a:pt x="128016" y="99314"/>
                  <a:pt x="132588" y="106045"/>
                </a:cubicBezTo>
                <a:cubicBezTo>
                  <a:pt x="137160" y="112776"/>
                  <a:pt x="139446" y="120523"/>
                  <a:pt x="139446" y="129285"/>
                </a:cubicBezTo>
                <a:cubicBezTo>
                  <a:pt x="139446" y="138048"/>
                  <a:pt x="136905" y="146177"/>
                  <a:pt x="131953" y="153923"/>
                </a:cubicBezTo>
                <a:cubicBezTo>
                  <a:pt x="126873" y="161671"/>
                  <a:pt x="119761" y="167640"/>
                  <a:pt x="110363" y="171830"/>
                </a:cubicBezTo>
                <a:cubicBezTo>
                  <a:pt x="101092" y="176148"/>
                  <a:pt x="90551" y="178308"/>
                  <a:pt x="78867" y="178308"/>
                </a:cubicBezTo>
                <a:cubicBezTo>
                  <a:pt x="64135" y="178308"/>
                  <a:pt x="51689" y="176148"/>
                  <a:pt x="41656" y="171830"/>
                </a:cubicBezTo>
                <a:cubicBezTo>
                  <a:pt x="31623" y="167513"/>
                  <a:pt x="23749" y="161035"/>
                  <a:pt x="18161" y="152400"/>
                </a:cubicBezTo>
                <a:cubicBezTo>
                  <a:pt x="12446" y="143636"/>
                  <a:pt x="9398" y="133858"/>
                  <a:pt x="9144" y="122935"/>
                </a:cubicBezTo>
                <a:lnTo>
                  <a:pt x="29591" y="121158"/>
                </a:lnTo>
                <a:cubicBezTo>
                  <a:pt x="30480" y="129285"/>
                  <a:pt x="32766" y="136016"/>
                  <a:pt x="36322" y="141351"/>
                </a:cubicBezTo>
                <a:cubicBezTo>
                  <a:pt x="39878" y="146558"/>
                  <a:pt x="45339" y="150748"/>
                  <a:pt x="52832" y="154051"/>
                </a:cubicBezTo>
                <a:cubicBezTo>
                  <a:pt x="60198" y="157226"/>
                  <a:pt x="68580" y="158877"/>
                  <a:pt x="77851" y="158877"/>
                </a:cubicBezTo>
                <a:cubicBezTo>
                  <a:pt x="86106" y="158877"/>
                  <a:pt x="93472" y="157607"/>
                  <a:pt x="99822" y="155194"/>
                </a:cubicBezTo>
                <a:cubicBezTo>
                  <a:pt x="106045" y="152780"/>
                  <a:pt x="110744" y="149352"/>
                  <a:pt x="113919" y="145034"/>
                </a:cubicBezTo>
                <a:cubicBezTo>
                  <a:pt x="116967" y="140842"/>
                  <a:pt x="118491" y="136144"/>
                  <a:pt x="118491" y="131064"/>
                </a:cubicBezTo>
                <a:cubicBezTo>
                  <a:pt x="118491" y="125984"/>
                  <a:pt x="116967" y="121411"/>
                  <a:pt x="114046" y="117602"/>
                </a:cubicBezTo>
                <a:cubicBezTo>
                  <a:pt x="111125" y="113791"/>
                  <a:pt x="106172" y="110616"/>
                  <a:pt x="99314" y="107950"/>
                </a:cubicBezTo>
                <a:cubicBezTo>
                  <a:pt x="94869" y="106298"/>
                  <a:pt x="85217" y="103632"/>
                  <a:pt x="70231" y="99948"/>
                </a:cubicBezTo>
                <a:cubicBezTo>
                  <a:pt x="55118" y="96392"/>
                  <a:pt x="44577" y="92964"/>
                  <a:pt x="38608" y="89789"/>
                </a:cubicBezTo>
                <a:cubicBezTo>
                  <a:pt x="30734" y="85725"/>
                  <a:pt x="25019" y="80645"/>
                  <a:pt x="21082" y="74548"/>
                </a:cubicBezTo>
                <a:cubicBezTo>
                  <a:pt x="17272" y="68453"/>
                  <a:pt x="15367" y="61722"/>
                  <a:pt x="15367" y="54229"/>
                </a:cubicBezTo>
                <a:cubicBezTo>
                  <a:pt x="15367" y="45973"/>
                  <a:pt x="17780" y="38227"/>
                  <a:pt x="22352" y="30988"/>
                </a:cubicBezTo>
                <a:cubicBezTo>
                  <a:pt x="27051" y="23876"/>
                  <a:pt x="33909" y="18415"/>
                  <a:pt x="42926" y="14604"/>
                </a:cubicBezTo>
                <a:cubicBezTo>
                  <a:pt x="51943" y="10922"/>
                  <a:pt x="61976" y="9144"/>
                  <a:pt x="73025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Freeform 3"/>
          <p:cNvSpPr/>
          <p:nvPr/>
        </p:nvSpPr>
        <p:spPr>
          <a:xfrm>
            <a:off x="5389245" y="4701540"/>
            <a:ext cx="41147" cy="41147"/>
          </a:xfrm>
          <a:custGeom>
            <a:avLst/>
            <a:gdLst>
              <a:gd name="connsiteX0" fmla="*/ 9144 w 41147"/>
              <a:gd name="connsiteY0" fmla="*/ 9144 h 41147"/>
              <a:gd name="connsiteX1" fmla="*/ 32003 w 41147"/>
              <a:gd name="connsiteY1" fmla="*/ 9144 h 41147"/>
              <a:gd name="connsiteX2" fmla="*/ 32003 w 41147"/>
              <a:gd name="connsiteY2" fmla="*/ 32003 h 41147"/>
              <a:gd name="connsiteX3" fmla="*/ 9144 w 41147"/>
              <a:gd name="connsiteY3" fmla="*/ 32003 h 41147"/>
              <a:gd name="connsiteX4" fmla="*/ 9144 w 41147"/>
              <a:gd name="connsiteY4" fmla="*/ 9144 h 41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47" h="41147">
                <a:moveTo>
                  <a:pt x="9144" y="9144"/>
                </a:moveTo>
                <a:lnTo>
                  <a:pt x="32003" y="9144"/>
                </a:lnTo>
                <a:lnTo>
                  <a:pt x="32003" y="32003"/>
                </a:lnTo>
                <a:lnTo>
                  <a:pt x="9144" y="32003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2" name="Freeform 3"/>
          <p:cNvSpPr/>
          <p:nvPr/>
        </p:nvSpPr>
        <p:spPr>
          <a:xfrm>
            <a:off x="5978905" y="4619752"/>
            <a:ext cx="88011" cy="109092"/>
          </a:xfrm>
          <a:custGeom>
            <a:avLst/>
            <a:gdLst>
              <a:gd name="connsiteX0" fmla="*/ 44069 w 88011"/>
              <a:gd name="connsiteY0" fmla="*/ 9144 h 109092"/>
              <a:gd name="connsiteX1" fmla="*/ 19050 w 88011"/>
              <a:gd name="connsiteY1" fmla="*/ 20446 h 109092"/>
              <a:gd name="connsiteX2" fmla="*/ 9144 w 88011"/>
              <a:gd name="connsiteY2" fmla="*/ 54482 h 109092"/>
              <a:gd name="connsiteX3" fmla="*/ 19050 w 88011"/>
              <a:gd name="connsiteY3" fmla="*/ 88645 h 109092"/>
              <a:gd name="connsiteX4" fmla="*/ 44069 w 88011"/>
              <a:gd name="connsiteY4" fmla="*/ 99948 h 109092"/>
              <a:gd name="connsiteX5" fmla="*/ 68960 w 88011"/>
              <a:gd name="connsiteY5" fmla="*/ 88519 h 109092"/>
              <a:gd name="connsiteX6" fmla="*/ 78866 w 88011"/>
              <a:gd name="connsiteY6" fmla="*/ 53847 h 109092"/>
              <a:gd name="connsiteX7" fmla="*/ 68834 w 88011"/>
              <a:gd name="connsiteY7" fmla="*/ 20573 h 109092"/>
              <a:gd name="connsiteX8" fmla="*/ 44069 w 88011"/>
              <a:gd name="connsiteY8" fmla="*/ 9144 h 109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8011" h="109092">
                <a:moveTo>
                  <a:pt x="44069" y="9144"/>
                </a:moveTo>
                <a:cubicBezTo>
                  <a:pt x="34035" y="9144"/>
                  <a:pt x="25653" y="12953"/>
                  <a:pt x="19050" y="20446"/>
                </a:cubicBezTo>
                <a:cubicBezTo>
                  <a:pt x="12446" y="27939"/>
                  <a:pt x="9144" y="39369"/>
                  <a:pt x="9144" y="54482"/>
                </a:cubicBezTo>
                <a:cubicBezTo>
                  <a:pt x="9144" y="69722"/>
                  <a:pt x="12446" y="81026"/>
                  <a:pt x="19050" y="88645"/>
                </a:cubicBezTo>
                <a:cubicBezTo>
                  <a:pt x="25653" y="96138"/>
                  <a:pt x="34035" y="99948"/>
                  <a:pt x="44069" y="99948"/>
                </a:cubicBezTo>
                <a:cubicBezTo>
                  <a:pt x="53975" y="99948"/>
                  <a:pt x="62357" y="96138"/>
                  <a:pt x="68960" y="88519"/>
                </a:cubicBezTo>
                <a:cubicBezTo>
                  <a:pt x="75565" y="81026"/>
                  <a:pt x="78866" y="69341"/>
                  <a:pt x="78866" y="53847"/>
                </a:cubicBezTo>
                <a:cubicBezTo>
                  <a:pt x="78866" y="39242"/>
                  <a:pt x="75565" y="28066"/>
                  <a:pt x="68834" y="20573"/>
                </a:cubicBezTo>
                <a:cubicBezTo>
                  <a:pt x="62229" y="12953"/>
                  <a:pt x="53975" y="9144"/>
                  <a:pt x="440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3" name="Freeform 3"/>
          <p:cNvSpPr/>
          <p:nvPr/>
        </p:nvSpPr>
        <p:spPr>
          <a:xfrm>
            <a:off x="5652515" y="4605909"/>
            <a:ext cx="126872" cy="184911"/>
          </a:xfrm>
          <a:custGeom>
            <a:avLst/>
            <a:gdLst>
              <a:gd name="connsiteX0" fmla="*/ 9144 w 126872"/>
              <a:gd name="connsiteY0" fmla="*/ 9144 h 184911"/>
              <a:gd name="connsiteX1" fmla="*/ 30861 w 126872"/>
              <a:gd name="connsiteY1" fmla="*/ 9144 h 184911"/>
              <a:gd name="connsiteX2" fmla="*/ 55499 w 126872"/>
              <a:gd name="connsiteY2" fmla="*/ 77723 h 184911"/>
              <a:gd name="connsiteX3" fmla="*/ 64135 w 126872"/>
              <a:gd name="connsiteY3" fmla="*/ 105155 h 184911"/>
              <a:gd name="connsiteX4" fmla="*/ 72390 w 126872"/>
              <a:gd name="connsiteY4" fmla="*/ 78231 h 184911"/>
              <a:gd name="connsiteX5" fmla="*/ 97663 w 126872"/>
              <a:gd name="connsiteY5" fmla="*/ 9144 h 184911"/>
              <a:gd name="connsiteX6" fmla="*/ 117729 w 126872"/>
              <a:gd name="connsiteY6" fmla="*/ 9144 h 184911"/>
              <a:gd name="connsiteX7" fmla="*/ 72644 w 126872"/>
              <a:gd name="connsiteY7" fmla="*/ 129666 h 184911"/>
              <a:gd name="connsiteX8" fmla="*/ 61468 w 126872"/>
              <a:gd name="connsiteY8" fmla="*/ 156590 h 184911"/>
              <a:gd name="connsiteX9" fmla="*/ 49149 w 126872"/>
              <a:gd name="connsiteY9" fmla="*/ 171069 h 184911"/>
              <a:gd name="connsiteX10" fmla="*/ 32639 w 126872"/>
              <a:gd name="connsiteY10" fmla="*/ 175767 h 184911"/>
              <a:gd name="connsiteX11" fmla="*/ 19685 w 126872"/>
              <a:gd name="connsiteY11" fmla="*/ 173227 h 184911"/>
              <a:gd name="connsiteX12" fmla="*/ 17399 w 126872"/>
              <a:gd name="connsiteY12" fmla="*/ 154431 h 184911"/>
              <a:gd name="connsiteX13" fmla="*/ 28955 w 126872"/>
              <a:gd name="connsiteY13" fmla="*/ 156209 h 184911"/>
              <a:gd name="connsiteX14" fmla="*/ 39624 w 126872"/>
              <a:gd name="connsiteY14" fmla="*/ 153923 h 184911"/>
              <a:gd name="connsiteX15" fmla="*/ 46228 w 126872"/>
              <a:gd name="connsiteY15" fmla="*/ 147700 h 184911"/>
              <a:gd name="connsiteX16" fmla="*/ 52324 w 126872"/>
              <a:gd name="connsiteY16" fmla="*/ 132714 h 184911"/>
              <a:gd name="connsiteX17" fmla="*/ 54102 w 126872"/>
              <a:gd name="connsiteY17" fmla="*/ 127888 h 184911"/>
              <a:gd name="connsiteX18" fmla="*/ 9144 w 126872"/>
              <a:gd name="connsiteY18" fmla="*/ 9144 h 184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6872" h="184911">
                <a:moveTo>
                  <a:pt x="9144" y="9144"/>
                </a:moveTo>
                <a:lnTo>
                  <a:pt x="30861" y="9144"/>
                </a:lnTo>
                <a:lnTo>
                  <a:pt x="55499" y="77723"/>
                </a:lnTo>
                <a:cubicBezTo>
                  <a:pt x="58674" y="86486"/>
                  <a:pt x="61595" y="95630"/>
                  <a:pt x="64135" y="105155"/>
                </a:cubicBezTo>
                <a:cubicBezTo>
                  <a:pt x="66421" y="96011"/>
                  <a:pt x="69215" y="86994"/>
                  <a:pt x="72390" y="78231"/>
                </a:cubicBezTo>
                <a:lnTo>
                  <a:pt x="97663" y="9144"/>
                </a:lnTo>
                <a:lnTo>
                  <a:pt x="117729" y="9144"/>
                </a:lnTo>
                <a:lnTo>
                  <a:pt x="72644" y="129666"/>
                </a:lnTo>
                <a:cubicBezTo>
                  <a:pt x="67818" y="142620"/>
                  <a:pt x="64135" y="151637"/>
                  <a:pt x="61468" y="156590"/>
                </a:cubicBezTo>
                <a:cubicBezTo>
                  <a:pt x="57785" y="163194"/>
                  <a:pt x="53721" y="168020"/>
                  <a:pt x="49149" y="171069"/>
                </a:cubicBezTo>
                <a:cubicBezTo>
                  <a:pt x="44577" y="174244"/>
                  <a:pt x="38989" y="175767"/>
                  <a:pt x="32639" y="175767"/>
                </a:cubicBezTo>
                <a:cubicBezTo>
                  <a:pt x="28702" y="175767"/>
                  <a:pt x="24384" y="174878"/>
                  <a:pt x="19685" y="173227"/>
                </a:cubicBezTo>
                <a:lnTo>
                  <a:pt x="17399" y="154431"/>
                </a:lnTo>
                <a:cubicBezTo>
                  <a:pt x="21844" y="155575"/>
                  <a:pt x="25654" y="156209"/>
                  <a:pt x="28955" y="156209"/>
                </a:cubicBezTo>
                <a:cubicBezTo>
                  <a:pt x="33401" y="156209"/>
                  <a:pt x="36957" y="155447"/>
                  <a:pt x="39624" y="153923"/>
                </a:cubicBezTo>
                <a:cubicBezTo>
                  <a:pt x="42291" y="152526"/>
                  <a:pt x="44577" y="150367"/>
                  <a:pt x="46228" y="147700"/>
                </a:cubicBezTo>
                <a:cubicBezTo>
                  <a:pt x="47498" y="145669"/>
                  <a:pt x="49530" y="140715"/>
                  <a:pt x="52324" y="132714"/>
                </a:cubicBezTo>
                <a:cubicBezTo>
                  <a:pt x="52705" y="131698"/>
                  <a:pt x="53340" y="130047"/>
                  <a:pt x="54102" y="127888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4" name="Freeform 3"/>
          <p:cNvSpPr/>
          <p:nvPr/>
        </p:nvSpPr>
        <p:spPr>
          <a:xfrm>
            <a:off x="6092190" y="4603241"/>
            <a:ext cx="114553" cy="139446"/>
          </a:xfrm>
          <a:custGeom>
            <a:avLst/>
            <a:gdLst>
              <a:gd name="connsiteX0" fmla="*/ 64896 w 114553"/>
              <a:gd name="connsiteY0" fmla="*/ 9144 h 139446"/>
              <a:gd name="connsiteX1" fmla="*/ 84581 w 114553"/>
              <a:gd name="connsiteY1" fmla="*/ 12954 h 139446"/>
              <a:gd name="connsiteX2" fmla="*/ 98044 w 114553"/>
              <a:gd name="connsiteY2" fmla="*/ 22986 h 139446"/>
              <a:gd name="connsiteX3" fmla="*/ 104394 w 114553"/>
              <a:gd name="connsiteY3" fmla="*/ 37846 h 139446"/>
              <a:gd name="connsiteX4" fmla="*/ 105409 w 114553"/>
              <a:gd name="connsiteY4" fmla="*/ 57404 h 139446"/>
              <a:gd name="connsiteX5" fmla="*/ 105409 w 114553"/>
              <a:gd name="connsiteY5" fmla="*/ 130302 h 139446"/>
              <a:gd name="connsiteX6" fmla="*/ 85344 w 114553"/>
              <a:gd name="connsiteY6" fmla="*/ 130302 h 139446"/>
              <a:gd name="connsiteX7" fmla="*/ 85344 w 114553"/>
              <a:gd name="connsiteY7" fmla="*/ 58166 h 139446"/>
              <a:gd name="connsiteX8" fmla="*/ 83057 w 114553"/>
              <a:gd name="connsiteY8" fmla="*/ 39878 h 139446"/>
              <a:gd name="connsiteX9" fmla="*/ 74675 w 114553"/>
              <a:gd name="connsiteY9" fmla="*/ 30098 h 139446"/>
              <a:gd name="connsiteX10" fmla="*/ 60705 w 114553"/>
              <a:gd name="connsiteY10" fmla="*/ 26542 h 139446"/>
              <a:gd name="connsiteX11" fmla="*/ 38480 w 114553"/>
              <a:gd name="connsiteY11" fmla="*/ 34671 h 139446"/>
              <a:gd name="connsiteX12" fmla="*/ 29209 w 114553"/>
              <a:gd name="connsiteY12" fmla="*/ 65532 h 139446"/>
              <a:gd name="connsiteX13" fmla="*/ 29209 w 114553"/>
              <a:gd name="connsiteY13" fmla="*/ 130302 h 139446"/>
              <a:gd name="connsiteX14" fmla="*/ 9144 w 114553"/>
              <a:gd name="connsiteY14" fmla="*/ 130302 h 139446"/>
              <a:gd name="connsiteX15" fmla="*/ 9144 w 114553"/>
              <a:gd name="connsiteY15" fmla="*/ 11811 h 139446"/>
              <a:gd name="connsiteX16" fmla="*/ 27177 w 114553"/>
              <a:gd name="connsiteY16" fmla="*/ 11811 h 139446"/>
              <a:gd name="connsiteX17" fmla="*/ 27177 w 114553"/>
              <a:gd name="connsiteY17" fmla="*/ 28575 h 139446"/>
              <a:gd name="connsiteX18" fmla="*/ 64896 w 114553"/>
              <a:gd name="connsiteY18" fmla="*/ 9144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14553" h="139446">
                <a:moveTo>
                  <a:pt x="64896" y="9144"/>
                </a:moveTo>
                <a:cubicBezTo>
                  <a:pt x="72135" y="9144"/>
                  <a:pt x="78613" y="10414"/>
                  <a:pt x="84581" y="12954"/>
                </a:cubicBezTo>
                <a:cubicBezTo>
                  <a:pt x="90677" y="15494"/>
                  <a:pt x="95122" y="18923"/>
                  <a:pt x="98044" y="22986"/>
                </a:cubicBezTo>
                <a:cubicBezTo>
                  <a:pt x="101091" y="27178"/>
                  <a:pt x="103123" y="32130"/>
                  <a:pt x="104394" y="37846"/>
                </a:cubicBezTo>
                <a:cubicBezTo>
                  <a:pt x="105028" y="41655"/>
                  <a:pt x="105409" y="48133"/>
                  <a:pt x="105409" y="57404"/>
                </a:cubicBezTo>
                <a:lnTo>
                  <a:pt x="105409" y="130302"/>
                </a:lnTo>
                <a:lnTo>
                  <a:pt x="85344" y="130302"/>
                </a:lnTo>
                <a:lnTo>
                  <a:pt x="85344" y="58166"/>
                </a:lnTo>
                <a:cubicBezTo>
                  <a:pt x="85344" y="50038"/>
                  <a:pt x="84581" y="43942"/>
                  <a:pt x="83057" y="39878"/>
                </a:cubicBezTo>
                <a:cubicBezTo>
                  <a:pt x="81406" y="35814"/>
                  <a:pt x="78739" y="32511"/>
                  <a:pt x="74675" y="30098"/>
                </a:cubicBezTo>
                <a:cubicBezTo>
                  <a:pt x="70738" y="27686"/>
                  <a:pt x="66039" y="26542"/>
                  <a:pt x="60705" y="26542"/>
                </a:cubicBezTo>
                <a:cubicBezTo>
                  <a:pt x="52196" y="26542"/>
                  <a:pt x="44703" y="29210"/>
                  <a:pt x="38480" y="34671"/>
                </a:cubicBezTo>
                <a:cubicBezTo>
                  <a:pt x="32384" y="40132"/>
                  <a:pt x="29209" y="50419"/>
                  <a:pt x="29209" y="65532"/>
                </a:cubicBezTo>
                <a:lnTo>
                  <a:pt x="29209" y="130302"/>
                </a:lnTo>
                <a:lnTo>
                  <a:pt x="9144" y="130302"/>
                </a:lnTo>
                <a:lnTo>
                  <a:pt x="9144" y="11811"/>
                </a:lnTo>
                <a:lnTo>
                  <a:pt x="27177" y="11811"/>
                </a:lnTo>
                <a:lnTo>
                  <a:pt x="27177" y="28575"/>
                </a:lnTo>
                <a:cubicBezTo>
                  <a:pt x="35940" y="15621"/>
                  <a:pt x="48513" y="9144"/>
                  <a:pt x="6489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5" name="Freeform 3"/>
          <p:cNvSpPr/>
          <p:nvPr/>
        </p:nvSpPr>
        <p:spPr>
          <a:xfrm>
            <a:off x="5958204" y="4603241"/>
            <a:ext cx="129413" cy="142113"/>
          </a:xfrm>
          <a:custGeom>
            <a:avLst/>
            <a:gdLst>
              <a:gd name="connsiteX0" fmla="*/ 64770 w 129413"/>
              <a:gd name="connsiteY0" fmla="*/ 9144 h 142113"/>
              <a:gd name="connsiteX1" fmla="*/ 104648 w 129413"/>
              <a:gd name="connsiteY1" fmla="*/ 25146 h 142113"/>
              <a:gd name="connsiteX2" fmla="*/ 120269 w 129413"/>
              <a:gd name="connsiteY2" fmla="*/ 69342 h 142113"/>
              <a:gd name="connsiteX3" fmla="*/ 113284 w 129413"/>
              <a:gd name="connsiteY3" fmla="*/ 105410 h 142113"/>
              <a:gd name="connsiteX4" fmla="*/ 93345 w 129413"/>
              <a:gd name="connsiteY4" fmla="*/ 125729 h 142113"/>
              <a:gd name="connsiteX5" fmla="*/ 64770 w 129413"/>
              <a:gd name="connsiteY5" fmla="*/ 132969 h 142113"/>
              <a:gd name="connsiteX6" fmla="*/ 24510 w 129413"/>
              <a:gd name="connsiteY6" fmla="*/ 116967 h 142113"/>
              <a:gd name="connsiteX7" fmla="*/ 9144 w 129413"/>
              <a:gd name="connsiteY7" fmla="*/ 70992 h 142113"/>
              <a:gd name="connsiteX8" fmla="*/ 27432 w 129413"/>
              <a:gd name="connsiteY8" fmla="*/ 22225 h 142113"/>
              <a:gd name="connsiteX9" fmla="*/ 64770 w 129413"/>
              <a:gd name="connsiteY9" fmla="*/ 9144 h 142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9413" h="142113">
                <a:moveTo>
                  <a:pt x="64770" y="9144"/>
                </a:moveTo>
                <a:cubicBezTo>
                  <a:pt x="81026" y="9144"/>
                  <a:pt x="94360" y="14478"/>
                  <a:pt x="104648" y="25146"/>
                </a:cubicBezTo>
                <a:cubicBezTo>
                  <a:pt x="115061" y="35814"/>
                  <a:pt x="120269" y="50546"/>
                  <a:pt x="120269" y="69342"/>
                </a:cubicBezTo>
                <a:cubicBezTo>
                  <a:pt x="120269" y="84582"/>
                  <a:pt x="117983" y="96647"/>
                  <a:pt x="113284" y="105410"/>
                </a:cubicBezTo>
                <a:cubicBezTo>
                  <a:pt x="108711" y="114046"/>
                  <a:pt x="102108" y="120904"/>
                  <a:pt x="93345" y="125729"/>
                </a:cubicBezTo>
                <a:cubicBezTo>
                  <a:pt x="84582" y="130555"/>
                  <a:pt x="75057" y="132969"/>
                  <a:pt x="64770" y="132969"/>
                </a:cubicBezTo>
                <a:cubicBezTo>
                  <a:pt x="48133" y="132969"/>
                  <a:pt x="34671" y="127635"/>
                  <a:pt x="24510" y="116967"/>
                </a:cubicBezTo>
                <a:cubicBezTo>
                  <a:pt x="14223" y="106426"/>
                  <a:pt x="9144" y="91059"/>
                  <a:pt x="9144" y="70992"/>
                </a:cubicBezTo>
                <a:cubicBezTo>
                  <a:pt x="9144" y="49022"/>
                  <a:pt x="15240" y="32766"/>
                  <a:pt x="27432" y="22225"/>
                </a:cubicBezTo>
                <a:cubicBezTo>
                  <a:pt x="37591" y="13461"/>
                  <a:pt x="50038" y="9144"/>
                  <a:pt x="6477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6" name="Freeform 3"/>
          <p:cNvSpPr/>
          <p:nvPr/>
        </p:nvSpPr>
        <p:spPr>
          <a:xfrm>
            <a:off x="6450202" y="4580127"/>
            <a:ext cx="99187" cy="76708"/>
          </a:xfrm>
          <a:custGeom>
            <a:avLst/>
            <a:gdLst>
              <a:gd name="connsiteX0" fmla="*/ 9144 w 99187"/>
              <a:gd name="connsiteY0" fmla="*/ 9144 h 76708"/>
              <a:gd name="connsiteX1" fmla="*/ 9144 w 99187"/>
              <a:gd name="connsiteY1" fmla="*/ 67564 h 76708"/>
              <a:gd name="connsiteX2" fmla="*/ 51435 w 99187"/>
              <a:gd name="connsiteY2" fmla="*/ 67564 h 76708"/>
              <a:gd name="connsiteX3" fmla="*/ 81153 w 99187"/>
              <a:gd name="connsiteY3" fmla="*/ 59817 h 76708"/>
              <a:gd name="connsiteX4" fmla="*/ 90042 w 99187"/>
              <a:gd name="connsiteY4" fmla="*/ 37719 h 76708"/>
              <a:gd name="connsiteX5" fmla="*/ 84836 w 99187"/>
              <a:gd name="connsiteY5" fmla="*/ 20193 h 76708"/>
              <a:gd name="connsiteX6" fmla="*/ 71120 w 99187"/>
              <a:gd name="connsiteY6" fmla="*/ 10541 h 76708"/>
              <a:gd name="connsiteX7" fmla="*/ 50927 w 99187"/>
              <a:gd name="connsiteY7" fmla="*/ 9144 h 76708"/>
              <a:gd name="connsiteX8" fmla="*/ 9144 w 99187"/>
              <a:gd name="connsiteY8" fmla="*/ 9144 h 76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9187" h="76708">
                <a:moveTo>
                  <a:pt x="9144" y="9144"/>
                </a:moveTo>
                <a:lnTo>
                  <a:pt x="9144" y="67564"/>
                </a:lnTo>
                <a:lnTo>
                  <a:pt x="51435" y="67564"/>
                </a:lnTo>
                <a:cubicBezTo>
                  <a:pt x="65404" y="67564"/>
                  <a:pt x="75311" y="65024"/>
                  <a:pt x="81153" y="59817"/>
                </a:cubicBezTo>
                <a:cubicBezTo>
                  <a:pt x="87122" y="54610"/>
                  <a:pt x="90042" y="47244"/>
                  <a:pt x="90042" y="37719"/>
                </a:cubicBezTo>
                <a:cubicBezTo>
                  <a:pt x="90042" y="30988"/>
                  <a:pt x="88265" y="25019"/>
                  <a:pt x="84836" y="20193"/>
                </a:cubicBezTo>
                <a:cubicBezTo>
                  <a:pt x="81407" y="15367"/>
                  <a:pt x="76835" y="12065"/>
                  <a:pt x="71120" y="10541"/>
                </a:cubicBezTo>
                <a:cubicBezTo>
                  <a:pt x="67564" y="9525"/>
                  <a:pt x="60833" y="9144"/>
                  <a:pt x="50927" y="9144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7" name="Freeform 3"/>
          <p:cNvSpPr/>
          <p:nvPr/>
        </p:nvSpPr>
        <p:spPr>
          <a:xfrm>
            <a:off x="5535802" y="4580127"/>
            <a:ext cx="99187" cy="76708"/>
          </a:xfrm>
          <a:custGeom>
            <a:avLst/>
            <a:gdLst>
              <a:gd name="connsiteX0" fmla="*/ 9144 w 99187"/>
              <a:gd name="connsiteY0" fmla="*/ 9144 h 76708"/>
              <a:gd name="connsiteX1" fmla="*/ 9144 w 99187"/>
              <a:gd name="connsiteY1" fmla="*/ 67564 h 76708"/>
              <a:gd name="connsiteX2" fmla="*/ 51435 w 99187"/>
              <a:gd name="connsiteY2" fmla="*/ 67564 h 76708"/>
              <a:gd name="connsiteX3" fmla="*/ 81153 w 99187"/>
              <a:gd name="connsiteY3" fmla="*/ 59817 h 76708"/>
              <a:gd name="connsiteX4" fmla="*/ 90043 w 99187"/>
              <a:gd name="connsiteY4" fmla="*/ 37719 h 76708"/>
              <a:gd name="connsiteX5" fmla="*/ 84836 w 99187"/>
              <a:gd name="connsiteY5" fmla="*/ 20193 h 76708"/>
              <a:gd name="connsiteX6" fmla="*/ 71120 w 99187"/>
              <a:gd name="connsiteY6" fmla="*/ 10541 h 76708"/>
              <a:gd name="connsiteX7" fmla="*/ 50927 w 99187"/>
              <a:gd name="connsiteY7" fmla="*/ 9144 h 76708"/>
              <a:gd name="connsiteX8" fmla="*/ 9144 w 99187"/>
              <a:gd name="connsiteY8" fmla="*/ 9144 h 76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9187" h="76708">
                <a:moveTo>
                  <a:pt x="9144" y="9144"/>
                </a:moveTo>
                <a:lnTo>
                  <a:pt x="9144" y="67564"/>
                </a:lnTo>
                <a:lnTo>
                  <a:pt x="51435" y="67564"/>
                </a:lnTo>
                <a:cubicBezTo>
                  <a:pt x="65405" y="67564"/>
                  <a:pt x="75311" y="65024"/>
                  <a:pt x="81153" y="59817"/>
                </a:cubicBezTo>
                <a:cubicBezTo>
                  <a:pt x="87122" y="54610"/>
                  <a:pt x="90043" y="47244"/>
                  <a:pt x="90043" y="37719"/>
                </a:cubicBezTo>
                <a:cubicBezTo>
                  <a:pt x="90043" y="30988"/>
                  <a:pt x="88265" y="25019"/>
                  <a:pt x="84836" y="20193"/>
                </a:cubicBezTo>
                <a:cubicBezTo>
                  <a:pt x="81407" y="15367"/>
                  <a:pt x="76835" y="12065"/>
                  <a:pt x="71120" y="10541"/>
                </a:cubicBezTo>
                <a:cubicBezTo>
                  <a:pt x="67564" y="9525"/>
                  <a:pt x="60833" y="9144"/>
                  <a:pt x="50927" y="9144"/>
                </a:cubicBez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Freeform 3"/>
          <p:cNvSpPr/>
          <p:nvPr/>
        </p:nvSpPr>
        <p:spPr>
          <a:xfrm>
            <a:off x="6305296" y="4577969"/>
            <a:ext cx="73786" cy="97535"/>
          </a:xfrm>
          <a:custGeom>
            <a:avLst/>
            <a:gdLst>
              <a:gd name="connsiteX0" fmla="*/ 35940 w 73786"/>
              <a:gd name="connsiteY0" fmla="*/ 9144 h 97535"/>
              <a:gd name="connsiteX1" fmla="*/ 27177 w 73786"/>
              <a:gd name="connsiteY1" fmla="*/ 40385 h 97535"/>
              <a:gd name="connsiteX2" fmla="*/ 9144 w 73786"/>
              <a:gd name="connsiteY2" fmla="*/ 88391 h 97535"/>
              <a:gd name="connsiteX3" fmla="*/ 64642 w 73786"/>
              <a:gd name="connsiteY3" fmla="*/ 88391 h 97535"/>
              <a:gd name="connsiteX4" fmla="*/ 47625 w 73786"/>
              <a:gd name="connsiteY4" fmla="*/ 43052 h 97535"/>
              <a:gd name="connsiteX5" fmla="*/ 35940 w 73786"/>
              <a:gd name="connsiteY5" fmla="*/ 9144 h 975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3786" h="97535">
                <a:moveTo>
                  <a:pt x="35940" y="9144"/>
                </a:moveTo>
                <a:cubicBezTo>
                  <a:pt x="33908" y="19558"/>
                  <a:pt x="30988" y="30098"/>
                  <a:pt x="27177" y="40385"/>
                </a:cubicBezTo>
                <a:lnTo>
                  <a:pt x="9144" y="88391"/>
                </a:lnTo>
                <a:lnTo>
                  <a:pt x="64642" y="88391"/>
                </a:lnTo>
                <a:lnTo>
                  <a:pt x="47625" y="43052"/>
                </a:lnTo>
                <a:cubicBezTo>
                  <a:pt x="42417" y="29336"/>
                  <a:pt x="38480" y="18034"/>
                  <a:pt x="3594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9" name="Freeform 3"/>
          <p:cNvSpPr/>
          <p:nvPr/>
        </p:nvSpPr>
        <p:spPr>
          <a:xfrm>
            <a:off x="5764148" y="4564507"/>
            <a:ext cx="76073" cy="179705"/>
          </a:xfrm>
          <a:custGeom>
            <a:avLst/>
            <a:gdLst>
              <a:gd name="connsiteX0" fmla="*/ 43815 w 76073"/>
              <a:gd name="connsiteY0" fmla="*/ 9144 h 179705"/>
              <a:gd name="connsiteX1" fmla="*/ 43815 w 76073"/>
              <a:gd name="connsiteY1" fmla="*/ 50546 h 179705"/>
              <a:gd name="connsiteX2" fmla="*/ 64008 w 76073"/>
              <a:gd name="connsiteY2" fmla="*/ 50546 h 179705"/>
              <a:gd name="connsiteX3" fmla="*/ 64008 w 76073"/>
              <a:gd name="connsiteY3" fmla="*/ 66166 h 179705"/>
              <a:gd name="connsiteX4" fmla="*/ 43815 w 76073"/>
              <a:gd name="connsiteY4" fmla="*/ 66166 h 179705"/>
              <a:gd name="connsiteX5" fmla="*/ 43815 w 76073"/>
              <a:gd name="connsiteY5" fmla="*/ 135382 h 179705"/>
              <a:gd name="connsiteX6" fmla="*/ 44958 w 76073"/>
              <a:gd name="connsiteY6" fmla="*/ 146430 h 179705"/>
              <a:gd name="connsiteX7" fmla="*/ 48386 w 76073"/>
              <a:gd name="connsiteY7" fmla="*/ 150367 h 179705"/>
              <a:gd name="connsiteX8" fmla="*/ 55245 w 76073"/>
              <a:gd name="connsiteY8" fmla="*/ 151891 h 179705"/>
              <a:gd name="connsiteX9" fmla="*/ 64008 w 76073"/>
              <a:gd name="connsiteY9" fmla="*/ 151002 h 179705"/>
              <a:gd name="connsiteX10" fmla="*/ 66929 w 76073"/>
              <a:gd name="connsiteY10" fmla="*/ 168783 h 179705"/>
              <a:gd name="connsiteX11" fmla="*/ 51816 w 76073"/>
              <a:gd name="connsiteY11" fmla="*/ 170560 h 179705"/>
              <a:gd name="connsiteX12" fmla="*/ 34797 w 76073"/>
              <a:gd name="connsiteY12" fmla="*/ 167132 h 179705"/>
              <a:gd name="connsiteX13" fmla="*/ 26289 w 76073"/>
              <a:gd name="connsiteY13" fmla="*/ 157988 h 179705"/>
              <a:gd name="connsiteX14" fmla="*/ 23876 w 76073"/>
              <a:gd name="connsiteY14" fmla="*/ 134365 h 179705"/>
              <a:gd name="connsiteX15" fmla="*/ 23876 w 76073"/>
              <a:gd name="connsiteY15" fmla="*/ 66166 h 179705"/>
              <a:gd name="connsiteX16" fmla="*/ 9144 w 76073"/>
              <a:gd name="connsiteY16" fmla="*/ 66166 h 179705"/>
              <a:gd name="connsiteX17" fmla="*/ 9144 w 76073"/>
              <a:gd name="connsiteY17" fmla="*/ 50546 h 179705"/>
              <a:gd name="connsiteX18" fmla="*/ 23876 w 76073"/>
              <a:gd name="connsiteY18" fmla="*/ 50546 h 179705"/>
              <a:gd name="connsiteX19" fmla="*/ 23876 w 76073"/>
              <a:gd name="connsiteY19" fmla="*/ 21082 h 179705"/>
              <a:gd name="connsiteX20" fmla="*/ 43815 w 76073"/>
              <a:gd name="connsiteY20" fmla="*/ 9144 h 179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6073" h="179705">
                <a:moveTo>
                  <a:pt x="43815" y="9144"/>
                </a:moveTo>
                <a:lnTo>
                  <a:pt x="43815" y="50546"/>
                </a:lnTo>
                <a:lnTo>
                  <a:pt x="64008" y="50546"/>
                </a:lnTo>
                <a:lnTo>
                  <a:pt x="64008" y="66166"/>
                </a:lnTo>
                <a:lnTo>
                  <a:pt x="43815" y="66166"/>
                </a:lnTo>
                <a:lnTo>
                  <a:pt x="43815" y="135382"/>
                </a:lnTo>
                <a:cubicBezTo>
                  <a:pt x="43815" y="141223"/>
                  <a:pt x="44196" y="144907"/>
                  <a:pt x="44958" y="146430"/>
                </a:cubicBezTo>
                <a:cubicBezTo>
                  <a:pt x="45592" y="148082"/>
                  <a:pt x="46735" y="149478"/>
                  <a:pt x="48386" y="150367"/>
                </a:cubicBezTo>
                <a:cubicBezTo>
                  <a:pt x="49910" y="151383"/>
                  <a:pt x="52197" y="151891"/>
                  <a:pt x="55245" y="151891"/>
                </a:cubicBezTo>
                <a:cubicBezTo>
                  <a:pt x="57404" y="151891"/>
                  <a:pt x="60452" y="151638"/>
                  <a:pt x="64008" y="151002"/>
                </a:cubicBezTo>
                <a:lnTo>
                  <a:pt x="66929" y="168783"/>
                </a:lnTo>
                <a:cubicBezTo>
                  <a:pt x="61341" y="170052"/>
                  <a:pt x="56260" y="170560"/>
                  <a:pt x="51816" y="170560"/>
                </a:cubicBezTo>
                <a:cubicBezTo>
                  <a:pt x="44450" y="170560"/>
                  <a:pt x="38861" y="169417"/>
                  <a:pt x="34797" y="167132"/>
                </a:cubicBezTo>
                <a:cubicBezTo>
                  <a:pt x="30734" y="164846"/>
                  <a:pt x="27940" y="161797"/>
                  <a:pt x="26289" y="157988"/>
                </a:cubicBezTo>
                <a:cubicBezTo>
                  <a:pt x="24638" y="154304"/>
                  <a:pt x="23876" y="146430"/>
                  <a:pt x="23876" y="134365"/>
                </a:cubicBezTo>
                <a:lnTo>
                  <a:pt x="23876" y="66166"/>
                </a:lnTo>
                <a:lnTo>
                  <a:pt x="9144" y="66166"/>
                </a:lnTo>
                <a:lnTo>
                  <a:pt x="9144" y="50546"/>
                </a:lnTo>
                <a:lnTo>
                  <a:pt x="23876" y="50546"/>
                </a:lnTo>
                <a:lnTo>
                  <a:pt x="23876" y="21082"/>
                </a:lnTo>
                <a:lnTo>
                  <a:pt x="43815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0" name="Freeform 3"/>
          <p:cNvSpPr/>
          <p:nvPr/>
        </p:nvSpPr>
        <p:spPr>
          <a:xfrm>
            <a:off x="6584569" y="4560823"/>
            <a:ext cx="40005" cy="181864"/>
          </a:xfrm>
          <a:custGeom>
            <a:avLst/>
            <a:gdLst>
              <a:gd name="connsiteX0" fmla="*/ 9143 w 40005"/>
              <a:gd name="connsiteY0" fmla="*/ 9144 h 181864"/>
              <a:gd name="connsiteX1" fmla="*/ 30860 w 40005"/>
              <a:gd name="connsiteY1" fmla="*/ 9144 h 181864"/>
              <a:gd name="connsiteX2" fmla="*/ 30860 w 40005"/>
              <a:gd name="connsiteY2" fmla="*/ 172720 h 181864"/>
              <a:gd name="connsiteX3" fmla="*/ 9143 w 40005"/>
              <a:gd name="connsiteY3" fmla="*/ 172720 h 181864"/>
              <a:gd name="connsiteX4" fmla="*/ 9143 w 40005"/>
              <a:gd name="connsiteY4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5" h="181864">
                <a:moveTo>
                  <a:pt x="9143" y="9144"/>
                </a:moveTo>
                <a:lnTo>
                  <a:pt x="30860" y="9144"/>
                </a:lnTo>
                <a:lnTo>
                  <a:pt x="30860" y="172720"/>
                </a:lnTo>
                <a:lnTo>
                  <a:pt x="9143" y="1727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" name="Freeform 3"/>
          <p:cNvSpPr/>
          <p:nvPr/>
        </p:nvSpPr>
        <p:spPr>
          <a:xfrm>
            <a:off x="6428485" y="4560823"/>
            <a:ext cx="143256" cy="181864"/>
          </a:xfrm>
          <a:custGeom>
            <a:avLst/>
            <a:gdLst>
              <a:gd name="connsiteX0" fmla="*/ 9144 w 143256"/>
              <a:gd name="connsiteY0" fmla="*/ 9144 h 181864"/>
              <a:gd name="connsiteX1" fmla="*/ 70866 w 143256"/>
              <a:gd name="connsiteY1" fmla="*/ 9144 h 181864"/>
              <a:gd name="connsiteX2" fmla="*/ 95757 w 143256"/>
              <a:gd name="connsiteY2" fmla="*/ 10667 h 181864"/>
              <a:gd name="connsiteX3" fmla="*/ 115951 w 143256"/>
              <a:gd name="connsiteY3" fmla="*/ 18288 h 181864"/>
              <a:gd name="connsiteX4" fmla="*/ 129032 w 143256"/>
              <a:gd name="connsiteY4" fmla="*/ 34035 h 181864"/>
              <a:gd name="connsiteX5" fmla="*/ 134111 w 143256"/>
              <a:gd name="connsiteY5" fmla="*/ 56388 h 181864"/>
              <a:gd name="connsiteX6" fmla="*/ 120777 w 143256"/>
              <a:gd name="connsiteY6" fmla="*/ 91694 h 181864"/>
              <a:gd name="connsiteX7" fmla="*/ 72771 w 143256"/>
              <a:gd name="connsiteY7" fmla="*/ 106172 h 181864"/>
              <a:gd name="connsiteX8" fmla="*/ 30860 w 143256"/>
              <a:gd name="connsiteY8" fmla="*/ 106172 h 181864"/>
              <a:gd name="connsiteX9" fmla="*/ 30860 w 143256"/>
              <a:gd name="connsiteY9" fmla="*/ 172720 h 181864"/>
              <a:gd name="connsiteX10" fmla="*/ 9144 w 143256"/>
              <a:gd name="connsiteY10" fmla="*/ 172720 h 181864"/>
              <a:gd name="connsiteX11" fmla="*/ 9144 w 143256"/>
              <a:gd name="connsiteY11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43256" h="181864">
                <a:moveTo>
                  <a:pt x="9144" y="9144"/>
                </a:moveTo>
                <a:lnTo>
                  <a:pt x="70866" y="9144"/>
                </a:lnTo>
                <a:cubicBezTo>
                  <a:pt x="81788" y="9144"/>
                  <a:pt x="90043" y="9652"/>
                  <a:pt x="95757" y="10667"/>
                </a:cubicBezTo>
                <a:cubicBezTo>
                  <a:pt x="103758" y="11938"/>
                  <a:pt x="110490" y="14478"/>
                  <a:pt x="115951" y="18288"/>
                </a:cubicBezTo>
                <a:cubicBezTo>
                  <a:pt x="121411" y="22097"/>
                  <a:pt x="125730" y="27304"/>
                  <a:pt x="129032" y="34035"/>
                </a:cubicBezTo>
                <a:cubicBezTo>
                  <a:pt x="132460" y="40894"/>
                  <a:pt x="134111" y="48260"/>
                  <a:pt x="134111" y="56388"/>
                </a:cubicBezTo>
                <a:cubicBezTo>
                  <a:pt x="134111" y="70358"/>
                  <a:pt x="129667" y="82041"/>
                  <a:pt x="120777" y="91694"/>
                </a:cubicBezTo>
                <a:cubicBezTo>
                  <a:pt x="111886" y="101346"/>
                  <a:pt x="95884" y="106172"/>
                  <a:pt x="72771" y="106172"/>
                </a:cubicBezTo>
                <a:lnTo>
                  <a:pt x="30860" y="106172"/>
                </a:lnTo>
                <a:lnTo>
                  <a:pt x="30860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2" name="Freeform 3"/>
          <p:cNvSpPr/>
          <p:nvPr/>
        </p:nvSpPr>
        <p:spPr>
          <a:xfrm>
            <a:off x="6258178" y="4560823"/>
            <a:ext cx="171323" cy="181864"/>
          </a:xfrm>
          <a:custGeom>
            <a:avLst/>
            <a:gdLst>
              <a:gd name="connsiteX0" fmla="*/ 71882 w 171323"/>
              <a:gd name="connsiteY0" fmla="*/ 9144 h 181864"/>
              <a:gd name="connsiteX1" fmla="*/ 95250 w 171323"/>
              <a:gd name="connsiteY1" fmla="*/ 9144 h 181864"/>
              <a:gd name="connsiteX2" fmla="*/ 162179 w 171323"/>
              <a:gd name="connsiteY2" fmla="*/ 172720 h 181864"/>
              <a:gd name="connsiteX3" fmla="*/ 137541 w 171323"/>
              <a:gd name="connsiteY3" fmla="*/ 172720 h 181864"/>
              <a:gd name="connsiteX4" fmla="*/ 118491 w 171323"/>
              <a:gd name="connsiteY4" fmla="*/ 123190 h 181864"/>
              <a:gd name="connsiteX5" fmla="*/ 50038 w 171323"/>
              <a:gd name="connsiteY5" fmla="*/ 123190 h 181864"/>
              <a:gd name="connsiteX6" fmla="*/ 32130 w 171323"/>
              <a:gd name="connsiteY6" fmla="*/ 172720 h 181864"/>
              <a:gd name="connsiteX7" fmla="*/ 9144 w 171323"/>
              <a:gd name="connsiteY7" fmla="*/ 172720 h 181864"/>
              <a:gd name="connsiteX8" fmla="*/ 71882 w 171323"/>
              <a:gd name="connsiteY8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1323" h="181864">
                <a:moveTo>
                  <a:pt x="71882" y="9144"/>
                </a:moveTo>
                <a:lnTo>
                  <a:pt x="95250" y="9144"/>
                </a:lnTo>
                <a:lnTo>
                  <a:pt x="162179" y="172720"/>
                </a:lnTo>
                <a:lnTo>
                  <a:pt x="137541" y="172720"/>
                </a:lnTo>
                <a:lnTo>
                  <a:pt x="118491" y="123190"/>
                </a:lnTo>
                <a:lnTo>
                  <a:pt x="50038" y="123190"/>
                </a:lnTo>
                <a:lnTo>
                  <a:pt x="32130" y="172720"/>
                </a:lnTo>
                <a:lnTo>
                  <a:pt x="9144" y="172720"/>
                </a:lnTo>
                <a:lnTo>
                  <a:pt x="71882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Freeform 3"/>
          <p:cNvSpPr/>
          <p:nvPr/>
        </p:nvSpPr>
        <p:spPr>
          <a:xfrm>
            <a:off x="5839205" y="4560823"/>
            <a:ext cx="114808" cy="181864"/>
          </a:xfrm>
          <a:custGeom>
            <a:avLst/>
            <a:gdLst>
              <a:gd name="connsiteX0" fmla="*/ 9144 w 114808"/>
              <a:gd name="connsiteY0" fmla="*/ 9144 h 181864"/>
              <a:gd name="connsiteX1" fmla="*/ 29209 w 114808"/>
              <a:gd name="connsiteY1" fmla="*/ 9144 h 181864"/>
              <a:gd name="connsiteX2" fmla="*/ 29209 w 114808"/>
              <a:gd name="connsiteY2" fmla="*/ 67817 h 181864"/>
              <a:gd name="connsiteX3" fmla="*/ 64770 w 114808"/>
              <a:gd name="connsiteY3" fmla="*/ 51561 h 181864"/>
              <a:gd name="connsiteX4" fmla="*/ 87629 w 114808"/>
              <a:gd name="connsiteY4" fmla="*/ 56641 h 181864"/>
              <a:gd name="connsiteX5" fmla="*/ 101472 w 114808"/>
              <a:gd name="connsiteY5" fmla="*/ 70992 h 181864"/>
              <a:gd name="connsiteX6" fmla="*/ 105664 w 114808"/>
              <a:gd name="connsiteY6" fmla="*/ 97535 h 181864"/>
              <a:gd name="connsiteX7" fmla="*/ 105664 w 114808"/>
              <a:gd name="connsiteY7" fmla="*/ 172720 h 181864"/>
              <a:gd name="connsiteX8" fmla="*/ 85597 w 114808"/>
              <a:gd name="connsiteY8" fmla="*/ 172720 h 181864"/>
              <a:gd name="connsiteX9" fmla="*/ 85597 w 114808"/>
              <a:gd name="connsiteY9" fmla="*/ 97535 h 181864"/>
              <a:gd name="connsiteX10" fmla="*/ 79121 w 114808"/>
              <a:gd name="connsiteY10" fmla="*/ 75691 h 181864"/>
              <a:gd name="connsiteX11" fmla="*/ 60578 w 114808"/>
              <a:gd name="connsiteY11" fmla="*/ 68834 h 181864"/>
              <a:gd name="connsiteX12" fmla="*/ 43815 w 114808"/>
              <a:gd name="connsiteY12" fmla="*/ 73405 h 181864"/>
              <a:gd name="connsiteX13" fmla="*/ 32511 w 114808"/>
              <a:gd name="connsiteY13" fmla="*/ 85979 h 181864"/>
              <a:gd name="connsiteX14" fmla="*/ 29209 w 114808"/>
              <a:gd name="connsiteY14" fmla="*/ 107822 h 181864"/>
              <a:gd name="connsiteX15" fmla="*/ 29209 w 114808"/>
              <a:gd name="connsiteY15" fmla="*/ 172720 h 181864"/>
              <a:gd name="connsiteX16" fmla="*/ 9144 w 114808"/>
              <a:gd name="connsiteY16" fmla="*/ 172720 h 181864"/>
              <a:gd name="connsiteX17" fmla="*/ 9144 w 114808"/>
              <a:gd name="connsiteY17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14808" h="181864">
                <a:moveTo>
                  <a:pt x="9144" y="9144"/>
                </a:moveTo>
                <a:lnTo>
                  <a:pt x="29209" y="9144"/>
                </a:lnTo>
                <a:lnTo>
                  <a:pt x="29209" y="67817"/>
                </a:lnTo>
                <a:cubicBezTo>
                  <a:pt x="38608" y="56896"/>
                  <a:pt x="50419" y="51561"/>
                  <a:pt x="64770" y="51561"/>
                </a:cubicBezTo>
                <a:cubicBezTo>
                  <a:pt x="73533" y="51561"/>
                  <a:pt x="81153" y="53213"/>
                  <a:pt x="87629" y="56641"/>
                </a:cubicBezTo>
                <a:cubicBezTo>
                  <a:pt x="94107" y="60197"/>
                  <a:pt x="98678" y="64897"/>
                  <a:pt x="101472" y="70992"/>
                </a:cubicBezTo>
                <a:cubicBezTo>
                  <a:pt x="104266" y="77089"/>
                  <a:pt x="105664" y="85979"/>
                  <a:pt x="105664" y="97535"/>
                </a:cubicBezTo>
                <a:lnTo>
                  <a:pt x="105664" y="172720"/>
                </a:lnTo>
                <a:lnTo>
                  <a:pt x="85597" y="172720"/>
                </a:lnTo>
                <a:lnTo>
                  <a:pt x="85597" y="97535"/>
                </a:lnTo>
                <a:cubicBezTo>
                  <a:pt x="85597" y="87503"/>
                  <a:pt x="83439" y="80264"/>
                  <a:pt x="79121" y="75691"/>
                </a:cubicBezTo>
                <a:cubicBezTo>
                  <a:pt x="74676" y="71120"/>
                  <a:pt x="68579" y="68834"/>
                  <a:pt x="60578" y="68834"/>
                </a:cubicBezTo>
                <a:cubicBezTo>
                  <a:pt x="54609" y="68834"/>
                  <a:pt x="49022" y="70358"/>
                  <a:pt x="43815" y="73405"/>
                </a:cubicBezTo>
                <a:cubicBezTo>
                  <a:pt x="38480" y="76580"/>
                  <a:pt x="34797" y="80645"/>
                  <a:pt x="32511" y="85979"/>
                </a:cubicBezTo>
                <a:cubicBezTo>
                  <a:pt x="30353" y="91313"/>
                  <a:pt x="29209" y="98552"/>
                  <a:pt x="29209" y="107822"/>
                </a:cubicBezTo>
                <a:lnTo>
                  <a:pt x="29209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4" name="Freeform 3"/>
          <p:cNvSpPr/>
          <p:nvPr/>
        </p:nvSpPr>
        <p:spPr>
          <a:xfrm>
            <a:off x="5514085" y="4560823"/>
            <a:ext cx="143255" cy="181864"/>
          </a:xfrm>
          <a:custGeom>
            <a:avLst/>
            <a:gdLst>
              <a:gd name="connsiteX0" fmla="*/ 9144 w 143255"/>
              <a:gd name="connsiteY0" fmla="*/ 9144 h 181864"/>
              <a:gd name="connsiteX1" fmla="*/ 70866 w 143255"/>
              <a:gd name="connsiteY1" fmla="*/ 9144 h 181864"/>
              <a:gd name="connsiteX2" fmla="*/ 95758 w 143255"/>
              <a:gd name="connsiteY2" fmla="*/ 10667 h 181864"/>
              <a:gd name="connsiteX3" fmla="*/ 115951 w 143255"/>
              <a:gd name="connsiteY3" fmla="*/ 18288 h 181864"/>
              <a:gd name="connsiteX4" fmla="*/ 129032 w 143255"/>
              <a:gd name="connsiteY4" fmla="*/ 34035 h 181864"/>
              <a:gd name="connsiteX5" fmla="*/ 134111 w 143255"/>
              <a:gd name="connsiteY5" fmla="*/ 56388 h 181864"/>
              <a:gd name="connsiteX6" fmla="*/ 120777 w 143255"/>
              <a:gd name="connsiteY6" fmla="*/ 91694 h 181864"/>
              <a:gd name="connsiteX7" fmla="*/ 72771 w 143255"/>
              <a:gd name="connsiteY7" fmla="*/ 106172 h 181864"/>
              <a:gd name="connsiteX8" fmla="*/ 30860 w 143255"/>
              <a:gd name="connsiteY8" fmla="*/ 106172 h 181864"/>
              <a:gd name="connsiteX9" fmla="*/ 30860 w 143255"/>
              <a:gd name="connsiteY9" fmla="*/ 172720 h 181864"/>
              <a:gd name="connsiteX10" fmla="*/ 9144 w 143255"/>
              <a:gd name="connsiteY10" fmla="*/ 172720 h 181864"/>
              <a:gd name="connsiteX11" fmla="*/ 9144 w 143255"/>
              <a:gd name="connsiteY11" fmla="*/ 9144 h 181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43255" h="181864">
                <a:moveTo>
                  <a:pt x="9144" y="9144"/>
                </a:moveTo>
                <a:lnTo>
                  <a:pt x="70866" y="9144"/>
                </a:lnTo>
                <a:cubicBezTo>
                  <a:pt x="81788" y="9144"/>
                  <a:pt x="90042" y="9652"/>
                  <a:pt x="95758" y="10667"/>
                </a:cubicBezTo>
                <a:cubicBezTo>
                  <a:pt x="103759" y="11938"/>
                  <a:pt x="110490" y="14478"/>
                  <a:pt x="115951" y="18288"/>
                </a:cubicBezTo>
                <a:cubicBezTo>
                  <a:pt x="121411" y="22097"/>
                  <a:pt x="125729" y="27304"/>
                  <a:pt x="129032" y="34035"/>
                </a:cubicBezTo>
                <a:cubicBezTo>
                  <a:pt x="132460" y="40894"/>
                  <a:pt x="134111" y="48260"/>
                  <a:pt x="134111" y="56388"/>
                </a:cubicBezTo>
                <a:cubicBezTo>
                  <a:pt x="134111" y="70358"/>
                  <a:pt x="129667" y="82041"/>
                  <a:pt x="120777" y="91694"/>
                </a:cubicBezTo>
                <a:cubicBezTo>
                  <a:pt x="111886" y="101346"/>
                  <a:pt x="95885" y="106172"/>
                  <a:pt x="72771" y="106172"/>
                </a:cubicBezTo>
                <a:lnTo>
                  <a:pt x="30860" y="106172"/>
                </a:lnTo>
                <a:lnTo>
                  <a:pt x="30860" y="172720"/>
                </a:lnTo>
                <a:lnTo>
                  <a:pt x="9144" y="172720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5" name="Freeform 3"/>
          <p:cNvSpPr/>
          <p:nvPr/>
        </p:nvSpPr>
        <p:spPr>
          <a:xfrm>
            <a:off x="5248909" y="4560061"/>
            <a:ext cx="126365" cy="182626"/>
          </a:xfrm>
          <a:custGeom>
            <a:avLst/>
            <a:gdLst>
              <a:gd name="connsiteX0" fmla="*/ 66040 w 126365"/>
              <a:gd name="connsiteY0" fmla="*/ 9144 h 182626"/>
              <a:gd name="connsiteX1" fmla="*/ 103378 w 126365"/>
              <a:gd name="connsiteY1" fmla="*/ 22225 h 182626"/>
              <a:gd name="connsiteX2" fmla="*/ 117094 w 126365"/>
              <a:gd name="connsiteY2" fmla="*/ 54609 h 182626"/>
              <a:gd name="connsiteX3" fmla="*/ 113030 w 126365"/>
              <a:gd name="connsiteY3" fmla="*/ 73914 h 182626"/>
              <a:gd name="connsiteX4" fmla="*/ 99695 w 126365"/>
              <a:gd name="connsiteY4" fmla="*/ 93853 h 182626"/>
              <a:gd name="connsiteX5" fmla="*/ 68707 w 126365"/>
              <a:gd name="connsiteY5" fmla="*/ 122682 h 182626"/>
              <a:gd name="connsiteX6" fmla="*/ 45466 w 126365"/>
              <a:gd name="connsiteY6" fmla="*/ 143255 h 182626"/>
              <a:gd name="connsiteX7" fmla="*/ 36957 w 126365"/>
              <a:gd name="connsiteY7" fmla="*/ 154178 h 182626"/>
              <a:gd name="connsiteX8" fmla="*/ 117221 w 126365"/>
              <a:gd name="connsiteY8" fmla="*/ 154178 h 182626"/>
              <a:gd name="connsiteX9" fmla="*/ 117221 w 126365"/>
              <a:gd name="connsiteY9" fmla="*/ 173482 h 182626"/>
              <a:gd name="connsiteX10" fmla="*/ 9144 w 126365"/>
              <a:gd name="connsiteY10" fmla="*/ 173482 h 182626"/>
              <a:gd name="connsiteX11" fmla="*/ 11430 w 126365"/>
              <a:gd name="connsiteY11" fmla="*/ 159511 h 182626"/>
              <a:gd name="connsiteX12" fmla="*/ 24638 w 126365"/>
              <a:gd name="connsiteY12" fmla="*/ 137795 h 182626"/>
              <a:gd name="connsiteX13" fmla="*/ 50927 w 126365"/>
              <a:gd name="connsiteY13" fmla="*/ 113029 h 182626"/>
              <a:gd name="connsiteX14" fmla="*/ 86995 w 126365"/>
              <a:gd name="connsiteY14" fmla="*/ 78359 h 182626"/>
              <a:gd name="connsiteX15" fmla="*/ 96393 w 126365"/>
              <a:gd name="connsiteY15" fmla="*/ 54102 h 182626"/>
              <a:gd name="connsiteX16" fmla="*/ 87884 w 126365"/>
              <a:gd name="connsiteY16" fmla="*/ 34035 h 182626"/>
              <a:gd name="connsiteX17" fmla="*/ 65532 w 126365"/>
              <a:gd name="connsiteY17" fmla="*/ 25780 h 182626"/>
              <a:gd name="connsiteX18" fmla="*/ 42418 w 126365"/>
              <a:gd name="connsiteY18" fmla="*/ 34544 h 182626"/>
              <a:gd name="connsiteX19" fmla="*/ 33528 w 126365"/>
              <a:gd name="connsiteY19" fmla="*/ 58673 h 182626"/>
              <a:gd name="connsiteX20" fmla="*/ 12954 w 126365"/>
              <a:gd name="connsiteY20" fmla="*/ 56515 h 182626"/>
              <a:gd name="connsiteX21" fmla="*/ 28829 w 126365"/>
              <a:gd name="connsiteY21" fmla="*/ 21335 h 182626"/>
              <a:gd name="connsiteX22" fmla="*/ 66040 w 126365"/>
              <a:gd name="connsiteY22" fmla="*/ 9144 h 182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26365" h="182626">
                <a:moveTo>
                  <a:pt x="66040" y="9144"/>
                </a:moveTo>
                <a:cubicBezTo>
                  <a:pt x="81788" y="9144"/>
                  <a:pt x="94107" y="13589"/>
                  <a:pt x="103378" y="22225"/>
                </a:cubicBezTo>
                <a:cubicBezTo>
                  <a:pt x="112522" y="30988"/>
                  <a:pt x="117094" y="41783"/>
                  <a:pt x="117094" y="54609"/>
                </a:cubicBezTo>
                <a:cubicBezTo>
                  <a:pt x="117094" y="61214"/>
                  <a:pt x="115697" y="67564"/>
                  <a:pt x="113030" y="73914"/>
                </a:cubicBezTo>
                <a:cubicBezTo>
                  <a:pt x="110363" y="80264"/>
                  <a:pt x="105918" y="86867"/>
                  <a:pt x="99695" y="93853"/>
                </a:cubicBezTo>
                <a:cubicBezTo>
                  <a:pt x="93472" y="100838"/>
                  <a:pt x="83185" y="110490"/>
                  <a:pt x="68707" y="122682"/>
                </a:cubicBezTo>
                <a:cubicBezTo>
                  <a:pt x="56642" y="132841"/>
                  <a:pt x="48895" y="139700"/>
                  <a:pt x="45466" y="143255"/>
                </a:cubicBezTo>
                <a:cubicBezTo>
                  <a:pt x="42036" y="146939"/>
                  <a:pt x="39243" y="150495"/>
                  <a:pt x="36957" y="154178"/>
                </a:cubicBezTo>
                <a:lnTo>
                  <a:pt x="117221" y="154178"/>
                </a:lnTo>
                <a:lnTo>
                  <a:pt x="117221" y="173482"/>
                </a:lnTo>
                <a:lnTo>
                  <a:pt x="9144" y="173482"/>
                </a:lnTo>
                <a:cubicBezTo>
                  <a:pt x="9017" y="168655"/>
                  <a:pt x="9779" y="163957"/>
                  <a:pt x="11430" y="159511"/>
                </a:cubicBezTo>
                <a:cubicBezTo>
                  <a:pt x="14224" y="152146"/>
                  <a:pt x="18669" y="144907"/>
                  <a:pt x="24638" y="137795"/>
                </a:cubicBezTo>
                <a:cubicBezTo>
                  <a:pt x="30734" y="130555"/>
                  <a:pt x="39497" y="122301"/>
                  <a:pt x="50927" y="113029"/>
                </a:cubicBezTo>
                <a:cubicBezTo>
                  <a:pt x="68707" y="98425"/>
                  <a:pt x="80772" y="86867"/>
                  <a:pt x="86995" y="78359"/>
                </a:cubicBezTo>
                <a:cubicBezTo>
                  <a:pt x="93218" y="69850"/>
                  <a:pt x="96393" y="61722"/>
                  <a:pt x="96393" y="54102"/>
                </a:cubicBezTo>
                <a:cubicBezTo>
                  <a:pt x="96393" y="46228"/>
                  <a:pt x="93599" y="39497"/>
                  <a:pt x="87884" y="34035"/>
                </a:cubicBezTo>
                <a:cubicBezTo>
                  <a:pt x="82169" y="28575"/>
                  <a:pt x="74803" y="25780"/>
                  <a:pt x="65532" y="25780"/>
                </a:cubicBezTo>
                <a:cubicBezTo>
                  <a:pt x="55880" y="25780"/>
                  <a:pt x="48133" y="28702"/>
                  <a:pt x="42418" y="34544"/>
                </a:cubicBezTo>
                <a:cubicBezTo>
                  <a:pt x="36576" y="40259"/>
                  <a:pt x="33655" y="48386"/>
                  <a:pt x="33528" y="58673"/>
                </a:cubicBezTo>
                <a:lnTo>
                  <a:pt x="12954" y="56515"/>
                </a:lnTo>
                <a:cubicBezTo>
                  <a:pt x="14351" y="41147"/>
                  <a:pt x="19685" y="29336"/>
                  <a:pt x="28829" y="21335"/>
                </a:cubicBezTo>
                <a:cubicBezTo>
                  <a:pt x="38100" y="13208"/>
                  <a:pt x="50546" y="9144"/>
                  <a:pt x="6604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6" name="Freeform 3"/>
          <p:cNvSpPr/>
          <p:nvPr/>
        </p:nvSpPr>
        <p:spPr>
          <a:xfrm>
            <a:off x="4168775" y="2497201"/>
            <a:ext cx="76200" cy="3084448"/>
          </a:xfrm>
          <a:custGeom>
            <a:avLst/>
            <a:gdLst>
              <a:gd name="connsiteX0" fmla="*/ 21463 w 76200"/>
              <a:gd name="connsiteY0" fmla="*/ 19050 h 3084448"/>
              <a:gd name="connsiteX1" fmla="*/ 19050 w 76200"/>
              <a:gd name="connsiteY1" fmla="*/ 3065398 h 3084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3084448">
                <a:moveTo>
                  <a:pt x="21463" y="19050"/>
                </a:moveTo>
                <a:lnTo>
                  <a:pt x="19050" y="306539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7" name="Freeform 3"/>
          <p:cNvSpPr/>
          <p:nvPr/>
        </p:nvSpPr>
        <p:spPr>
          <a:xfrm>
            <a:off x="4779898" y="2496311"/>
            <a:ext cx="76200" cy="3085338"/>
          </a:xfrm>
          <a:custGeom>
            <a:avLst/>
            <a:gdLst>
              <a:gd name="connsiteX0" fmla="*/ 19050 w 76200"/>
              <a:gd name="connsiteY0" fmla="*/ 19050 h 3085338"/>
              <a:gd name="connsiteX1" fmla="*/ 20701 w 76200"/>
              <a:gd name="connsiteY1" fmla="*/ 3066288 h 30853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3085338">
                <a:moveTo>
                  <a:pt x="19050" y="19050"/>
                </a:moveTo>
                <a:lnTo>
                  <a:pt x="20701" y="306628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8" name="Freeform 3"/>
          <p:cNvSpPr/>
          <p:nvPr/>
        </p:nvSpPr>
        <p:spPr>
          <a:xfrm>
            <a:off x="4181475" y="2203450"/>
            <a:ext cx="622300" cy="240538"/>
          </a:xfrm>
          <a:custGeom>
            <a:avLst/>
            <a:gdLst>
              <a:gd name="connsiteX0" fmla="*/ 6350 w 622300"/>
              <a:gd name="connsiteY0" fmla="*/ 234188 h 240538"/>
              <a:gd name="connsiteX1" fmla="*/ 25272 w 622300"/>
              <a:gd name="connsiteY1" fmla="*/ 120269 h 240538"/>
              <a:gd name="connsiteX2" fmla="*/ 292227 w 622300"/>
              <a:gd name="connsiteY2" fmla="*/ 120269 h 240538"/>
              <a:gd name="connsiteX3" fmla="*/ 311150 w 622300"/>
              <a:gd name="connsiteY3" fmla="*/ 6350 h 240538"/>
              <a:gd name="connsiteX4" fmla="*/ 330072 w 622300"/>
              <a:gd name="connsiteY4" fmla="*/ 120269 h 240538"/>
              <a:gd name="connsiteX5" fmla="*/ 597027 w 622300"/>
              <a:gd name="connsiteY5" fmla="*/ 120269 h 240538"/>
              <a:gd name="connsiteX6" fmla="*/ 615950 w 622300"/>
              <a:gd name="connsiteY6" fmla="*/ 234188 h 2405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22300" h="240538">
                <a:moveTo>
                  <a:pt x="6350" y="234188"/>
                </a:moveTo>
                <a:cubicBezTo>
                  <a:pt x="6350" y="171195"/>
                  <a:pt x="14859" y="120269"/>
                  <a:pt x="25272" y="120269"/>
                </a:cubicBezTo>
                <a:lnTo>
                  <a:pt x="292227" y="120269"/>
                </a:lnTo>
                <a:cubicBezTo>
                  <a:pt x="302640" y="120269"/>
                  <a:pt x="311150" y="69214"/>
                  <a:pt x="311150" y="6350"/>
                </a:cubicBezTo>
                <a:cubicBezTo>
                  <a:pt x="311150" y="69214"/>
                  <a:pt x="319659" y="120269"/>
                  <a:pt x="330072" y="120269"/>
                </a:cubicBezTo>
                <a:lnTo>
                  <a:pt x="597027" y="120269"/>
                </a:lnTo>
                <a:cubicBezTo>
                  <a:pt x="607440" y="120269"/>
                  <a:pt x="615950" y="171195"/>
                  <a:pt x="615950" y="23418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Freeform 3"/>
          <p:cNvSpPr/>
          <p:nvPr/>
        </p:nvSpPr>
        <p:spPr>
          <a:xfrm>
            <a:off x="4870450" y="4033011"/>
            <a:ext cx="2755900" cy="240538"/>
          </a:xfrm>
          <a:custGeom>
            <a:avLst/>
            <a:gdLst>
              <a:gd name="connsiteX0" fmla="*/ 6350 w 2755900"/>
              <a:gd name="connsiteY0" fmla="*/ 234188 h 240538"/>
              <a:gd name="connsiteX1" fmla="*/ 25272 w 2755900"/>
              <a:gd name="connsiteY1" fmla="*/ 120269 h 240538"/>
              <a:gd name="connsiteX2" fmla="*/ 1359027 w 2755900"/>
              <a:gd name="connsiteY2" fmla="*/ 120269 h 240538"/>
              <a:gd name="connsiteX3" fmla="*/ 1377950 w 2755900"/>
              <a:gd name="connsiteY3" fmla="*/ 6350 h 240538"/>
              <a:gd name="connsiteX4" fmla="*/ 1396872 w 2755900"/>
              <a:gd name="connsiteY4" fmla="*/ 120269 h 240538"/>
              <a:gd name="connsiteX5" fmla="*/ 2730627 w 2755900"/>
              <a:gd name="connsiteY5" fmla="*/ 120269 h 240538"/>
              <a:gd name="connsiteX6" fmla="*/ 2749550 w 2755900"/>
              <a:gd name="connsiteY6" fmla="*/ 234188 h 2405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5900" h="240538">
                <a:moveTo>
                  <a:pt x="6350" y="234188"/>
                </a:moveTo>
                <a:cubicBezTo>
                  <a:pt x="6350" y="171322"/>
                  <a:pt x="14859" y="120269"/>
                  <a:pt x="25272" y="120269"/>
                </a:cubicBezTo>
                <a:lnTo>
                  <a:pt x="1359027" y="120269"/>
                </a:lnTo>
                <a:cubicBezTo>
                  <a:pt x="1369440" y="120269"/>
                  <a:pt x="1377950" y="69341"/>
                  <a:pt x="1377950" y="6350"/>
                </a:cubicBezTo>
                <a:cubicBezTo>
                  <a:pt x="1377950" y="69341"/>
                  <a:pt x="1386459" y="120269"/>
                  <a:pt x="1396872" y="120269"/>
                </a:cubicBezTo>
                <a:lnTo>
                  <a:pt x="2730627" y="120269"/>
                </a:lnTo>
                <a:cubicBezTo>
                  <a:pt x="2741041" y="120269"/>
                  <a:pt x="2749550" y="171322"/>
                  <a:pt x="2749550" y="23418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0" name="Freeform 3"/>
          <p:cNvSpPr/>
          <p:nvPr/>
        </p:nvSpPr>
        <p:spPr>
          <a:xfrm>
            <a:off x="1365250" y="4337050"/>
            <a:ext cx="2755900" cy="240538"/>
          </a:xfrm>
          <a:custGeom>
            <a:avLst/>
            <a:gdLst>
              <a:gd name="connsiteX0" fmla="*/ 6350 w 2755900"/>
              <a:gd name="connsiteY0" fmla="*/ 234188 h 240538"/>
              <a:gd name="connsiteX1" fmla="*/ 25272 w 2755900"/>
              <a:gd name="connsiteY1" fmla="*/ 120269 h 240538"/>
              <a:gd name="connsiteX2" fmla="*/ 1359026 w 2755900"/>
              <a:gd name="connsiteY2" fmla="*/ 120269 h 240538"/>
              <a:gd name="connsiteX3" fmla="*/ 1377950 w 2755900"/>
              <a:gd name="connsiteY3" fmla="*/ 6350 h 240538"/>
              <a:gd name="connsiteX4" fmla="*/ 1396873 w 2755900"/>
              <a:gd name="connsiteY4" fmla="*/ 120269 h 240538"/>
              <a:gd name="connsiteX5" fmla="*/ 2730627 w 2755900"/>
              <a:gd name="connsiteY5" fmla="*/ 120269 h 240538"/>
              <a:gd name="connsiteX6" fmla="*/ 2749550 w 2755900"/>
              <a:gd name="connsiteY6" fmla="*/ 234188 h 2405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5900" h="240538">
                <a:moveTo>
                  <a:pt x="6350" y="234188"/>
                </a:moveTo>
                <a:cubicBezTo>
                  <a:pt x="6350" y="171196"/>
                  <a:pt x="14858" y="120269"/>
                  <a:pt x="25272" y="120269"/>
                </a:cubicBezTo>
                <a:lnTo>
                  <a:pt x="1359026" y="120269"/>
                </a:lnTo>
                <a:cubicBezTo>
                  <a:pt x="1369441" y="120269"/>
                  <a:pt x="1377950" y="69215"/>
                  <a:pt x="1377950" y="6350"/>
                </a:cubicBezTo>
                <a:cubicBezTo>
                  <a:pt x="1377950" y="69215"/>
                  <a:pt x="1386458" y="120269"/>
                  <a:pt x="1396873" y="120269"/>
                </a:cubicBezTo>
                <a:lnTo>
                  <a:pt x="2730627" y="120269"/>
                </a:lnTo>
                <a:cubicBezTo>
                  <a:pt x="2741040" y="120269"/>
                  <a:pt x="2749550" y="171196"/>
                  <a:pt x="2749550" y="23418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1" name="Freeform 3"/>
          <p:cNvSpPr/>
          <p:nvPr/>
        </p:nvSpPr>
        <p:spPr>
          <a:xfrm>
            <a:off x="1365250" y="2736850"/>
            <a:ext cx="2755900" cy="240538"/>
          </a:xfrm>
          <a:custGeom>
            <a:avLst/>
            <a:gdLst>
              <a:gd name="connsiteX0" fmla="*/ 6350 w 2755900"/>
              <a:gd name="connsiteY0" fmla="*/ 234188 h 240538"/>
              <a:gd name="connsiteX1" fmla="*/ 25272 w 2755900"/>
              <a:gd name="connsiteY1" fmla="*/ 120269 h 240538"/>
              <a:gd name="connsiteX2" fmla="*/ 1359026 w 2755900"/>
              <a:gd name="connsiteY2" fmla="*/ 120269 h 240538"/>
              <a:gd name="connsiteX3" fmla="*/ 1377950 w 2755900"/>
              <a:gd name="connsiteY3" fmla="*/ 6350 h 240538"/>
              <a:gd name="connsiteX4" fmla="*/ 1396873 w 2755900"/>
              <a:gd name="connsiteY4" fmla="*/ 120269 h 240538"/>
              <a:gd name="connsiteX5" fmla="*/ 2730627 w 2755900"/>
              <a:gd name="connsiteY5" fmla="*/ 120269 h 240538"/>
              <a:gd name="connsiteX6" fmla="*/ 2749550 w 2755900"/>
              <a:gd name="connsiteY6" fmla="*/ 234188 h 2405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5900" h="240538">
                <a:moveTo>
                  <a:pt x="6350" y="234188"/>
                </a:moveTo>
                <a:cubicBezTo>
                  <a:pt x="6350" y="171195"/>
                  <a:pt x="14858" y="120269"/>
                  <a:pt x="25272" y="120269"/>
                </a:cubicBezTo>
                <a:lnTo>
                  <a:pt x="1359026" y="120269"/>
                </a:lnTo>
                <a:cubicBezTo>
                  <a:pt x="1369441" y="120269"/>
                  <a:pt x="1377950" y="69214"/>
                  <a:pt x="1377950" y="6350"/>
                </a:cubicBezTo>
                <a:cubicBezTo>
                  <a:pt x="1377950" y="69214"/>
                  <a:pt x="1386458" y="120269"/>
                  <a:pt x="1396873" y="120269"/>
                </a:cubicBezTo>
                <a:lnTo>
                  <a:pt x="2730627" y="120269"/>
                </a:lnTo>
                <a:cubicBezTo>
                  <a:pt x="2741040" y="120269"/>
                  <a:pt x="2749550" y="171195"/>
                  <a:pt x="2749550" y="23418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2" name="Freeform 3"/>
          <p:cNvSpPr/>
          <p:nvPr/>
        </p:nvSpPr>
        <p:spPr>
          <a:xfrm>
            <a:off x="4870450" y="3422650"/>
            <a:ext cx="2755900" cy="283718"/>
          </a:xfrm>
          <a:custGeom>
            <a:avLst/>
            <a:gdLst>
              <a:gd name="connsiteX0" fmla="*/ 2749550 w 2755900"/>
              <a:gd name="connsiteY0" fmla="*/ 6350 h 283718"/>
              <a:gd name="connsiteX1" fmla="*/ 2726943 w 2755900"/>
              <a:gd name="connsiteY1" fmla="*/ 141859 h 283718"/>
              <a:gd name="connsiteX2" fmla="*/ 1400555 w 2755900"/>
              <a:gd name="connsiteY2" fmla="*/ 141859 h 283718"/>
              <a:gd name="connsiteX3" fmla="*/ 1377950 w 2755900"/>
              <a:gd name="connsiteY3" fmla="*/ 277367 h 283718"/>
              <a:gd name="connsiteX4" fmla="*/ 1355344 w 2755900"/>
              <a:gd name="connsiteY4" fmla="*/ 141859 h 283718"/>
              <a:gd name="connsiteX5" fmla="*/ 28955 w 2755900"/>
              <a:gd name="connsiteY5" fmla="*/ 141859 h 283718"/>
              <a:gd name="connsiteX6" fmla="*/ 6350 w 2755900"/>
              <a:gd name="connsiteY6" fmla="*/ 6350 h 283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55900" h="283718">
                <a:moveTo>
                  <a:pt x="2749550" y="6350"/>
                </a:moveTo>
                <a:cubicBezTo>
                  <a:pt x="2749550" y="81153"/>
                  <a:pt x="2739390" y="141859"/>
                  <a:pt x="2726943" y="141859"/>
                </a:cubicBezTo>
                <a:lnTo>
                  <a:pt x="1400555" y="141859"/>
                </a:lnTo>
                <a:cubicBezTo>
                  <a:pt x="1388109" y="141859"/>
                  <a:pt x="1377950" y="202565"/>
                  <a:pt x="1377950" y="277367"/>
                </a:cubicBezTo>
                <a:cubicBezTo>
                  <a:pt x="1377950" y="202565"/>
                  <a:pt x="1367790" y="141859"/>
                  <a:pt x="1355344" y="141859"/>
                </a:cubicBezTo>
                <a:lnTo>
                  <a:pt x="28955" y="141859"/>
                </a:lnTo>
                <a:cubicBezTo>
                  <a:pt x="16509" y="141859"/>
                  <a:pt x="6350" y="81153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Freeform 3"/>
          <p:cNvSpPr/>
          <p:nvPr/>
        </p:nvSpPr>
        <p:spPr>
          <a:xfrm>
            <a:off x="4476750" y="1352550"/>
            <a:ext cx="76200" cy="266700"/>
          </a:xfrm>
          <a:custGeom>
            <a:avLst/>
            <a:gdLst>
              <a:gd name="connsiteX0" fmla="*/ 19050 w 76200"/>
              <a:gd name="connsiteY0" fmla="*/ 19050 h 266700"/>
              <a:gd name="connsiteX1" fmla="*/ 19050 w 76200"/>
              <a:gd name="connsiteY1" fmla="*/ 2476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266700">
                <a:moveTo>
                  <a:pt x="19050" y="19050"/>
                </a:moveTo>
                <a:lnTo>
                  <a:pt x="19050" y="2476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4" name="Freeform 3"/>
          <p:cNvSpPr/>
          <p:nvPr/>
        </p:nvSpPr>
        <p:spPr>
          <a:xfrm>
            <a:off x="1354582" y="1853819"/>
            <a:ext cx="2474976" cy="25907"/>
          </a:xfrm>
          <a:custGeom>
            <a:avLst/>
            <a:gdLst>
              <a:gd name="connsiteX0" fmla="*/ 0 w 2474976"/>
              <a:gd name="connsiteY0" fmla="*/ 0 h 25907"/>
              <a:gd name="connsiteX1" fmla="*/ 618744 w 2474976"/>
              <a:gd name="connsiteY1" fmla="*/ 0 h 25907"/>
              <a:gd name="connsiteX2" fmla="*/ 1237488 w 2474976"/>
              <a:gd name="connsiteY2" fmla="*/ 0 h 25907"/>
              <a:gd name="connsiteX3" fmla="*/ 1856232 w 2474976"/>
              <a:gd name="connsiteY3" fmla="*/ 0 h 25907"/>
              <a:gd name="connsiteX4" fmla="*/ 2474976 w 2474976"/>
              <a:gd name="connsiteY4" fmla="*/ 0 h 25907"/>
              <a:gd name="connsiteX5" fmla="*/ 2474976 w 2474976"/>
              <a:gd name="connsiteY5" fmla="*/ 25907 h 25907"/>
              <a:gd name="connsiteX6" fmla="*/ 1856232 w 2474976"/>
              <a:gd name="connsiteY6" fmla="*/ 25907 h 25907"/>
              <a:gd name="connsiteX7" fmla="*/ 1237488 w 2474976"/>
              <a:gd name="connsiteY7" fmla="*/ 25907 h 25907"/>
              <a:gd name="connsiteX8" fmla="*/ 618744 w 2474976"/>
              <a:gd name="connsiteY8" fmla="*/ 25907 h 25907"/>
              <a:gd name="connsiteX9" fmla="*/ 0 w 2474976"/>
              <a:gd name="connsiteY9" fmla="*/ 25907 h 25907"/>
              <a:gd name="connsiteX10" fmla="*/ 0 w 2474976"/>
              <a:gd name="connsiteY10" fmla="*/ 0 h 25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474976" h="25907">
                <a:moveTo>
                  <a:pt x="0" y="0"/>
                </a:moveTo>
                <a:lnTo>
                  <a:pt x="618744" y="0"/>
                </a:lnTo>
                <a:lnTo>
                  <a:pt x="1237488" y="0"/>
                </a:lnTo>
                <a:lnTo>
                  <a:pt x="1856232" y="0"/>
                </a:lnTo>
                <a:lnTo>
                  <a:pt x="2474976" y="0"/>
                </a:lnTo>
                <a:lnTo>
                  <a:pt x="2474976" y="25907"/>
                </a:lnTo>
                <a:lnTo>
                  <a:pt x="1856232" y="25907"/>
                </a:lnTo>
                <a:lnTo>
                  <a:pt x="1237488" y="25907"/>
                </a:lnTo>
                <a:lnTo>
                  <a:pt x="618744" y="25907"/>
                </a:lnTo>
                <a:lnTo>
                  <a:pt x="0" y="2590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" name="Freeform 3"/>
          <p:cNvSpPr/>
          <p:nvPr/>
        </p:nvSpPr>
        <p:spPr>
          <a:xfrm>
            <a:off x="5465698" y="1906523"/>
            <a:ext cx="1563623" cy="25908"/>
          </a:xfrm>
          <a:custGeom>
            <a:avLst/>
            <a:gdLst>
              <a:gd name="connsiteX0" fmla="*/ 0 w 1563623"/>
              <a:gd name="connsiteY0" fmla="*/ 0 h 25908"/>
              <a:gd name="connsiteX1" fmla="*/ 521208 w 1563623"/>
              <a:gd name="connsiteY1" fmla="*/ 0 h 25908"/>
              <a:gd name="connsiteX2" fmla="*/ 1042416 w 1563623"/>
              <a:gd name="connsiteY2" fmla="*/ 0 h 25908"/>
              <a:gd name="connsiteX3" fmla="*/ 1563623 w 1563623"/>
              <a:gd name="connsiteY3" fmla="*/ 0 h 25908"/>
              <a:gd name="connsiteX4" fmla="*/ 1563623 w 1563623"/>
              <a:gd name="connsiteY4" fmla="*/ 25908 h 25908"/>
              <a:gd name="connsiteX5" fmla="*/ 1042416 w 1563623"/>
              <a:gd name="connsiteY5" fmla="*/ 25908 h 25908"/>
              <a:gd name="connsiteX6" fmla="*/ 521208 w 1563623"/>
              <a:gd name="connsiteY6" fmla="*/ 25908 h 25908"/>
              <a:gd name="connsiteX7" fmla="*/ 0 w 1563623"/>
              <a:gd name="connsiteY7" fmla="*/ 25908 h 25908"/>
              <a:gd name="connsiteX8" fmla="*/ 0 w 1563623"/>
              <a:gd name="connsiteY8" fmla="*/ 0 h 25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63623" h="25908">
                <a:moveTo>
                  <a:pt x="0" y="0"/>
                </a:moveTo>
                <a:lnTo>
                  <a:pt x="521208" y="0"/>
                </a:lnTo>
                <a:lnTo>
                  <a:pt x="1042416" y="0"/>
                </a:lnTo>
                <a:lnTo>
                  <a:pt x="1563623" y="0"/>
                </a:lnTo>
                <a:lnTo>
                  <a:pt x="1563623" y="25908"/>
                </a:lnTo>
                <a:lnTo>
                  <a:pt x="1042416" y="25908"/>
                </a:lnTo>
                <a:lnTo>
                  <a:pt x="521208" y="25908"/>
                </a:lnTo>
                <a:lnTo>
                  <a:pt x="0" y="25908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33500"/>
            <a:ext cx="152400" cy="342900"/>
          </a:xfrm>
          <a:prstGeom prst="rect">
            <a:avLst/>
          </a:prstGeom>
          <a:noFill/>
        </p:spPr>
      </p:pic>
      <p:pic>
        <p:nvPicPr>
          <p:cNvPr id="107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2159000"/>
            <a:ext cx="6502400" cy="4165600"/>
          </a:xfrm>
          <a:prstGeom prst="rect">
            <a:avLst/>
          </a:prstGeom>
          <a:noFill/>
        </p:spPr>
      </p:pic>
      <p:pic>
        <p:nvPicPr>
          <p:cNvPr id="107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5867400"/>
            <a:ext cx="35941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858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5461000" y="3797300"/>
            <a:ext cx="1562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Docs*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1625600" y="4025900"/>
            <a:ext cx="2286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5461000" y="1714500"/>
            <a:ext cx="1562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CHOICES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317500" y="584200"/>
            <a:ext cx="48006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028700" algn="l"/>
                <a:tab pos="1511300" algn="l"/>
                <a:tab pos="3543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028700" algn="l"/>
                <a:tab pos="1511300" algn="l"/>
                <a:tab pos="3543300" algn="l"/>
              </a:tabLst>
            </a:pPr>
            <a:r>
              <a:rPr lang="en-US" altLang="zh-CN" dirty="0" smtClean="0"/>
              <a:t>	</a:t>
            </a:r>
            <a:r>
              <a:rPr lang="en-US" altLang="zh-CN" sz="18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Overlapping</a:t>
            </a:r>
          </a:p>
          <a:p>
            <a:pPr>
              <a:lnSpc>
                <a:spcPts val="1900"/>
              </a:lnSpc>
              <a:tabLst>
                <a:tab pos="1028700" algn="l"/>
                <a:tab pos="1511300" algn="l"/>
                <a:tab pos="35433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28700" algn="l"/>
                <a:tab pos="1511300" algn="l"/>
                <a:tab pos="35433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4572000" y="5930900"/>
            <a:ext cx="16764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79629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curve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developing,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Quick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prototyping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(Python)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Easily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capabilities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(Python)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5819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Compiled,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discloser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10+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exposed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devkit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533400"/>
            <a:ext cx="3009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36600" y="1397000"/>
            <a:ext cx="889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93800" y="1397000"/>
            <a:ext cx="70358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Requested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Oriented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Interpreted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3700" y="3352800"/>
            <a:ext cx="1714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3835400"/>
            <a:ext cx="889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93800" y="3835400"/>
            <a:ext cx="46228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Quicker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Cycle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Extremely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recompile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release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3700" y="5016500"/>
            <a:ext cx="2146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5511800"/>
            <a:ext cx="7747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4191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93800" y="5511800"/>
            <a:ext cx="52705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3782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Slower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fully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378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Discloser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3782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7759700" cy="567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MotionBuilder: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Showcase: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FBX: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Wiretap: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Autodesk®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Stone®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across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Non-Autodesk: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Youtube,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Google,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NASA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Canada's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reservation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74168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Distinguishing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0828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4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082800"/>
            <a:ext cx="7061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603500"/>
            <a:ext cx="6426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references/pointers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3238500"/>
            <a:ext cx="127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4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3238500"/>
            <a:ext cx="2959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Garbage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3759200"/>
            <a:ext cx="2413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Namespaces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60960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Usages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1816100"/>
            <a:ext cx="7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12800" y="1816100"/>
            <a:ext cx="4914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730500"/>
            <a:ext cx="4038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1800" y="3111500"/>
            <a:ext cx="7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12800" y="3111500"/>
            <a:ext cx="744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previously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3365500"/>
            <a:ext cx="55118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953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31800" y="4381500"/>
            <a:ext cx="7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12800" y="4381500"/>
            <a:ext cx="4838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295900"/>
            <a:ext cx="4902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1800" y="5689600"/>
            <a:ext cx="7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42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12800" y="5689600"/>
            <a:ext cx="5943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MLibrary-based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02983" y="2097658"/>
            <a:ext cx="190754" cy="645541"/>
          </a:xfrm>
          <a:custGeom>
            <a:avLst/>
            <a:gdLst>
              <a:gd name="connsiteX0" fmla="*/ 12700 w 190754"/>
              <a:gd name="connsiteY0" fmla="*/ 12700 h 645541"/>
              <a:gd name="connsiteX1" fmla="*/ 12700 w 190754"/>
              <a:gd name="connsiteY1" fmla="*/ 632841 h 645541"/>
              <a:gd name="connsiteX2" fmla="*/ 178054 w 190754"/>
              <a:gd name="connsiteY2" fmla="*/ 632841 h 6455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90754" h="645541">
                <a:moveTo>
                  <a:pt x="12700" y="12700"/>
                </a:moveTo>
                <a:lnTo>
                  <a:pt x="12700" y="632841"/>
                </a:lnTo>
                <a:lnTo>
                  <a:pt x="178054" y="632841"/>
                </a:lnTo>
              </a:path>
            </a:pathLst>
          </a:custGeom>
          <a:ln w="25400">
            <a:solidFill>
              <a:srgbClr val="BE4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781038" y="2316988"/>
            <a:ext cx="1322832" cy="826897"/>
          </a:xfrm>
          <a:custGeom>
            <a:avLst/>
            <a:gdLst>
              <a:gd name="connsiteX0" fmla="*/ 0 w 1322832"/>
              <a:gd name="connsiteY0" fmla="*/ 82676 h 826897"/>
              <a:gd name="connsiteX1" fmla="*/ 82677 w 1322832"/>
              <a:gd name="connsiteY1" fmla="*/ 0 h 826897"/>
              <a:gd name="connsiteX2" fmla="*/ 1240155 w 1322832"/>
              <a:gd name="connsiteY2" fmla="*/ 0 h 826897"/>
              <a:gd name="connsiteX3" fmla="*/ 1322831 w 1322832"/>
              <a:gd name="connsiteY3" fmla="*/ 82676 h 826897"/>
              <a:gd name="connsiteX4" fmla="*/ 1322831 w 1322832"/>
              <a:gd name="connsiteY4" fmla="*/ 744219 h 826897"/>
              <a:gd name="connsiteX5" fmla="*/ 1240155 w 1322832"/>
              <a:gd name="connsiteY5" fmla="*/ 826897 h 826897"/>
              <a:gd name="connsiteX6" fmla="*/ 82677 w 1322832"/>
              <a:gd name="connsiteY6" fmla="*/ 826897 h 826897"/>
              <a:gd name="connsiteX7" fmla="*/ 0 w 1322832"/>
              <a:gd name="connsiteY7" fmla="*/ 744219 h 826897"/>
              <a:gd name="connsiteX8" fmla="*/ 0 w 1322832"/>
              <a:gd name="connsiteY8" fmla="*/ 82676 h 8268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2832" h="826897">
                <a:moveTo>
                  <a:pt x="0" y="82676"/>
                </a:moveTo>
                <a:cubicBezTo>
                  <a:pt x="0" y="37083"/>
                  <a:pt x="36956" y="0"/>
                  <a:pt x="82677" y="0"/>
                </a:cubicBezTo>
                <a:lnTo>
                  <a:pt x="1240155" y="0"/>
                </a:lnTo>
                <a:cubicBezTo>
                  <a:pt x="1285875" y="0"/>
                  <a:pt x="1322831" y="37083"/>
                  <a:pt x="1322831" y="82676"/>
                </a:cubicBezTo>
                <a:lnTo>
                  <a:pt x="1322831" y="744219"/>
                </a:lnTo>
                <a:cubicBezTo>
                  <a:pt x="1322831" y="789813"/>
                  <a:pt x="1285875" y="826897"/>
                  <a:pt x="1240155" y="826897"/>
                </a:cubicBezTo>
                <a:lnTo>
                  <a:pt x="82677" y="826897"/>
                </a:lnTo>
                <a:cubicBezTo>
                  <a:pt x="36956" y="826897"/>
                  <a:pt x="0" y="789813"/>
                  <a:pt x="0" y="744219"/>
                </a:cubicBezTo>
                <a:lnTo>
                  <a:pt x="0" y="8267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774688" y="2310638"/>
            <a:ext cx="1335532" cy="839597"/>
          </a:xfrm>
          <a:custGeom>
            <a:avLst/>
            <a:gdLst>
              <a:gd name="connsiteX0" fmla="*/ 6350 w 1335532"/>
              <a:gd name="connsiteY0" fmla="*/ 89026 h 839597"/>
              <a:gd name="connsiteX1" fmla="*/ 89027 w 1335532"/>
              <a:gd name="connsiteY1" fmla="*/ 6350 h 839597"/>
              <a:gd name="connsiteX2" fmla="*/ 1246505 w 1335532"/>
              <a:gd name="connsiteY2" fmla="*/ 6350 h 839597"/>
              <a:gd name="connsiteX3" fmla="*/ 1329181 w 1335532"/>
              <a:gd name="connsiteY3" fmla="*/ 89026 h 839597"/>
              <a:gd name="connsiteX4" fmla="*/ 1329181 w 1335532"/>
              <a:gd name="connsiteY4" fmla="*/ 750569 h 839597"/>
              <a:gd name="connsiteX5" fmla="*/ 1246505 w 1335532"/>
              <a:gd name="connsiteY5" fmla="*/ 833247 h 839597"/>
              <a:gd name="connsiteX6" fmla="*/ 89027 w 1335532"/>
              <a:gd name="connsiteY6" fmla="*/ 833247 h 839597"/>
              <a:gd name="connsiteX7" fmla="*/ 6350 w 1335532"/>
              <a:gd name="connsiteY7" fmla="*/ 750569 h 839597"/>
              <a:gd name="connsiteX8" fmla="*/ 6350 w 1335532"/>
              <a:gd name="connsiteY8" fmla="*/ 89026 h 8395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5532" h="839597">
                <a:moveTo>
                  <a:pt x="6350" y="89026"/>
                </a:moveTo>
                <a:cubicBezTo>
                  <a:pt x="6350" y="43433"/>
                  <a:pt x="43306" y="6350"/>
                  <a:pt x="89027" y="6350"/>
                </a:cubicBezTo>
                <a:lnTo>
                  <a:pt x="1246505" y="6350"/>
                </a:lnTo>
                <a:cubicBezTo>
                  <a:pt x="1292225" y="6350"/>
                  <a:pt x="1329181" y="43433"/>
                  <a:pt x="1329181" y="89026"/>
                </a:cubicBezTo>
                <a:lnTo>
                  <a:pt x="1329181" y="750569"/>
                </a:lnTo>
                <a:cubicBezTo>
                  <a:pt x="1329181" y="796163"/>
                  <a:pt x="1292225" y="833247"/>
                  <a:pt x="1246505" y="833247"/>
                </a:cubicBezTo>
                <a:lnTo>
                  <a:pt x="89027" y="833247"/>
                </a:lnTo>
                <a:cubicBezTo>
                  <a:pt x="43306" y="833247"/>
                  <a:pt x="6350" y="796163"/>
                  <a:pt x="6350" y="750569"/>
                </a:cubicBezTo>
                <a:lnTo>
                  <a:pt x="6350" y="890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602983" y="2097658"/>
            <a:ext cx="190754" cy="1678939"/>
          </a:xfrm>
          <a:custGeom>
            <a:avLst/>
            <a:gdLst>
              <a:gd name="connsiteX0" fmla="*/ 12700 w 190754"/>
              <a:gd name="connsiteY0" fmla="*/ 12700 h 1678939"/>
              <a:gd name="connsiteX1" fmla="*/ 12700 w 190754"/>
              <a:gd name="connsiteY1" fmla="*/ 1666239 h 1678939"/>
              <a:gd name="connsiteX2" fmla="*/ 178054 w 190754"/>
              <a:gd name="connsiteY2" fmla="*/ 1666239 h 16789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90754" h="1678939">
                <a:moveTo>
                  <a:pt x="12700" y="12700"/>
                </a:moveTo>
                <a:lnTo>
                  <a:pt x="12700" y="1666239"/>
                </a:lnTo>
                <a:lnTo>
                  <a:pt x="178054" y="1666239"/>
                </a:lnTo>
              </a:path>
            </a:pathLst>
          </a:custGeom>
          <a:ln w="25400">
            <a:solidFill>
              <a:srgbClr val="BE4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781038" y="3350514"/>
            <a:ext cx="1322832" cy="826897"/>
          </a:xfrm>
          <a:custGeom>
            <a:avLst/>
            <a:gdLst>
              <a:gd name="connsiteX0" fmla="*/ 0 w 1322832"/>
              <a:gd name="connsiteY0" fmla="*/ 82676 h 826897"/>
              <a:gd name="connsiteX1" fmla="*/ 82677 w 1322832"/>
              <a:gd name="connsiteY1" fmla="*/ 0 h 826897"/>
              <a:gd name="connsiteX2" fmla="*/ 1240155 w 1322832"/>
              <a:gd name="connsiteY2" fmla="*/ 0 h 826897"/>
              <a:gd name="connsiteX3" fmla="*/ 1322831 w 1322832"/>
              <a:gd name="connsiteY3" fmla="*/ 82676 h 826897"/>
              <a:gd name="connsiteX4" fmla="*/ 1322831 w 1322832"/>
              <a:gd name="connsiteY4" fmla="*/ 744220 h 826897"/>
              <a:gd name="connsiteX5" fmla="*/ 1240155 w 1322832"/>
              <a:gd name="connsiteY5" fmla="*/ 826896 h 826897"/>
              <a:gd name="connsiteX6" fmla="*/ 82677 w 1322832"/>
              <a:gd name="connsiteY6" fmla="*/ 826896 h 826897"/>
              <a:gd name="connsiteX7" fmla="*/ 0 w 1322832"/>
              <a:gd name="connsiteY7" fmla="*/ 744220 h 826897"/>
              <a:gd name="connsiteX8" fmla="*/ 0 w 1322832"/>
              <a:gd name="connsiteY8" fmla="*/ 82676 h 8268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2832" h="826897">
                <a:moveTo>
                  <a:pt x="0" y="82676"/>
                </a:moveTo>
                <a:cubicBezTo>
                  <a:pt x="0" y="37083"/>
                  <a:pt x="36956" y="0"/>
                  <a:pt x="82677" y="0"/>
                </a:cubicBezTo>
                <a:lnTo>
                  <a:pt x="1240155" y="0"/>
                </a:lnTo>
                <a:cubicBezTo>
                  <a:pt x="1285875" y="0"/>
                  <a:pt x="1322831" y="37083"/>
                  <a:pt x="1322831" y="82676"/>
                </a:cubicBezTo>
                <a:lnTo>
                  <a:pt x="1322831" y="744220"/>
                </a:lnTo>
                <a:cubicBezTo>
                  <a:pt x="1322831" y="789813"/>
                  <a:pt x="1285875" y="826896"/>
                  <a:pt x="1240155" y="826896"/>
                </a:cubicBezTo>
                <a:lnTo>
                  <a:pt x="82677" y="826896"/>
                </a:lnTo>
                <a:cubicBezTo>
                  <a:pt x="36956" y="826896"/>
                  <a:pt x="0" y="789813"/>
                  <a:pt x="0" y="744220"/>
                </a:cubicBezTo>
                <a:lnTo>
                  <a:pt x="0" y="8267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774688" y="3344164"/>
            <a:ext cx="1335532" cy="839597"/>
          </a:xfrm>
          <a:custGeom>
            <a:avLst/>
            <a:gdLst>
              <a:gd name="connsiteX0" fmla="*/ 6350 w 1335532"/>
              <a:gd name="connsiteY0" fmla="*/ 89026 h 839597"/>
              <a:gd name="connsiteX1" fmla="*/ 89027 w 1335532"/>
              <a:gd name="connsiteY1" fmla="*/ 6350 h 839597"/>
              <a:gd name="connsiteX2" fmla="*/ 1246505 w 1335532"/>
              <a:gd name="connsiteY2" fmla="*/ 6350 h 839597"/>
              <a:gd name="connsiteX3" fmla="*/ 1329181 w 1335532"/>
              <a:gd name="connsiteY3" fmla="*/ 89026 h 839597"/>
              <a:gd name="connsiteX4" fmla="*/ 1329181 w 1335532"/>
              <a:gd name="connsiteY4" fmla="*/ 750570 h 839597"/>
              <a:gd name="connsiteX5" fmla="*/ 1246505 w 1335532"/>
              <a:gd name="connsiteY5" fmla="*/ 833246 h 839597"/>
              <a:gd name="connsiteX6" fmla="*/ 89027 w 1335532"/>
              <a:gd name="connsiteY6" fmla="*/ 833246 h 839597"/>
              <a:gd name="connsiteX7" fmla="*/ 6350 w 1335532"/>
              <a:gd name="connsiteY7" fmla="*/ 750570 h 839597"/>
              <a:gd name="connsiteX8" fmla="*/ 6350 w 1335532"/>
              <a:gd name="connsiteY8" fmla="*/ 89026 h 8395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5532" h="839597">
                <a:moveTo>
                  <a:pt x="6350" y="89026"/>
                </a:moveTo>
                <a:cubicBezTo>
                  <a:pt x="6350" y="43433"/>
                  <a:pt x="43306" y="6350"/>
                  <a:pt x="89027" y="6350"/>
                </a:cubicBezTo>
                <a:lnTo>
                  <a:pt x="1246505" y="6350"/>
                </a:lnTo>
                <a:cubicBezTo>
                  <a:pt x="1292225" y="6350"/>
                  <a:pt x="1329181" y="43433"/>
                  <a:pt x="1329181" y="89026"/>
                </a:cubicBezTo>
                <a:lnTo>
                  <a:pt x="1329181" y="750570"/>
                </a:lnTo>
                <a:cubicBezTo>
                  <a:pt x="1329181" y="796163"/>
                  <a:pt x="1292225" y="833246"/>
                  <a:pt x="1246505" y="833246"/>
                </a:cubicBezTo>
                <a:lnTo>
                  <a:pt x="89027" y="833246"/>
                </a:lnTo>
                <a:cubicBezTo>
                  <a:pt x="43306" y="833246"/>
                  <a:pt x="6350" y="796163"/>
                  <a:pt x="6350" y="750570"/>
                </a:cubicBezTo>
                <a:lnTo>
                  <a:pt x="6350" y="890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602983" y="2097658"/>
            <a:ext cx="190754" cy="2712466"/>
          </a:xfrm>
          <a:custGeom>
            <a:avLst/>
            <a:gdLst>
              <a:gd name="connsiteX0" fmla="*/ 12700 w 190754"/>
              <a:gd name="connsiteY0" fmla="*/ 12700 h 2712466"/>
              <a:gd name="connsiteX1" fmla="*/ 12700 w 190754"/>
              <a:gd name="connsiteY1" fmla="*/ 2699766 h 2712466"/>
              <a:gd name="connsiteX2" fmla="*/ 178054 w 190754"/>
              <a:gd name="connsiteY2" fmla="*/ 2699766 h 2712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90754" h="2712466">
                <a:moveTo>
                  <a:pt x="12700" y="12700"/>
                </a:moveTo>
                <a:lnTo>
                  <a:pt x="12700" y="2699766"/>
                </a:lnTo>
                <a:lnTo>
                  <a:pt x="178054" y="2699766"/>
                </a:lnTo>
              </a:path>
            </a:pathLst>
          </a:custGeom>
          <a:ln w="25400">
            <a:solidFill>
              <a:srgbClr val="BE4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781038" y="4384040"/>
            <a:ext cx="1322832" cy="826896"/>
          </a:xfrm>
          <a:custGeom>
            <a:avLst/>
            <a:gdLst>
              <a:gd name="connsiteX0" fmla="*/ 0 w 1322832"/>
              <a:gd name="connsiteY0" fmla="*/ 82676 h 826896"/>
              <a:gd name="connsiteX1" fmla="*/ 82677 w 1322832"/>
              <a:gd name="connsiteY1" fmla="*/ 0 h 826896"/>
              <a:gd name="connsiteX2" fmla="*/ 1240155 w 1322832"/>
              <a:gd name="connsiteY2" fmla="*/ 0 h 826896"/>
              <a:gd name="connsiteX3" fmla="*/ 1322831 w 1322832"/>
              <a:gd name="connsiteY3" fmla="*/ 82676 h 826896"/>
              <a:gd name="connsiteX4" fmla="*/ 1322831 w 1322832"/>
              <a:gd name="connsiteY4" fmla="*/ 744219 h 826896"/>
              <a:gd name="connsiteX5" fmla="*/ 1240155 w 1322832"/>
              <a:gd name="connsiteY5" fmla="*/ 826896 h 826896"/>
              <a:gd name="connsiteX6" fmla="*/ 82677 w 1322832"/>
              <a:gd name="connsiteY6" fmla="*/ 826896 h 826896"/>
              <a:gd name="connsiteX7" fmla="*/ 0 w 1322832"/>
              <a:gd name="connsiteY7" fmla="*/ 744219 h 826896"/>
              <a:gd name="connsiteX8" fmla="*/ 0 w 1322832"/>
              <a:gd name="connsiteY8" fmla="*/ 82676 h 8268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2832" h="826896">
                <a:moveTo>
                  <a:pt x="0" y="82676"/>
                </a:moveTo>
                <a:cubicBezTo>
                  <a:pt x="0" y="37083"/>
                  <a:pt x="36956" y="0"/>
                  <a:pt x="82677" y="0"/>
                </a:cubicBezTo>
                <a:lnTo>
                  <a:pt x="1240155" y="0"/>
                </a:lnTo>
                <a:cubicBezTo>
                  <a:pt x="1285875" y="0"/>
                  <a:pt x="1322831" y="37083"/>
                  <a:pt x="1322831" y="82676"/>
                </a:cubicBezTo>
                <a:lnTo>
                  <a:pt x="1322831" y="744219"/>
                </a:lnTo>
                <a:cubicBezTo>
                  <a:pt x="1322831" y="789813"/>
                  <a:pt x="1285875" y="826896"/>
                  <a:pt x="1240155" y="826896"/>
                </a:cubicBezTo>
                <a:lnTo>
                  <a:pt x="82677" y="826896"/>
                </a:lnTo>
                <a:cubicBezTo>
                  <a:pt x="36956" y="826896"/>
                  <a:pt x="0" y="789813"/>
                  <a:pt x="0" y="744219"/>
                </a:cubicBezTo>
                <a:lnTo>
                  <a:pt x="0" y="8267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774688" y="4377690"/>
            <a:ext cx="1335532" cy="839596"/>
          </a:xfrm>
          <a:custGeom>
            <a:avLst/>
            <a:gdLst>
              <a:gd name="connsiteX0" fmla="*/ 6350 w 1335532"/>
              <a:gd name="connsiteY0" fmla="*/ 89026 h 839596"/>
              <a:gd name="connsiteX1" fmla="*/ 89027 w 1335532"/>
              <a:gd name="connsiteY1" fmla="*/ 6350 h 839596"/>
              <a:gd name="connsiteX2" fmla="*/ 1246505 w 1335532"/>
              <a:gd name="connsiteY2" fmla="*/ 6350 h 839596"/>
              <a:gd name="connsiteX3" fmla="*/ 1329181 w 1335532"/>
              <a:gd name="connsiteY3" fmla="*/ 89026 h 839596"/>
              <a:gd name="connsiteX4" fmla="*/ 1329181 w 1335532"/>
              <a:gd name="connsiteY4" fmla="*/ 750569 h 839596"/>
              <a:gd name="connsiteX5" fmla="*/ 1246505 w 1335532"/>
              <a:gd name="connsiteY5" fmla="*/ 833246 h 839596"/>
              <a:gd name="connsiteX6" fmla="*/ 89027 w 1335532"/>
              <a:gd name="connsiteY6" fmla="*/ 833246 h 839596"/>
              <a:gd name="connsiteX7" fmla="*/ 6350 w 1335532"/>
              <a:gd name="connsiteY7" fmla="*/ 750569 h 839596"/>
              <a:gd name="connsiteX8" fmla="*/ 6350 w 1335532"/>
              <a:gd name="connsiteY8" fmla="*/ 89026 h 839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5532" h="839596">
                <a:moveTo>
                  <a:pt x="6350" y="89026"/>
                </a:moveTo>
                <a:cubicBezTo>
                  <a:pt x="6350" y="43433"/>
                  <a:pt x="43306" y="6350"/>
                  <a:pt x="89027" y="6350"/>
                </a:cubicBezTo>
                <a:lnTo>
                  <a:pt x="1246505" y="6350"/>
                </a:lnTo>
                <a:cubicBezTo>
                  <a:pt x="1292225" y="6350"/>
                  <a:pt x="1329181" y="43433"/>
                  <a:pt x="1329181" y="89026"/>
                </a:cubicBezTo>
                <a:lnTo>
                  <a:pt x="1329181" y="750569"/>
                </a:lnTo>
                <a:cubicBezTo>
                  <a:pt x="1329181" y="796163"/>
                  <a:pt x="1292225" y="833246"/>
                  <a:pt x="1246505" y="833246"/>
                </a:cubicBezTo>
                <a:lnTo>
                  <a:pt x="89027" y="833246"/>
                </a:lnTo>
                <a:cubicBezTo>
                  <a:pt x="43306" y="833246"/>
                  <a:pt x="6350" y="796163"/>
                  <a:pt x="6350" y="750569"/>
                </a:cubicBezTo>
                <a:lnTo>
                  <a:pt x="6350" y="890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602983" y="2097658"/>
            <a:ext cx="190754" cy="3746042"/>
          </a:xfrm>
          <a:custGeom>
            <a:avLst/>
            <a:gdLst>
              <a:gd name="connsiteX0" fmla="*/ 12700 w 190754"/>
              <a:gd name="connsiteY0" fmla="*/ 12700 h 3746042"/>
              <a:gd name="connsiteX1" fmla="*/ 12700 w 190754"/>
              <a:gd name="connsiteY1" fmla="*/ 3733342 h 3746042"/>
              <a:gd name="connsiteX2" fmla="*/ 178054 w 190754"/>
              <a:gd name="connsiteY2" fmla="*/ 3733342 h 3746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90754" h="3746042">
                <a:moveTo>
                  <a:pt x="12700" y="12700"/>
                </a:moveTo>
                <a:lnTo>
                  <a:pt x="12700" y="3733342"/>
                </a:lnTo>
                <a:lnTo>
                  <a:pt x="178054" y="3733342"/>
                </a:lnTo>
              </a:path>
            </a:pathLst>
          </a:custGeom>
          <a:ln w="25400">
            <a:solidFill>
              <a:srgbClr val="BE42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781038" y="5417565"/>
            <a:ext cx="1322832" cy="826833"/>
          </a:xfrm>
          <a:custGeom>
            <a:avLst/>
            <a:gdLst>
              <a:gd name="connsiteX0" fmla="*/ 0 w 1322832"/>
              <a:gd name="connsiteY0" fmla="*/ 82677 h 826833"/>
              <a:gd name="connsiteX1" fmla="*/ 82677 w 1322832"/>
              <a:gd name="connsiteY1" fmla="*/ 0 h 826833"/>
              <a:gd name="connsiteX2" fmla="*/ 1240155 w 1322832"/>
              <a:gd name="connsiteY2" fmla="*/ 0 h 826833"/>
              <a:gd name="connsiteX3" fmla="*/ 1322831 w 1322832"/>
              <a:gd name="connsiteY3" fmla="*/ 82677 h 826833"/>
              <a:gd name="connsiteX4" fmla="*/ 1322831 w 1322832"/>
              <a:gd name="connsiteY4" fmla="*/ 744156 h 826833"/>
              <a:gd name="connsiteX5" fmla="*/ 1240155 w 1322832"/>
              <a:gd name="connsiteY5" fmla="*/ 826833 h 826833"/>
              <a:gd name="connsiteX6" fmla="*/ 82677 w 1322832"/>
              <a:gd name="connsiteY6" fmla="*/ 826833 h 826833"/>
              <a:gd name="connsiteX7" fmla="*/ 0 w 1322832"/>
              <a:gd name="connsiteY7" fmla="*/ 744156 h 826833"/>
              <a:gd name="connsiteX8" fmla="*/ 0 w 1322832"/>
              <a:gd name="connsiteY8" fmla="*/ 82677 h 8268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2832" h="826833">
                <a:moveTo>
                  <a:pt x="0" y="82677"/>
                </a:moveTo>
                <a:cubicBezTo>
                  <a:pt x="0" y="37084"/>
                  <a:pt x="36956" y="0"/>
                  <a:pt x="82677" y="0"/>
                </a:cubicBezTo>
                <a:lnTo>
                  <a:pt x="1240155" y="0"/>
                </a:lnTo>
                <a:cubicBezTo>
                  <a:pt x="1285875" y="0"/>
                  <a:pt x="1322831" y="37084"/>
                  <a:pt x="1322831" y="82677"/>
                </a:cubicBezTo>
                <a:lnTo>
                  <a:pt x="1322831" y="744156"/>
                </a:lnTo>
                <a:cubicBezTo>
                  <a:pt x="1322831" y="789825"/>
                  <a:pt x="1285875" y="826833"/>
                  <a:pt x="1240155" y="826833"/>
                </a:cubicBezTo>
                <a:lnTo>
                  <a:pt x="82677" y="826833"/>
                </a:lnTo>
                <a:cubicBezTo>
                  <a:pt x="36956" y="826833"/>
                  <a:pt x="0" y="789825"/>
                  <a:pt x="0" y="744156"/>
                </a:cubicBezTo>
                <a:lnTo>
                  <a:pt x="0" y="8267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774688" y="5411215"/>
            <a:ext cx="1335532" cy="839533"/>
          </a:xfrm>
          <a:custGeom>
            <a:avLst/>
            <a:gdLst>
              <a:gd name="connsiteX0" fmla="*/ 6350 w 1335532"/>
              <a:gd name="connsiteY0" fmla="*/ 89027 h 839533"/>
              <a:gd name="connsiteX1" fmla="*/ 89027 w 1335532"/>
              <a:gd name="connsiteY1" fmla="*/ 6350 h 839533"/>
              <a:gd name="connsiteX2" fmla="*/ 1246505 w 1335532"/>
              <a:gd name="connsiteY2" fmla="*/ 6350 h 839533"/>
              <a:gd name="connsiteX3" fmla="*/ 1329181 w 1335532"/>
              <a:gd name="connsiteY3" fmla="*/ 89027 h 839533"/>
              <a:gd name="connsiteX4" fmla="*/ 1329181 w 1335532"/>
              <a:gd name="connsiteY4" fmla="*/ 750506 h 839533"/>
              <a:gd name="connsiteX5" fmla="*/ 1246505 w 1335532"/>
              <a:gd name="connsiteY5" fmla="*/ 833183 h 839533"/>
              <a:gd name="connsiteX6" fmla="*/ 89027 w 1335532"/>
              <a:gd name="connsiteY6" fmla="*/ 833183 h 839533"/>
              <a:gd name="connsiteX7" fmla="*/ 6350 w 1335532"/>
              <a:gd name="connsiteY7" fmla="*/ 750506 h 839533"/>
              <a:gd name="connsiteX8" fmla="*/ 6350 w 1335532"/>
              <a:gd name="connsiteY8" fmla="*/ 89027 h 8395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5532" h="839533">
                <a:moveTo>
                  <a:pt x="6350" y="89027"/>
                </a:moveTo>
                <a:cubicBezTo>
                  <a:pt x="6350" y="43434"/>
                  <a:pt x="43306" y="6350"/>
                  <a:pt x="89027" y="6350"/>
                </a:cubicBezTo>
                <a:lnTo>
                  <a:pt x="1246505" y="6350"/>
                </a:lnTo>
                <a:cubicBezTo>
                  <a:pt x="1292225" y="6350"/>
                  <a:pt x="1329181" y="43434"/>
                  <a:pt x="1329181" y="89027"/>
                </a:cubicBezTo>
                <a:lnTo>
                  <a:pt x="1329181" y="750506"/>
                </a:lnTo>
                <a:cubicBezTo>
                  <a:pt x="1329181" y="796175"/>
                  <a:pt x="1292225" y="833183"/>
                  <a:pt x="1246505" y="833183"/>
                </a:cubicBezTo>
                <a:lnTo>
                  <a:pt x="89027" y="833183"/>
                </a:lnTo>
                <a:cubicBezTo>
                  <a:pt x="43306" y="833183"/>
                  <a:pt x="6350" y="796175"/>
                  <a:pt x="6350" y="750506"/>
                </a:cubicBezTo>
                <a:lnTo>
                  <a:pt x="6350" y="8902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" y="1295400"/>
            <a:ext cx="1778000" cy="10287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0600" y="1244600"/>
            <a:ext cx="1778000" cy="8763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30600" y="2260600"/>
            <a:ext cx="1778000" cy="8763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30600" y="3276600"/>
            <a:ext cx="1778000" cy="8763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30600" y="4292600"/>
            <a:ext cx="1778000" cy="8636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30600" y="5295900"/>
            <a:ext cx="1778000" cy="8763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62700" y="1244600"/>
            <a:ext cx="1879600" cy="9398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67500" y="2273300"/>
            <a:ext cx="1600200" cy="9525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667500" y="3314700"/>
            <a:ext cx="1600200" cy="9398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05600" y="4343400"/>
            <a:ext cx="1524000" cy="9525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8300" y="5384800"/>
            <a:ext cx="1485900" cy="9398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17500" y="533400"/>
            <a:ext cx="5613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540500" y="1663700"/>
            <a:ext cx="1485900" cy="453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</a:p>
          <a:p>
            <a:pPr>
              <a:lnSpc>
                <a:spcPts val="16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7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7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7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700"/>
              </a:lnSpc>
              <a:tabLst>
                <a:tab pos="266700" algn="l"/>
                <a:tab pos="304800" algn="l"/>
                <a:tab pos="342900" algn="l"/>
                <a:tab pos="368300" algn="l"/>
                <a:tab pos="393700" algn="l"/>
                <a:tab pos="533400" algn="l"/>
                <a:tab pos="622300" algn="l"/>
                <a:tab pos="723900" algn="l"/>
              </a:tabLst>
            </a:pPr>
            <a:r>
              <a:rPr lang="en-US" altLang="zh-CN" dirty="0" smtClean="0"/>
              <a:t>				</a:t>
            </a:r>
            <a:r>
              <a:rPr lang="en-US" altLang="zh-CN" sz="17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130300" y="1460500"/>
            <a:ext cx="1066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pPr>
              <a:lnSpc>
                <a:spcPts val="1900"/>
              </a:lnSpc>
              <a:tabLst>
                <a:tab pos="25400" algn="l"/>
                <a:tab pos="254000" algn="l"/>
              </a:tabLst>
            </a:pP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Installation</a:t>
            </a:r>
          </a:p>
          <a:p>
            <a:pPr>
              <a:lnSpc>
                <a:spcPts val="1900"/>
              </a:lnSpc>
              <a:tabLst>
                <a:tab pos="254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848100" y="1612900"/>
            <a:ext cx="11303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lnSpc>
                <a:spcPts val="19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What’s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</a:p>
          <a:p>
            <a:pPr>
              <a:lnSpc>
                <a:spcPts val="19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50800" algn="l"/>
                <a:tab pos="63500" algn="l"/>
                <a:tab pos="76200" algn="l"/>
                <a:tab pos="1397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mental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2527300"/>
            <a:ext cx="1016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20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1920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920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03300" y="2552700"/>
            <a:ext cx="73660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www.autodesk.com/maya</a:t>
            </a:r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‘Documentation’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download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www.autodesk.com/developMaya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http://usa.autodesk.com/adsk/servlet/item?id=1670776</a:t>
            </a:r>
          </a:p>
          <a:p>
            <a:pPr>
              <a:lnSpc>
                <a:spcPts val="28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8&amp;siteID=123112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58800"/>
            <a:ext cx="5384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5867400" cy="508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Navigating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Installation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Logging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Suggestion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12900" y="2463800"/>
            <a:ext cx="5600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558800" algn="l"/>
              </a:tabLst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Navigating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Installation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respect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6652462" cy="3123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Navigating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Folders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installation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Files\Autodesk\Maya2013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C:\My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Documents\maya\2013-x64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Folders: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90600" y="3860800"/>
            <a:ext cx="889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19200" y="3860800"/>
            <a:ext cx="19431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(mayapy.exe)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devkit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mentalray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80264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ts val="32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Files\Autodesk\Maya2013\devkit\plug-ins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ts val="32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Files\Autodesk\Maya2013\devkit\applications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ts val="32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Files\Autodesk\Maya2013\devkit\plug-ins\scripted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C:\Program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Files\Autodesk\Maya2013\devkit\applications\scripted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39900" y="2451100"/>
            <a:ext cx="5346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4168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Shelf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080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8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interpreter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81026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Helpful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clearly</a:t>
            </a:r>
          </a:p>
          <a:p>
            <a:pPr>
              <a:lnSpc>
                <a:spcPts val="28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</a:p>
          <a:p>
            <a:pPr>
              <a:lnSpc>
                <a:spcPts val="28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informative.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appropriately,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68326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know!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here: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8956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895600"/>
            <a:ext cx="4064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www.autodesk.com/maya-bugreport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746500"/>
            <a:ext cx="482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here: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42418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4241800"/>
            <a:ext cx="339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www.autodesk.com/maya-sug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37211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0193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39800" y="1968500"/>
            <a:ext cx="6553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(O’Reilly)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Mark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Lutz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David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Ascher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31800" y="2463800"/>
            <a:ext cx="83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29718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39800" y="2984500"/>
            <a:ext cx="6985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Thinking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Volume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Bruce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Eckel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31800" y="3721100"/>
            <a:ext cx="127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03400" y="3721100"/>
            <a:ext cx="3949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74700" y="42291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39800" y="4241800"/>
            <a:ext cx="75311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Film: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Adam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Mechtley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Ryan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Trowbridge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1800" y="5283200"/>
            <a:ext cx="889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422400" y="5283200"/>
            <a:ext cx="3517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74700" y="57912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939800" y="5791200"/>
            <a:ext cx="702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Volume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David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Gould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46975" y="4073905"/>
            <a:ext cx="3331527" cy="18288"/>
          </a:xfrm>
          <a:custGeom>
            <a:avLst/>
            <a:gdLst>
              <a:gd name="connsiteX0" fmla="*/ 0 w 3331527"/>
              <a:gd name="connsiteY0" fmla="*/ 0 h 18288"/>
              <a:gd name="connsiteX1" fmla="*/ 1665795 w 3331527"/>
              <a:gd name="connsiteY1" fmla="*/ 0 h 18288"/>
              <a:gd name="connsiteX2" fmla="*/ 3331527 w 3331527"/>
              <a:gd name="connsiteY2" fmla="*/ 0 h 18288"/>
              <a:gd name="connsiteX3" fmla="*/ 3331527 w 3331527"/>
              <a:gd name="connsiteY3" fmla="*/ 18288 h 18288"/>
              <a:gd name="connsiteX4" fmla="*/ 1665795 w 3331527"/>
              <a:gd name="connsiteY4" fmla="*/ 18288 h 18288"/>
              <a:gd name="connsiteX5" fmla="*/ 0 w 3331527"/>
              <a:gd name="connsiteY5" fmla="*/ 18288 h 18288"/>
              <a:gd name="connsiteX6" fmla="*/ 0 w 3331527"/>
              <a:gd name="connsiteY6" fmla="*/ 0 h 18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331527" h="18288">
                <a:moveTo>
                  <a:pt x="0" y="0"/>
                </a:moveTo>
                <a:lnTo>
                  <a:pt x="1665795" y="0"/>
                </a:lnTo>
                <a:lnTo>
                  <a:pt x="3331527" y="0"/>
                </a:lnTo>
                <a:lnTo>
                  <a:pt x="3331527" y="18288"/>
                </a:lnTo>
                <a:lnTo>
                  <a:pt x="1665795" y="18288"/>
                </a:lnTo>
                <a:lnTo>
                  <a:pt x="0" y="18288"/>
                </a:lnTo>
                <a:lnTo>
                  <a:pt x="0" y="0"/>
                </a:lnTo>
              </a:path>
            </a:pathLst>
          </a:custGeom>
          <a:solidFill>
            <a:srgbClr val="77BB1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7137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Additional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1800" y="1511300"/>
            <a:ext cx="1028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62100" y="1511300"/>
            <a:ext cx="278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20193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39800" y="2019300"/>
            <a:ext cx="440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http://www.autodesk.com/developmaya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54100" y="2336800"/>
            <a:ext cx="1028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197100" y="2336800"/>
            <a:ext cx="288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Paper’s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31800" y="2857500"/>
            <a:ext cx="50038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DevTV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(video)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622300" algn="l"/>
              </a:tabLst>
            </a:pPr>
            <a:r>
              <a:rPr lang="en-US" altLang="zh-CN" sz="224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Problems: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4700" y="38608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39800" y="3860800"/>
            <a:ext cx="308353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http://www.autodesk.com/adn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31800" y="4305300"/>
            <a:ext cx="774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308100" y="4305300"/>
            <a:ext cx="7073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Forums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(API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97200" y="2387600"/>
            <a:ext cx="2844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Let’s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Started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1511300"/>
            <a:ext cx="7327900" cy="4076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759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874000" cy="468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repetitive,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time-consuming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popular,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easy-to-use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project-specific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functionality,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workflows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30400" y="2451100"/>
            <a:ext cx="4978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80010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Possibilities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options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705100"/>
            <a:ext cx="2286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224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95400" y="2667000"/>
            <a:ext cx="543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(MEL)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1153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heart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Familiarity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deepen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expertise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6540500"/>
            <a:ext cx="2641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pipeline.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723900"/>
            <a:ext cx="8140700" cy="593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powerful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popular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object-oriented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8.5,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now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stand-alone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empowers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facilities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integrate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789</Words>
  <Application>Microsoft Office PowerPoint</Application>
  <PresentationFormat>On-screen Show (4:3)</PresentationFormat>
  <Paragraphs>601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</cp:lastModifiedBy>
  <cp:revision>5</cp:revision>
  <dcterms:created xsi:type="dcterms:W3CDTF">2006-08-16T00:00:00Z</dcterms:created>
  <dcterms:modified xsi:type="dcterms:W3CDTF">2013-09-10T21:22:27Z</dcterms:modified>
</cp:coreProperties>
</file>