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7467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Miscellaneous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862512" y="4523930"/>
            <a:ext cx="2543175" cy="325120"/>
          </a:xfrm>
          <a:custGeom>
            <a:avLst/>
            <a:gdLst>
              <a:gd name="connsiteX0" fmla="*/ 14287 w 2543175"/>
              <a:gd name="connsiteY0" fmla="*/ 63690 h 325120"/>
              <a:gd name="connsiteX1" fmla="*/ 63690 w 2543175"/>
              <a:gd name="connsiteY1" fmla="*/ 14287 h 325120"/>
              <a:gd name="connsiteX2" fmla="*/ 2479484 w 2543175"/>
              <a:gd name="connsiteY2" fmla="*/ 14287 h 325120"/>
              <a:gd name="connsiteX3" fmla="*/ 2528887 w 2543175"/>
              <a:gd name="connsiteY3" fmla="*/ 63690 h 325120"/>
              <a:gd name="connsiteX4" fmla="*/ 2528887 w 2543175"/>
              <a:gd name="connsiteY4" fmla="*/ 261429 h 325120"/>
              <a:gd name="connsiteX5" fmla="*/ 2479484 w 2543175"/>
              <a:gd name="connsiteY5" fmla="*/ 310832 h 325120"/>
              <a:gd name="connsiteX6" fmla="*/ 63690 w 2543175"/>
              <a:gd name="connsiteY6" fmla="*/ 310832 h 325120"/>
              <a:gd name="connsiteX7" fmla="*/ 14287 w 2543175"/>
              <a:gd name="connsiteY7" fmla="*/ 261429 h 325120"/>
              <a:gd name="connsiteX8" fmla="*/ 14287 w 25431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543175" h="325120">
                <a:moveTo>
                  <a:pt x="14287" y="63690"/>
                </a:moveTo>
                <a:cubicBezTo>
                  <a:pt x="14287" y="36385"/>
                  <a:pt x="36385" y="14287"/>
                  <a:pt x="63690" y="14287"/>
                </a:cubicBezTo>
                <a:lnTo>
                  <a:pt x="2479484" y="14287"/>
                </a:lnTo>
                <a:cubicBezTo>
                  <a:pt x="2506789" y="14287"/>
                  <a:pt x="2528887" y="36385"/>
                  <a:pt x="2528887" y="63690"/>
                </a:cubicBezTo>
                <a:lnTo>
                  <a:pt x="2528887" y="261429"/>
                </a:lnTo>
                <a:cubicBezTo>
                  <a:pt x="2528887" y="288734"/>
                  <a:pt x="2506789" y="310832"/>
                  <a:pt x="2479484" y="310832"/>
                </a:cubicBezTo>
                <a:lnTo>
                  <a:pt x="63690" y="310832"/>
                </a:lnTo>
                <a:cubicBezTo>
                  <a:pt x="36385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2044700"/>
            <a:ext cx="292100" cy="1549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1000" y="1663700"/>
            <a:ext cx="584200" cy="143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1800" y="3517900"/>
            <a:ext cx="3136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MMessage_MBasicFunction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(args)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58800"/>
            <a:ext cx="78994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89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OpenMaya.MSceneMessage.addCallback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(OpenMaya.MSceneMessage</a:t>
            </a:r>
            <a:r>
              <a:rPr lang="en-US" altLang="zh-CN" sz="1596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2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MMessage_MBasicFunction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clientData)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60900" y="3175000"/>
            <a:ext cx="334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OpenMaya.MSceneMessage.kAfterOpen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3700" y="4635500"/>
            <a:ext cx="6921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OpenMaya.MSceneMessage.addCallback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OpenMaya.MSceneMessage.kAfterOpen,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afterFileOpenCallback)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2737" y="2316098"/>
            <a:ext cx="8837548" cy="2146300"/>
          </a:xfrm>
          <a:custGeom>
            <a:avLst/>
            <a:gdLst>
              <a:gd name="connsiteX0" fmla="*/ 6350 w 8837548"/>
              <a:gd name="connsiteY0" fmla="*/ 2139950 h 2146300"/>
              <a:gd name="connsiteX1" fmla="*/ 8831198 w 8837548"/>
              <a:gd name="connsiteY1" fmla="*/ 2139950 h 2146300"/>
              <a:gd name="connsiteX2" fmla="*/ 8831198 w 8837548"/>
              <a:gd name="connsiteY2" fmla="*/ 6350 h 2146300"/>
              <a:gd name="connsiteX3" fmla="*/ 6350 w 8837548"/>
              <a:gd name="connsiteY3" fmla="*/ 6350 h 2146300"/>
              <a:gd name="connsiteX4" fmla="*/ 6350 w 8837548"/>
              <a:gd name="connsiteY4" fmla="*/ 2139950 h 214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37548" h="2146300">
                <a:moveTo>
                  <a:pt x="6350" y="2139950"/>
                </a:moveTo>
                <a:lnTo>
                  <a:pt x="8831198" y="2139950"/>
                </a:lnTo>
                <a:lnTo>
                  <a:pt x="8831198" y="6350"/>
                </a:lnTo>
                <a:lnTo>
                  <a:pt x="6350" y="6350"/>
                </a:lnTo>
                <a:lnTo>
                  <a:pt x="6350" y="213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6400" y="5308600"/>
            <a:ext cx="3340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MyCmd_removeCallback():</a:t>
            </a:r>
          </a:p>
          <a:p>
            <a:pPr>
              <a:lnSpc>
                <a:spcPts val="16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OpenMaya.MMessage.removeCallback(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1300" y="622300"/>
            <a:ext cx="83693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OpenMaya.MSceneMessage.addCallback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OpenMaya.MSceneMessage,</a:t>
            </a:r>
          </a:p>
          <a:p>
            <a:pPr>
              <a:lnSpc>
                <a:spcPts val="19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Mmessage_MBasicFunction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clientData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OpenMaya.MCallbackId()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afterFileOpenCallback(clientData):</a:t>
            </a:r>
          </a:p>
          <a:p>
            <a:pPr>
              <a:lnSpc>
                <a:spcPts val="16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“Come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afterFileOpenCallback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function\n”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MyCmd_addCallback():</a:t>
            </a:r>
          </a:p>
          <a:p>
            <a:pPr>
              <a:lnSpc>
                <a:spcPts val="18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OpenMaya.MSceneMessage.addCallback(OpenMaya.MSceneMessage.kAfterOpen,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afterFileOpenCallback)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67000" y="1704086"/>
            <a:ext cx="2390775" cy="427227"/>
          </a:xfrm>
          <a:custGeom>
            <a:avLst/>
            <a:gdLst>
              <a:gd name="connsiteX0" fmla="*/ 14287 w 1857375"/>
              <a:gd name="connsiteY0" fmla="*/ 80708 h 427227"/>
              <a:gd name="connsiteX1" fmla="*/ 80708 w 1857375"/>
              <a:gd name="connsiteY1" fmla="*/ 14287 h 427227"/>
              <a:gd name="connsiteX2" fmla="*/ 1776666 w 1857375"/>
              <a:gd name="connsiteY2" fmla="*/ 14287 h 427227"/>
              <a:gd name="connsiteX3" fmla="*/ 1843087 w 1857375"/>
              <a:gd name="connsiteY3" fmla="*/ 80708 h 427227"/>
              <a:gd name="connsiteX4" fmla="*/ 1843087 w 1857375"/>
              <a:gd name="connsiteY4" fmla="*/ 346519 h 427227"/>
              <a:gd name="connsiteX5" fmla="*/ 1776666 w 1857375"/>
              <a:gd name="connsiteY5" fmla="*/ 412940 h 427227"/>
              <a:gd name="connsiteX6" fmla="*/ 80708 w 1857375"/>
              <a:gd name="connsiteY6" fmla="*/ 412940 h 427227"/>
              <a:gd name="connsiteX7" fmla="*/ 14287 w 1857375"/>
              <a:gd name="connsiteY7" fmla="*/ 346519 h 427227"/>
              <a:gd name="connsiteX8" fmla="*/ 14287 w 18573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7375" h="427227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1776666" y="14287"/>
                </a:lnTo>
                <a:cubicBezTo>
                  <a:pt x="1813369" y="14287"/>
                  <a:pt x="1843087" y="44005"/>
                  <a:pt x="1843087" y="80708"/>
                </a:cubicBezTo>
                <a:lnTo>
                  <a:pt x="1843087" y="346519"/>
                </a:lnTo>
                <a:cubicBezTo>
                  <a:pt x="1843087" y="383222"/>
                  <a:pt x="1813369" y="412940"/>
                  <a:pt x="17766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71800" y="3458846"/>
            <a:ext cx="866775" cy="427354"/>
          </a:xfrm>
          <a:custGeom>
            <a:avLst/>
            <a:gdLst>
              <a:gd name="connsiteX0" fmla="*/ 14287 w 866775"/>
              <a:gd name="connsiteY0" fmla="*/ 80835 h 427354"/>
              <a:gd name="connsiteX1" fmla="*/ 80708 w 866775"/>
              <a:gd name="connsiteY1" fmla="*/ 14287 h 427354"/>
              <a:gd name="connsiteX2" fmla="*/ 786066 w 866775"/>
              <a:gd name="connsiteY2" fmla="*/ 14287 h 427354"/>
              <a:gd name="connsiteX3" fmla="*/ 852487 w 866775"/>
              <a:gd name="connsiteY3" fmla="*/ 80835 h 427354"/>
              <a:gd name="connsiteX4" fmla="*/ 852487 w 866775"/>
              <a:gd name="connsiteY4" fmla="*/ 346646 h 427354"/>
              <a:gd name="connsiteX5" fmla="*/ 786066 w 866775"/>
              <a:gd name="connsiteY5" fmla="*/ 413067 h 427354"/>
              <a:gd name="connsiteX6" fmla="*/ 80708 w 866775"/>
              <a:gd name="connsiteY6" fmla="*/ 413067 h 427354"/>
              <a:gd name="connsiteX7" fmla="*/ 14287 w 866775"/>
              <a:gd name="connsiteY7" fmla="*/ 346646 h 427354"/>
              <a:gd name="connsiteX8" fmla="*/ 14287 w 866775"/>
              <a:gd name="connsiteY8" fmla="*/ 80835 h 427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66775" h="427354">
                <a:moveTo>
                  <a:pt x="14287" y="80835"/>
                </a:moveTo>
                <a:cubicBezTo>
                  <a:pt x="14287" y="44132"/>
                  <a:pt x="44005" y="14287"/>
                  <a:pt x="80708" y="14287"/>
                </a:cubicBezTo>
                <a:lnTo>
                  <a:pt x="786066" y="14287"/>
                </a:lnTo>
                <a:cubicBezTo>
                  <a:pt x="822769" y="14287"/>
                  <a:pt x="852487" y="44132"/>
                  <a:pt x="852487" y="80835"/>
                </a:cubicBezTo>
                <a:lnTo>
                  <a:pt x="852487" y="346646"/>
                </a:lnTo>
                <a:cubicBezTo>
                  <a:pt x="852487" y="383349"/>
                  <a:pt x="822769" y="413067"/>
                  <a:pt x="786066" y="413067"/>
                </a:cubicBezTo>
                <a:lnTo>
                  <a:pt x="80708" y="413067"/>
                </a:lnTo>
                <a:cubicBezTo>
                  <a:pt x="44005" y="413067"/>
                  <a:pt x="14287" y="383349"/>
                  <a:pt x="14287" y="346646"/>
                </a:cubicBezTo>
                <a:lnTo>
                  <a:pt x="14287" y="8083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604851">
            <a:off x="2070936" y="1544722"/>
            <a:ext cx="457200" cy="2208732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2108200"/>
            <a:ext cx="279400" cy="540888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673100"/>
            <a:ext cx="8393644" cy="4829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1000" algn="l"/>
                <a:tab pos="4343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1000" algn="l"/>
                <a:tab pos="4343400" algn="l"/>
              </a:tabLst>
            </a:pP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OpenMaya.MCallbackId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OpenMaya.MSceneMessage.addCheckCallback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lnSpc>
                <a:spcPts val="1900"/>
              </a:lnSpc>
              <a:tabLst>
                <a:tab pos="381000" algn="l"/>
                <a:tab pos="43434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MMessage_MCheckFunction,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clientData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0" algn="l"/>
                <a:tab pos="4343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OpenMaya.MSceneMessage.kBeforeOpenCheck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0" algn="l"/>
                <a:tab pos="4343400" algn="l"/>
              </a:tabLst>
            </a:pPr>
            <a:r>
              <a:rPr lang="en-US" altLang="zh-CN" sz="1596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MMessage_MCheckFunction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(retCode,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clientData)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0" algn="l"/>
                <a:tab pos="4343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retCode: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</a:p>
          <a:p>
            <a:pPr>
              <a:lnSpc>
                <a:spcPts val="2100"/>
              </a:lnSpc>
              <a:tabLst>
                <a:tab pos="381000" algn="l"/>
                <a:tab pos="43434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2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returning</a:t>
            </a:r>
            <a:r>
              <a:rPr lang="en-US" altLang="zh-CN" sz="1802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variable.</a:t>
            </a:r>
          </a:p>
          <a:p>
            <a:pPr>
              <a:lnSpc>
                <a:spcPts val="2800"/>
              </a:lnSpc>
              <a:tabLst>
                <a:tab pos="381000" algn="l"/>
                <a:tab pos="4343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OpenMaya.MScriptUtil.setBool(retCode,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can’t</a:t>
            </a:r>
          </a:p>
          <a:p>
            <a:pPr>
              <a:lnSpc>
                <a:spcPts val="2100"/>
              </a:lnSpc>
              <a:tabLst>
                <a:tab pos="381000" algn="l"/>
                <a:tab pos="4343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71501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beforeOpenCheckCallback(retCode,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clientData):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#Do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custom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operations,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versions...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“Error: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correct,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abort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operations\n”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OpenMaya.MScriptUtil.setBool(retCode,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False)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MyCmd_addCallback():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OpenMaya.MSceneMessage.addCheckCallback(OpenMaya.MSceneMessage.kBeforeOpenCheck,</a:t>
            </a:r>
          </a:p>
          <a:p>
            <a:pPr>
              <a:lnSpc>
                <a:spcPts val="1600"/>
              </a:lnSpc>
              <a:tabLst>
                <a:tab pos="152400" algn="l"/>
              </a:tabLst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beforeOpenCheckCallback)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7757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3000" y="3025520"/>
          <a:ext cx="3886200" cy="3516184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</a:tblGrid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Textures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2DTextures,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3DTextures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EnvironmentTextures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7313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Materials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SurfaceMaterials,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VolumetricMaterials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DisplacementMaterials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5182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11581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Utilities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ParticleUtilities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ImagePlanes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Glow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84200"/>
            <a:ext cx="5943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71512" y="5319712"/>
            <a:ext cx="2314575" cy="180975"/>
          </a:xfrm>
          <a:custGeom>
            <a:avLst/>
            <a:gdLst>
              <a:gd name="connsiteX0" fmla="*/ 14287 w 2314575"/>
              <a:gd name="connsiteY0" fmla="*/ 39687 h 180975"/>
              <a:gd name="connsiteX1" fmla="*/ 39687 w 2314575"/>
              <a:gd name="connsiteY1" fmla="*/ 14287 h 180975"/>
              <a:gd name="connsiteX2" fmla="*/ 2274887 w 2314575"/>
              <a:gd name="connsiteY2" fmla="*/ 14287 h 180975"/>
              <a:gd name="connsiteX3" fmla="*/ 2300287 w 2314575"/>
              <a:gd name="connsiteY3" fmla="*/ 39687 h 180975"/>
              <a:gd name="connsiteX4" fmla="*/ 2300287 w 2314575"/>
              <a:gd name="connsiteY4" fmla="*/ 141287 h 180975"/>
              <a:gd name="connsiteX5" fmla="*/ 2274887 w 2314575"/>
              <a:gd name="connsiteY5" fmla="*/ 166687 h 180975"/>
              <a:gd name="connsiteX6" fmla="*/ 39687 w 2314575"/>
              <a:gd name="connsiteY6" fmla="*/ 166687 h 180975"/>
              <a:gd name="connsiteX7" fmla="*/ 14287 w 2314575"/>
              <a:gd name="connsiteY7" fmla="*/ 141287 h 180975"/>
              <a:gd name="connsiteX8" fmla="*/ 14287 w 2314575"/>
              <a:gd name="connsiteY8" fmla="*/ 39687 h 180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180975">
                <a:moveTo>
                  <a:pt x="14287" y="39687"/>
                </a:moveTo>
                <a:cubicBezTo>
                  <a:pt x="14287" y="25717"/>
                  <a:pt x="25654" y="14287"/>
                  <a:pt x="39687" y="14287"/>
                </a:cubicBezTo>
                <a:lnTo>
                  <a:pt x="2274887" y="14287"/>
                </a:lnTo>
                <a:cubicBezTo>
                  <a:pt x="2288857" y="14287"/>
                  <a:pt x="2300287" y="25717"/>
                  <a:pt x="2300287" y="39687"/>
                </a:cubicBezTo>
                <a:lnTo>
                  <a:pt x="2300287" y="141287"/>
                </a:lnTo>
                <a:cubicBezTo>
                  <a:pt x="2300287" y="155257"/>
                  <a:pt x="2288857" y="166687"/>
                  <a:pt x="2274887" y="166687"/>
                </a:cubicBezTo>
                <a:lnTo>
                  <a:pt x="39687" y="166687"/>
                </a:lnTo>
                <a:cubicBezTo>
                  <a:pt x="25654" y="166687"/>
                  <a:pt x="14287" y="155257"/>
                  <a:pt x="14287" y="141287"/>
                </a:cubicBezTo>
                <a:lnTo>
                  <a:pt x="14287" y="396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11400"/>
            <a:ext cx="8026400" cy="424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71500"/>
            <a:ext cx="69088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Appendices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102600" cy="566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3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arbitrary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3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>
              <a:lnSpc>
                <a:spcPts val="3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set:</a:t>
            </a:r>
          </a:p>
          <a:p>
            <a:pPr>
              <a:lnSpc>
                <a:spcPts val="3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node.instObjGroups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objectSet.dagSetMembers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set:</a:t>
            </a:r>
          </a:p>
          <a:p>
            <a:pPr>
              <a:lnSpc>
                <a:spcPts val="30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node.objectGroups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objectSet.dagSetMembers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“objectSet”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-add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pCubeShape2;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–q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-size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8331200" cy="505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(Renderable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286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–q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–renderable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//always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286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shadingNode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-asShader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blinn;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Result: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-renderable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-noSurfaceShader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-empty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blinn1SG;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Result: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blinn1.outColor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blinn1SG.surfaceShader;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Result: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blinn1.outColor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blinn1SG.surfaceShader.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286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geometry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410200" y="2286000"/>
            <a:ext cx="1676400" cy="914400"/>
          </a:xfrm>
          <a:custGeom>
            <a:avLst/>
            <a:gdLst>
              <a:gd name="connsiteX0" fmla="*/ 0 w 1676400"/>
              <a:gd name="connsiteY0" fmla="*/ 457200 h 914400"/>
              <a:gd name="connsiteX1" fmla="*/ 838200 w 1676400"/>
              <a:gd name="connsiteY1" fmla="*/ 0 h 914400"/>
              <a:gd name="connsiteX2" fmla="*/ 1676400 w 1676400"/>
              <a:gd name="connsiteY2" fmla="*/ 457200 h 914400"/>
              <a:gd name="connsiteX3" fmla="*/ 838200 w 1676400"/>
              <a:gd name="connsiteY3" fmla="*/ 914400 h 914400"/>
              <a:gd name="connsiteX4" fmla="*/ 0 w 1676400"/>
              <a:gd name="connsiteY4" fmla="*/ 4572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0" h="914400">
                <a:moveTo>
                  <a:pt x="0" y="457200"/>
                </a:moveTo>
                <a:cubicBezTo>
                  <a:pt x="0" y="204723"/>
                  <a:pt x="375284" y="0"/>
                  <a:pt x="838200" y="0"/>
                </a:cubicBezTo>
                <a:cubicBezTo>
                  <a:pt x="1301115" y="0"/>
                  <a:pt x="1676400" y="204723"/>
                  <a:pt x="1676400" y="457200"/>
                </a:cubicBezTo>
                <a:cubicBezTo>
                  <a:pt x="1676400" y="709676"/>
                  <a:pt x="1301115" y="914400"/>
                  <a:pt x="838200" y="914400"/>
                </a:cubicBezTo>
                <a:cubicBezTo>
                  <a:pt x="375284" y="914400"/>
                  <a:pt x="0" y="709676"/>
                  <a:pt x="0" y="4572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6800" y="3048000"/>
            <a:ext cx="1752600" cy="685800"/>
          </a:xfrm>
          <a:custGeom>
            <a:avLst/>
            <a:gdLst>
              <a:gd name="connsiteX0" fmla="*/ 0 w 1752600"/>
              <a:gd name="connsiteY0" fmla="*/ 342900 h 685800"/>
              <a:gd name="connsiteX1" fmla="*/ 876300 w 1752600"/>
              <a:gd name="connsiteY1" fmla="*/ 0 h 685800"/>
              <a:gd name="connsiteX2" fmla="*/ 1752600 w 1752600"/>
              <a:gd name="connsiteY2" fmla="*/ 342900 h 685800"/>
              <a:gd name="connsiteX3" fmla="*/ 876300 w 1752600"/>
              <a:gd name="connsiteY3" fmla="*/ 685800 h 685800"/>
              <a:gd name="connsiteX4" fmla="*/ 0 w 1752600"/>
              <a:gd name="connsiteY4" fmla="*/ 3429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2600" h="685800">
                <a:moveTo>
                  <a:pt x="0" y="342900"/>
                </a:moveTo>
                <a:cubicBezTo>
                  <a:pt x="0" y="153542"/>
                  <a:pt x="392302" y="0"/>
                  <a:pt x="876300" y="0"/>
                </a:cubicBezTo>
                <a:cubicBezTo>
                  <a:pt x="1360297" y="0"/>
                  <a:pt x="1752600" y="153542"/>
                  <a:pt x="1752600" y="342900"/>
                </a:cubicBezTo>
                <a:cubicBezTo>
                  <a:pt x="1752600" y="532257"/>
                  <a:pt x="1360297" y="685800"/>
                  <a:pt x="876300" y="685800"/>
                </a:cubicBezTo>
                <a:cubicBezTo>
                  <a:pt x="392302" y="685800"/>
                  <a:pt x="0" y="532257"/>
                  <a:pt x="0" y="34290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57600" y="3886200"/>
            <a:ext cx="1752600" cy="876300"/>
          </a:xfrm>
          <a:custGeom>
            <a:avLst/>
            <a:gdLst>
              <a:gd name="connsiteX0" fmla="*/ 0 w 1752600"/>
              <a:gd name="connsiteY0" fmla="*/ 438150 h 876300"/>
              <a:gd name="connsiteX1" fmla="*/ 876300 w 1752600"/>
              <a:gd name="connsiteY1" fmla="*/ 0 h 876300"/>
              <a:gd name="connsiteX2" fmla="*/ 1752600 w 1752600"/>
              <a:gd name="connsiteY2" fmla="*/ 438150 h 876300"/>
              <a:gd name="connsiteX3" fmla="*/ 876300 w 1752600"/>
              <a:gd name="connsiteY3" fmla="*/ 876300 h 876300"/>
              <a:gd name="connsiteX4" fmla="*/ 0 w 1752600"/>
              <a:gd name="connsiteY4" fmla="*/ 438150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2600" h="876300">
                <a:moveTo>
                  <a:pt x="0" y="438150"/>
                </a:moveTo>
                <a:cubicBezTo>
                  <a:pt x="0" y="196215"/>
                  <a:pt x="392303" y="0"/>
                  <a:pt x="876300" y="0"/>
                </a:cubicBezTo>
                <a:cubicBezTo>
                  <a:pt x="1360296" y="0"/>
                  <a:pt x="1752600" y="196215"/>
                  <a:pt x="1752600" y="438150"/>
                </a:cubicBezTo>
                <a:cubicBezTo>
                  <a:pt x="1752600" y="680084"/>
                  <a:pt x="1360296" y="876300"/>
                  <a:pt x="876300" y="876300"/>
                </a:cubicBezTo>
                <a:cubicBezTo>
                  <a:pt x="392303" y="876300"/>
                  <a:pt x="0" y="680084"/>
                  <a:pt x="0" y="438150"/>
                </a:cubicBez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43000" y="4572000"/>
            <a:ext cx="1676400" cy="914400"/>
          </a:xfrm>
          <a:custGeom>
            <a:avLst/>
            <a:gdLst>
              <a:gd name="connsiteX0" fmla="*/ 0 w 1676400"/>
              <a:gd name="connsiteY0" fmla="*/ 457200 h 914400"/>
              <a:gd name="connsiteX1" fmla="*/ 838200 w 1676400"/>
              <a:gd name="connsiteY1" fmla="*/ 0 h 914400"/>
              <a:gd name="connsiteX2" fmla="*/ 1676400 w 1676400"/>
              <a:gd name="connsiteY2" fmla="*/ 457200 h 914400"/>
              <a:gd name="connsiteX3" fmla="*/ 838200 w 1676400"/>
              <a:gd name="connsiteY3" fmla="*/ 914400 h 914400"/>
              <a:gd name="connsiteX4" fmla="*/ 0 w 1676400"/>
              <a:gd name="connsiteY4" fmla="*/ 4572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0" h="914400">
                <a:moveTo>
                  <a:pt x="0" y="457200"/>
                </a:moveTo>
                <a:cubicBezTo>
                  <a:pt x="0" y="204723"/>
                  <a:pt x="375285" y="0"/>
                  <a:pt x="838200" y="0"/>
                </a:cubicBezTo>
                <a:cubicBezTo>
                  <a:pt x="1301114" y="0"/>
                  <a:pt x="1676400" y="204723"/>
                  <a:pt x="1676400" y="457200"/>
                </a:cubicBezTo>
                <a:cubicBezTo>
                  <a:pt x="1676400" y="709676"/>
                  <a:pt x="1301114" y="914400"/>
                  <a:pt x="838200" y="914400"/>
                </a:cubicBezTo>
                <a:cubicBezTo>
                  <a:pt x="375285" y="914400"/>
                  <a:pt x="0" y="709676"/>
                  <a:pt x="0" y="457200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91173" y="3191636"/>
            <a:ext cx="92328" cy="108077"/>
          </a:xfrm>
          <a:custGeom>
            <a:avLst/>
            <a:gdLst>
              <a:gd name="connsiteX0" fmla="*/ 69722 w 92328"/>
              <a:gd name="connsiteY0" fmla="*/ 0 h 108077"/>
              <a:gd name="connsiteX1" fmla="*/ 0 w 92328"/>
              <a:gd name="connsiteY1" fmla="*/ 90678 h 108077"/>
              <a:gd name="connsiteX2" fmla="*/ 22605 w 92328"/>
              <a:gd name="connsiteY2" fmla="*/ 108077 h 108077"/>
              <a:gd name="connsiteX3" fmla="*/ 92329 w 92328"/>
              <a:gd name="connsiteY3" fmla="*/ 17526 h 108077"/>
              <a:gd name="connsiteX4" fmla="*/ 69722 w 92328"/>
              <a:gd name="connsiteY4" fmla="*/ 0 h 108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8" h="108077">
                <a:moveTo>
                  <a:pt x="69722" y="0"/>
                </a:moveTo>
                <a:lnTo>
                  <a:pt x="0" y="90678"/>
                </a:lnTo>
                <a:lnTo>
                  <a:pt x="22605" y="108077"/>
                </a:lnTo>
                <a:lnTo>
                  <a:pt x="92329" y="17526"/>
                </a:lnTo>
                <a:lnTo>
                  <a:pt x="69722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69253" y="3350259"/>
            <a:ext cx="92329" cy="107950"/>
          </a:xfrm>
          <a:custGeom>
            <a:avLst/>
            <a:gdLst>
              <a:gd name="connsiteX0" fmla="*/ 69723 w 92329"/>
              <a:gd name="connsiteY0" fmla="*/ 0 h 107950"/>
              <a:gd name="connsiteX1" fmla="*/ 0 w 92329"/>
              <a:gd name="connsiteY1" fmla="*/ 90551 h 107950"/>
              <a:gd name="connsiteX2" fmla="*/ 22605 w 92329"/>
              <a:gd name="connsiteY2" fmla="*/ 107950 h 107950"/>
              <a:gd name="connsiteX3" fmla="*/ 92329 w 92329"/>
              <a:gd name="connsiteY3" fmla="*/ 17399 h 107950"/>
              <a:gd name="connsiteX4" fmla="*/ 69723 w 92329"/>
              <a:gd name="connsiteY4" fmla="*/ 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107950">
                <a:moveTo>
                  <a:pt x="69723" y="0"/>
                </a:moveTo>
                <a:lnTo>
                  <a:pt x="0" y="90551"/>
                </a:lnTo>
                <a:lnTo>
                  <a:pt x="22605" y="107950"/>
                </a:lnTo>
                <a:lnTo>
                  <a:pt x="92329" y="17399"/>
                </a:lnTo>
                <a:lnTo>
                  <a:pt x="69723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847334" y="3508755"/>
            <a:ext cx="92328" cy="108077"/>
          </a:xfrm>
          <a:custGeom>
            <a:avLst/>
            <a:gdLst>
              <a:gd name="connsiteX0" fmla="*/ 69595 w 92328"/>
              <a:gd name="connsiteY0" fmla="*/ 0 h 108077"/>
              <a:gd name="connsiteX1" fmla="*/ 0 w 92328"/>
              <a:gd name="connsiteY1" fmla="*/ 90678 h 108077"/>
              <a:gd name="connsiteX2" fmla="*/ 22605 w 92328"/>
              <a:gd name="connsiteY2" fmla="*/ 108077 h 108077"/>
              <a:gd name="connsiteX3" fmla="*/ 92328 w 92328"/>
              <a:gd name="connsiteY3" fmla="*/ 17398 h 108077"/>
              <a:gd name="connsiteX4" fmla="*/ 69595 w 92328"/>
              <a:gd name="connsiteY4" fmla="*/ 0 h 108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8" h="108077">
                <a:moveTo>
                  <a:pt x="69595" y="0"/>
                </a:moveTo>
                <a:lnTo>
                  <a:pt x="0" y="90678"/>
                </a:lnTo>
                <a:lnTo>
                  <a:pt x="22605" y="108077"/>
                </a:lnTo>
                <a:lnTo>
                  <a:pt x="92328" y="17398"/>
                </a:lnTo>
                <a:lnTo>
                  <a:pt x="69595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725286" y="3667378"/>
            <a:ext cx="92329" cy="107950"/>
          </a:xfrm>
          <a:custGeom>
            <a:avLst/>
            <a:gdLst>
              <a:gd name="connsiteX0" fmla="*/ 69722 w 92329"/>
              <a:gd name="connsiteY0" fmla="*/ 0 h 107950"/>
              <a:gd name="connsiteX1" fmla="*/ 0 w 92329"/>
              <a:gd name="connsiteY1" fmla="*/ 90551 h 107950"/>
              <a:gd name="connsiteX2" fmla="*/ 22733 w 92329"/>
              <a:gd name="connsiteY2" fmla="*/ 107950 h 107950"/>
              <a:gd name="connsiteX3" fmla="*/ 92328 w 92329"/>
              <a:gd name="connsiteY3" fmla="*/ 17399 h 107950"/>
              <a:gd name="connsiteX4" fmla="*/ 69722 w 92329"/>
              <a:gd name="connsiteY4" fmla="*/ 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107950">
                <a:moveTo>
                  <a:pt x="69722" y="0"/>
                </a:moveTo>
                <a:lnTo>
                  <a:pt x="0" y="90551"/>
                </a:lnTo>
                <a:lnTo>
                  <a:pt x="22733" y="107950"/>
                </a:lnTo>
                <a:lnTo>
                  <a:pt x="92328" y="17399"/>
                </a:lnTo>
                <a:lnTo>
                  <a:pt x="69722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603366" y="3825875"/>
            <a:ext cx="92329" cy="107950"/>
          </a:xfrm>
          <a:custGeom>
            <a:avLst/>
            <a:gdLst>
              <a:gd name="connsiteX0" fmla="*/ 69723 w 92329"/>
              <a:gd name="connsiteY0" fmla="*/ 0 h 107950"/>
              <a:gd name="connsiteX1" fmla="*/ 0 w 92329"/>
              <a:gd name="connsiteY1" fmla="*/ 90551 h 107950"/>
              <a:gd name="connsiteX2" fmla="*/ 22605 w 92329"/>
              <a:gd name="connsiteY2" fmla="*/ 107950 h 107950"/>
              <a:gd name="connsiteX3" fmla="*/ 92329 w 92329"/>
              <a:gd name="connsiteY3" fmla="*/ 17398 h 107950"/>
              <a:gd name="connsiteX4" fmla="*/ 69723 w 92329"/>
              <a:gd name="connsiteY4" fmla="*/ 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107950">
                <a:moveTo>
                  <a:pt x="69723" y="0"/>
                </a:moveTo>
                <a:lnTo>
                  <a:pt x="0" y="90551"/>
                </a:lnTo>
                <a:lnTo>
                  <a:pt x="22605" y="107950"/>
                </a:lnTo>
                <a:lnTo>
                  <a:pt x="92329" y="17398"/>
                </a:lnTo>
                <a:lnTo>
                  <a:pt x="69723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481446" y="3984371"/>
            <a:ext cx="92329" cy="108077"/>
          </a:xfrm>
          <a:custGeom>
            <a:avLst/>
            <a:gdLst>
              <a:gd name="connsiteX0" fmla="*/ 69596 w 92329"/>
              <a:gd name="connsiteY0" fmla="*/ 0 h 108077"/>
              <a:gd name="connsiteX1" fmla="*/ 0 w 92329"/>
              <a:gd name="connsiteY1" fmla="*/ 90677 h 108077"/>
              <a:gd name="connsiteX2" fmla="*/ 22606 w 92329"/>
              <a:gd name="connsiteY2" fmla="*/ 108076 h 108077"/>
              <a:gd name="connsiteX3" fmla="*/ 92329 w 92329"/>
              <a:gd name="connsiteY3" fmla="*/ 17398 h 108077"/>
              <a:gd name="connsiteX4" fmla="*/ 69596 w 92329"/>
              <a:gd name="connsiteY4" fmla="*/ 0 h 108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108077">
                <a:moveTo>
                  <a:pt x="69596" y="0"/>
                </a:moveTo>
                <a:lnTo>
                  <a:pt x="0" y="90677"/>
                </a:lnTo>
                <a:lnTo>
                  <a:pt x="22606" y="108076"/>
                </a:lnTo>
                <a:lnTo>
                  <a:pt x="92329" y="17398"/>
                </a:lnTo>
                <a:lnTo>
                  <a:pt x="69596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410200" y="4096892"/>
            <a:ext cx="86233" cy="94107"/>
          </a:xfrm>
          <a:custGeom>
            <a:avLst/>
            <a:gdLst>
              <a:gd name="connsiteX0" fmla="*/ 18288 w 86233"/>
              <a:gd name="connsiteY0" fmla="*/ 0 h 94107"/>
              <a:gd name="connsiteX1" fmla="*/ 0 w 86233"/>
              <a:gd name="connsiteY1" fmla="*/ 94107 h 94107"/>
              <a:gd name="connsiteX2" fmla="*/ 86233 w 86233"/>
              <a:gd name="connsiteY2" fmla="*/ 52323 h 94107"/>
              <a:gd name="connsiteX3" fmla="*/ 18288 w 86233"/>
              <a:gd name="connsiteY3" fmla="*/ 0 h 94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6233" h="94107">
                <a:moveTo>
                  <a:pt x="18288" y="0"/>
                </a:moveTo>
                <a:lnTo>
                  <a:pt x="0" y="94107"/>
                </a:lnTo>
                <a:lnTo>
                  <a:pt x="86233" y="52323"/>
                </a:lnTo>
                <a:lnTo>
                  <a:pt x="18288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1574800"/>
            <a:ext cx="3771900" cy="14859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2800" y="3162300"/>
            <a:ext cx="4559300" cy="25781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17500" y="533400"/>
            <a:ext cx="434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816600" y="26670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renderer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498600" y="3365500"/>
            <a:ext cx="9398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geometry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832100" y="2159000"/>
            <a:ext cx="2247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Pre-computed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124200" y="3276600"/>
            <a:ext cx="20955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</a:p>
          <a:p>
            <a:pPr>
              <a:lnSpc>
                <a:spcPts val="16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</a:p>
          <a:p>
            <a:pPr>
              <a:lnSpc>
                <a:spcPts val="21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Geometry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310312" y="2041207"/>
            <a:ext cx="2390775" cy="325119"/>
          </a:xfrm>
          <a:custGeom>
            <a:avLst/>
            <a:gdLst>
              <a:gd name="connsiteX0" fmla="*/ 14287 w 2390775"/>
              <a:gd name="connsiteY0" fmla="*/ 63690 h 325119"/>
              <a:gd name="connsiteX1" fmla="*/ 63690 w 2390775"/>
              <a:gd name="connsiteY1" fmla="*/ 14287 h 325119"/>
              <a:gd name="connsiteX2" fmla="*/ 2327084 w 2390775"/>
              <a:gd name="connsiteY2" fmla="*/ 14287 h 325119"/>
              <a:gd name="connsiteX3" fmla="*/ 2376487 w 2390775"/>
              <a:gd name="connsiteY3" fmla="*/ 63690 h 325119"/>
              <a:gd name="connsiteX4" fmla="*/ 2376487 w 2390775"/>
              <a:gd name="connsiteY4" fmla="*/ 261429 h 325119"/>
              <a:gd name="connsiteX5" fmla="*/ 2327084 w 2390775"/>
              <a:gd name="connsiteY5" fmla="*/ 310832 h 325119"/>
              <a:gd name="connsiteX6" fmla="*/ 63690 w 2390775"/>
              <a:gd name="connsiteY6" fmla="*/ 310832 h 325119"/>
              <a:gd name="connsiteX7" fmla="*/ 14287 w 2390775"/>
              <a:gd name="connsiteY7" fmla="*/ 261429 h 325119"/>
              <a:gd name="connsiteX8" fmla="*/ 14287 w 2390775"/>
              <a:gd name="connsiteY8" fmla="*/ 63690 h 325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25119">
                <a:moveTo>
                  <a:pt x="14287" y="63690"/>
                </a:moveTo>
                <a:cubicBezTo>
                  <a:pt x="14287" y="36385"/>
                  <a:pt x="36385" y="14287"/>
                  <a:pt x="63690" y="14287"/>
                </a:cubicBezTo>
                <a:lnTo>
                  <a:pt x="2327084" y="14287"/>
                </a:lnTo>
                <a:cubicBezTo>
                  <a:pt x="2354389" y="14287"/>
                  <a:pt x="2376487" y="36385"/>
                  <a:pt x="2376487" y="63690"/>
                </a:cubicBezTo>
                <a:lnTo>
                  <a:pt x="2376487" y="261429"/>
                </a:lnTo>
                <a:cubicBezTo>
                  <a:pt x="2376487" y="288734"/>
                  <a:pt x="2354389" y="310832"/>
                  <a:pt x="2327084" y="310832"/>
                </a:cubicBezTo>
                <a:lnTo>
                  <a:pt x="63690" y="310832"/>
                </a:lnTo>
                <a:cubicBezTo>
                  <a:pt x="36385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6300" y="2324100"/>
            <a:ext cx="571500" cy="584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533400" y="2895600"/>
          <a:ext cx="7391400" cy="3515615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zh-CN" altLang="en-US" sz="1802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</a:t>
                      </a:r>
                      <a:endParaRPr lang="zh-CN" altLang="en-US" sz="1802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ClassificationString</a:t>
                      </a:r>
                      <a:endParaRPr lang="zh-CN" altLang="en-US" sz="1802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Textures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2DTextures,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3DTextures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EnvironmentTextures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“texture/2d”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“texture/3d”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“texture/environment”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Materials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SurfaceMaterials,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VolumetricMaterials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DisplacementMaterials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“shader/surface”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“shader/volume”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“shader/displacement”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“light”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Utilities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ParticleUtilities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ImagePlanes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Glow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“utility/general”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“utility/color”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“utility/particle”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“imageplane”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“postprocess/opticalFX”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571500"/>
            <a:ext cx="85471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MFnPlugin::registerNode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typeName,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MTypeId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typeId,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MCreatorFunction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creatorFunction,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MInitializeFunction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initFunction,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MPxNode::Type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MPxNode::kDependNode,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classification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76312" y="4794567"/>
            <a:ext cx="2390775" cy="325120"/>
          </a:xfrm>
          <a:custGeom>
            <a:avLst/>
            <a:gdLst>
              <a:gd name="connsiteX0" fmla="*/ 14287 w 2390775"/>
              <a:gd name="connsiteY0" fmla="*/ 63690 h 325120"/>
              <a:gd name="connsiteX1" fmla="*/ 63715 w 2390775"/>
              <a:gd name="connsiteY1" fmla="*/ 14287 h 325120"/>
              <a:gd name="connsiteX2" fmla="*/ 2327084 w 2390775"/>
              <a:gd name="connsiteY2" fmla="*/ 14287 h 325120"/>
              <a:gd name="connsiteX3" fmla="*/ 2376487 w 2390775"/>
              <a:gd name="connsiteY3" fmla="*/ 63690 h 325120"/>
              <a:gd name="connsiteX4" fmla="*/ 2376487 w 2390775"/>
              <a:gd name="connsiteY4" fmla="*/ 261429 h 325120"/>
              <a:gd name="connsiteX5" fmla="*/ 2327084 w 2390775"/>
              <a:gd name="connsiteY5" fmla="*/ 310832 h 325120"/>
              <a:gd name="connsiteX6" fmla="*/ 63715 w 2390775"/>
              <a:gd name="connsiteY6" fmla="*/ 310832 h 325120"/>
              <a:gd name="connsiteX7" fmla="*/ 14287 w 2390775"/>
              <a:gd name="connsiteY7" fmla="*/ 261429 h 325120"/>
              <a:gd name="connsiteX8" fmla="*/ 14287 w 23907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2327084" y="14287"/>
                </a:lnTo>
                <a:cubicBezTo>
                  <a:pt x="2354389" y="14287"/>
                  <a:pt x="2376487" y="36385"/>
                  <a:pt x="2376487" y="63690"/>
                </a:cubicBezTo>
                <a:lnTo>
                  <a:pt x="2376487" y="261429"/>
                </a:lnTo>
                <a:cubicBezTo>
                  <a:pt x="2376487" y="288734"/>
                  <a:pt x="2354389" y="310832"/>
                  <a:pt x="23270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76312" y="5167312"/>
            <a:ext cx="2390775" cy="325120"/>
          </a:xfrm>
          <a:custGeom>
            <a:avLst/>
            <a:gdLst>
              <a:gd name="connsiteX0" fmla="*/ 14287 w 2390775"/>
              <a:gd name="connsiteY0" fmla="*/ 63690 h 325120"/>
              <a:gd name="connsiteX1" fmla="*/ 63715 w 2390775"/>
              <a:gd name="connsiteY1" fmla="*/ 14287 h 325120"/>
              <a:gd name="connsiteX2" fmla="*/ 2327084 w 2390775"/>
              <a:gd name="connsiteY2" fmla="*/ 14287 h 325120"/>
              <a:gd name="connsiteX3" fmla="*/ 2376487 w 2390775"/>
              <a:gd name="connsiteY3" fmla="*/ 63690 h 325120"/>
              <a:gd name="connsiteX4" fmla="*/ 2376487 w 2390775"/>
              <a:gd name="connsiteY4" fmla="*/ 261429 h 325120"/>
              <a:gd name="connsiteX5" fmla="*/ 2327084 w 2390775"/>
              <a:gd name="connsiteY5" fmla="*/ 310832 h 325120"/>
              <a:gd name="connsiteX6" fmla="*/ 63715 w 2390775"/>
              <a:gd name="connsiteY6" fmla="*/ 310832 h 325120"/>
              <a:gd name="connsiteX7" fmla="*/ 14287 w 2390775"/>
              <a:gd name="connsiteY7" fmla="*/ 261429 h 325120"/>
              <a:gd name="connsiteX8" fmla="*/ 14287 w 23907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2327084" y="14287"/>
                </a:lnTo>
                <a:cubicBezTo>
                  <a:pt x="2354389" y="14287"/>
                  <a:pt x="2376487" y="36385"/>
                  <a:pt x="2376487" y="63690"/>
                </a:cubicBezTo>
                <a:lnTo>
                  <a:pt x="2376487" y="261429"/>
                </a:lnTo>
                <a:cubicBezTo>
                  <a:pt x="2376487" y="288734"/>
                  <a:pt x="2354389" y="310832"/>
                  <a:pt x="23270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85800"/>
            <a:ext cx="51054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OpenMaya.MTypeId(0x00001)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(OpenMayaMPx::MPxNode):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OpenMayaMPx.MPxNode.__init__(self)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compute(self,plug,data):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myShader_creator():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myShader()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myShader_initialize():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#Input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attributes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…….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#Output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attributes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5312" y="4862512"/>
            <a:ext cx="2314575" cy="180975"/>
          </a:xfrm>
          <a:custGeom>
            <a:avLst/>
            <a:gdLst>
              <a:gd name="connsiteX0" fmla="*/ 14287 w 2314575"/>
              <a:gd name="connsiteY0" fmla="*/ 39687 h 180975"/>
              <a:gd name="connsiteX1" fmla="*/ 39687 w 2314575"/>
              <a:gd name="connsiteY1" fmla="*/ 14287 h 180975"/>
              <a:gd name="connsiteX2" fmla="*/ 2274887 w 2314575"/>
              <a:gd name="connsiteY2" fmla="*/ 14287 h 180975"/>
              <a:gd name="connsiteX3" fmla="*/ 2300287 w 2314575"/>
              <a:gd name="connsiteY3" fmla="*/ 39687 h 180975"/>
              <a:gd name="connsiteX4" fmla="*/ 2300287 w 2314575"/>
              <a:gd name="connsiteY4" fmla="*/ 141287 h 180975"/>
              <a:gd name="connsiteX5" fmla="*/ 2274887 w 2314575"/>
              <a:gd name="connsiteY5" fmla="*/ 166687 h 180975"/>
              <a:gd name="connsiteX6" fmla="*/ 39687 w 2314575"/>
              <a:gd name="connsiteY6" fmla="*/ 166687 h 180975"/>
              <a:gd name="connsiteX7" fmla="*/ 14287 w 2314575"/>
              <a:gd name="connsiteY7" fmla="*/ 141287 h 180975"/>
              <a:gd name="connsiteX8" fmla="*/ 14287 w 2314575"/>
              <a:gd name="connsiteY8" fmla="*/ 39687 h 180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180975">
                <a:moveTo>
                  <a:pt x="14287" y="39687"/>
                </a:moveTo>
                <a:cubicBezTo>
                  <a:pt x="14287" y="25717"/>
                  <a:pt x="25654" y="14287"/>
                  <a:pt x="39687" y="14287"/>
                </a:cubicBezTo>
                <a:lnTo>
                  <a:pt x="2274887" y="14287"/>
                </a:lnTo>
                <a:cubicBezTo>
                  <a:pt x="2288857" y="14287"/>
                  <a:pt x="2300287" y="25717"/>
                  <a:pt x="2300287" y="39687"/>
                </a:cubicBezTo>
                <a:lnTo>
                  <a:pt x="2300287" y="141287"/>
                </a:lnTo>
                <a:cubicBezTo>
                  <a:pt x="2300287" y="155257"/>
                  <a:pt x="2288857" y="166687"/>
                  <a:pt x="2274887" y="166687"/>
                </a:cubicBezTo>
                <a:lnTo>
                  <a:pt x="39687" y="166687"/>
                </a:lnTo>
                <a:cubicBezTo>
                  <a:pt x="25654" y="166687"/>
                  <a:pt x="14287" y="155257"/>
                  <a:pt x="14287" y="141287"/>
                </a:cubicBezTo>
                <a:lnTo>
                  <a:pt x="14287" y="396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68500"/>
            <a:ext cx="7950200" cy="4165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8064500" cy="400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Hypershade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XPM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32x32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"render_".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lambertShader.mll: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render_lambertShader.xpm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XBMLANGPATH: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directories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XBMLANGPATH.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62611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Transmitting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pipeline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892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1981200"/>
            <a:ext cx="635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1981200"/>
            <a:ext cx="55753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(File-&gt;Export,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File-&gt;Import)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657600"/>
            <a:ext cx="7912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before/after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import/export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1800" y="4495800"/>
            <a:ext cx="635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4495800"/>
            <a:ext cx="37084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MSceneMessage::kBeforeExport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MSceneMesage::kAfterExport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MSceneMessage::kBeforeImport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MSceneMessage::kAfterImport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342900"/>
            <a:ext cx="81153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Devkit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lepTranslator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(C++)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“Lep”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dialogs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“Lep”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“&lt;LEP&gt;”.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remainder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primitives: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nurbsSphere,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nurbsCone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nurbsCylinder,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84328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myfileExt(“lep”);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MPxFileTranslator::defaultExtension()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MPxFileTranslator::identifyFile()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013700" cy="576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MPxFileTranslator::canBeOpened()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MPxFileTranslator::haveReadMethod()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MPxFileTranslator::reader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MFileObject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optionsString,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MPxFileTranslator::FileAccessMode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MPxFileTranslator::haveWriteMethod()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MPxFileTranslator::writer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MFileObject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optionsString,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MPxFileTranslator::FileAccessMode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save,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52512" y="2868676"/>
            <a:ext cx="6657975" cy="1550924"/>
          </a:xfrm>
          <a:custGeom>
            <a:avLst/>
            <a:gdLst>
              <a:gd name="connsiteX0" fmla="*/ 14287 w 6657975"/>
              <a:gd name="connsiteY0" fmla="*/ 268033 h 1550924"/>
              <a:gd name="connsiteX1" fmla="*/ 268033 w 6657975"/>
              <a:gd name="connsiteY1" fmla="*/ 14287 h 1550924"/>
              <a:gd name="connsiteX2" fmla="*/ 6389941 w 6657975"/>
              <a:gd name="connsiteY2" fmla="*/ 14287 h 1550924"/>
              <a:gd name="connsiteX3" fmla="*/ 6643687 w 6657975"/>
              <a:gd name="connsiteY3" fmla="*/ 268033 h 1550924"/>
              <a:gd name="connsiteX4" fmla="*/ 6643687 w 6657975"/>
              <a:gd name="connsiteY4" fmla="*/ 1282890 h 1550924"/>
              <a:gd name="connsiteX5" fmla="*/ 6389941 w 6657975"/>
              <a:gd name="connsiteY5" fmla="*/ 1536636 h 1550924"/>
              <a:gd name="connsiteX6" fmla="*/ 268033 w 6657975"/>
              <a:gd name="connsiteY6" fmla="*/ 1536636 h 1550924"/>
              <a:gd name="connsiteX7" fmla="*/ 14287 w 6657975"/>
              <a:gd name="connsiteY7" fmla="*/ 1282890 h 1550924"/>
              <a:gd name="connsiteX8" fmla="*/ 14287 w 6657975"/>
              <a:gd name="connsiteY8" fmla="*/ 268033 h 15509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57975" h="1550924">
                <a:moveTo>
                  <a:pt x="14287" y="268033"/>
                </a:moveTo>
                <a:cubicBezTo>
                  <a:pt x="14287" y="127952"/>
                  <a:pt x="127888" y="14287"/>
                  <a:pt x="268033" y="14287"/>
                </a:cubicBezTo>
                <a:lnTo>
                  <a:pt x="6389941" y="14287"/>
                </a:lnTo>
                <a:cubicBezTo>
                  <a:pt x="6530022" y="14287"/>
                  <a:pt x="6643687" y="127952"/>
                  <a:pt x="6643687" y="268033"/>
                </a:cubicBezTo>
                <a:lnTo>
                  <a:pt x="6643687" y="1282890"/>
                </a:lnTo>
                <a:cubicBezTo>
                  <a:pt x="6643687" y="1423098"/>
                  <a:pt x="6530022" y="1536636"/>
                  <a:pt x="6389941" y="1536636"/>
                </a:cubicBezTo>
                <a:lnTo>
                  <a:pt x="268033" y="1536636"/>
                </a:lnTo>
                <a:cubicBezTo>
                  <a:pt x="127888" y="1536636"/>
                  <a:pt x="14287" y="1423098"/>
                  <a:pt x="14287" y="1282890"/>
                </a:cubicBezTo>
                <a:lnTo>
                  <a:pt x="14287" y="26803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512" y="4475480"/>
            <a:ext cx="2314575" cy="325120"/>
          </a:xfrm>
          <a:custGeom>
            <a:avLst/>
            <a:gdLst>
              <a:gd name="connsiteX0" fmla="*/ 14287 w 2314575"/>
              <a:gd name="connsiteY0" fmla="*/ 63690 h 325120"/>
              <a:gd name="connsiteX1" fmla="*/ 63715 w 2314575"/>
              <a:gd name="connsiteY1" fmla="*/ 14287 h 325120"/>
              <a:gd name="connsiteX2" fmla="*/ 2250884 w 2314575"/>
              <a:gd name="connsiteY2" fmla="*/ 14287 h 325120"/>
              <a:gd name="connsiteX3" fmla="*/ 2300287 w 2314575"/>
              <a:gd name="connsiteY3" fmla="*/ 63690 h 325120"/>
              <a:gd name="connsiteX4" fmla="*/ 2300287 w 2314575"/>
              <a:gd name="connsiteY4" fmla="*/ 261429 h 325120"/>
              <a:gd name="connsiteX5" fmla="*/ 2250884 w 2314575"/>
              <a:gd name="connsiteY5" fmla="*/ 310832 h 325120"/>
              <a:gd name="connsiteX6" fmla="*/ 63715 w 2314575"/>
              <a:gd name="connsiteY6" fmla="*/ 310832 h 325120"/>
              <a:gd name="connsiteX7" fmla="*/ 14287 w 2314575"/>
              <a:gd name="connsiteY7" fmla="*/ 261429 h 325120"/>
              <a:gd name="connsiteX8" fmla="*/ 14287 w 23145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2250884" y="14287"/>
                </a:lnTo>
                <a:cubicBezTo>
                  <a:pt x="2278189" y="14287"/>
                  <a:pt x="2300287" y="36385"/>
                  <a:pt x="2300287" y="63690"/>
                </a:cubicBezTo>
                <a:lnTo>
                  <a:pt x="2300287" y="261429"/>
                </a:lnTo>
                <a:cubicBezTo>
                  <a:pt x="2300287" y="288734"/>
                  <a:pt x="2278189" y="310832"/>
                  <a:pt x="22508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52512" y="5542293"/>
            <a:ext cx="3228975" cy="325107"/>
          </a:xfrm>
          <a:custGeom>
            <a:avLst/>
            <a:gdLst>
              <a:gd name="connsiteX0" fmla="*/ 14287 w 3228975"/>
              <a:gd name="connsiteY0" fmla="*/ 63690 h 325107"/>
              <a:gd name="connsiteX1" fmla="*/ 63715 w 3228975"/>
              <a:gd name="connsiteY1" fmla="*/ 14287 h 325107"/>
              <a:gd name="connsiteX2" fmla="*/ 3165284 w 3228975"/>
              <a:gd name="connsiteY2" fmla="*/ 14287 h 325107"/>
              <a:gd name="connsiteX3" fmla="*/ 3214687 w 3228975"/>
              <a:gd name="connsiteY3" fmla="*/ 63690 h 325107"/>
              <a:gd name="connsiteX4" fmla="*/ 3214687 w 3228975"/>
              <a:gd name="connsiteY4" fmla="*/ 261404 h 325107"/>
              <a:gd name="connsiteX5" fmla="*/ 3165284 w 3228975"/>
              <a:gd name="connsiteY5" fmla="*/ 310819 h 325107"/>
              <a:gd name="connsiteX6" fmla="*/ 63715 w 3228975"/>
              <a:gd name="connsiteY6" fmla="*/ 310819 h 325107"/>
              <a:gd name="connsiteX7" fmla="*/ 14287 w 3228975"/>
              <a:gd name="connsiteY7" fmla="*/ 261404 h 325107"/>
              <a:gd name="connsiteX8" fmla="*/ 14287 w 3228975"/>
              <a:gd name="connsiteY8" fmla="*/ 63690 h 325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228975" h="325107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3165284" y="14287"/>
                </a:lnTo>
                <a:cubicBezTo>
                  <a:pt x="3192589" y="14287"/>
                  <a:pt x="3214687" y="36385"/>
                  <a:pt x="3214687" y="63690"/>
                </a:cubicBezTo>
                <a:lnTo>
                  <a:pt x="3214687" y="261404"/>
                </a:lnTo>
                <a:cubicBezTo>
                  <a:pt x="3214687" y="288696"/>
                  <a:pt x="3192589" y="310819"/>
                  <a:pt x="3165284" y="310819"/>
                </a:cubicBezTo>
                <a:lnTo>
                  <a:pt x="63715" y="310819"/>
                </a:lnTo>
                <a:cubicBezTo>
                  <a:pt x="36410" y="310819"/>
                  <a:pt x="14287" y="288696"/>
                  <a:pt x="14287" y="261404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711200"/>
            <a:ext cx="52197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1066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lepTranslator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914400" algn="l"/>
                <a:tab pos="10668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magic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=MString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(“”)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  <a:tab pos="1066800" algn="l"/>
              </a:tabLst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LepTranslator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(OpenMayaMPx.MPxFileTranslator):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(self):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OpenMayaMPx.MPxFileTranslator.__init__(self)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reader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mfileobject,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optionsString,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fileAccessMode):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writer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mfileobject,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optionsString,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fileAccessMode):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haveReadMethod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haveWriteMethod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defaultExtension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canBeOpened():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identifyFile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(fileName,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buffer,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size):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getPosition(transform,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tx,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tz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36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8712" y="3118167"/>
            <a:ext cx="1628775" cy="325120"/>
          </a:xfrm>
          <a:custGeom>
            <a:avLst/>
            <a:gdLst>
              <a:gd name="connsiteX0" fmla="*/ 14287 w 1628775"/>
              <a:gd name="connsiteY0" fmla="*/ 63690 h 325120"/>
              <a:gd name="connsiteX1" fmla="*/ 63715 w 1628775"/>
              <a:gd name="connsiteY1" fmla="*/ 14287 h 325120"/>
              <a:gd name="connsiteX2" fmla="*/ 1565084 w 1628775"/>
              <a:gd name="connsiteY2" fmla="*/ 14287 h 325120"/>
              <a:gd name="connsiteX3" fmla="*/ 1614487 w 1628775"/>
              <a:gd name="connsiteY3" fmla="*/ 63690 h 325120"/>
              <a:gd name="connsiteX4" fmla="*/ 1614487 w 1628775"/>
              <a:gd name="connsiteY4" fmla="*/ 261429 h 325120"/>
              <a:gd name="connsiteX5" fmla="*/ 1565084 w 1628775"/>
              <a:gd name="connsiteY5" fmla="*/ 310832 h 325120"/>
              <a:gd name="connsiteX6" fmla="*/ 63715 w 1628775"/>
              <a:gd name="connsiteY6" fmla="*/ 310832 h 325120"/>
              <a:gd name="connsiteX7" fmla="*/ 14287 w 1628775"/>
              <a:gd name="connsiteY7" fmla="*/ 261429 h 325120"/>
              <a:gd name="connsiteX8" fmla="*/ 14287 w 16287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87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1565084" y="14287"/>
                </a:lnTo>
                <a:cubicBezTo>
                  <a:pt x="1592389" y="14287"/>
                  <a:pt x="1614487" y="36385"/>
                  <a:pt x="1614487" y="63690"/>
                </a:cubicBezTo>
                <a:lnTo>
                  <a:pt x="1614487" y="261429"/>
                </a:lnTo>
                <a:cubicBezTo>
                  <a:pt x="1614487" y="288734"/>
                  <a:pt x="1592389" y="310832"/>
                  <a:pt x="15650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28912" y="3118167"/>
            <a:ext cx="1476375" cy="325120"/>
          </a:xfrm>
          <a:custGeom>
            <a:avLst/>
            <a:gdLst>
              <a:gd name="connsiteX0" fmla="*/ 14287 w 1476375"/>
              <a:gd name="connsiteY0" fmla="*/ 63690 h 325120"/>
              <a:gd name="connsiteX1" fmla="*/ 63690 w 1476375"/>
              <a:gd name="connsiteY1" fmla="*/ 14287 h 325120"/>
              <a:gd name="connsiteX2" fmla="*/ 1412684 w 1476375"/>
              <a:gd name="connsiteY2" fmla="*/ 14287 h 325120"/>
              <a:gd name="connsiteX3" fmla="*/ 1462087 w 1476375"/>
              <a:gd name="connsiteY3" fmla="*/ 63690 h 325120"/>
              <a:gd name="connsiteX4" fmla="*/ 1462087 w 1476375"/>
              <a:gd name="connsiteY4" fmla="*/ 261429 h 325120"/>
              <a:gd name="connsiteX5" fmla="*/ 1412684 w 1476375"/>
              <a:gd name="connsiteY5" fmla="*/ 310832 h 325120"/>
              <a:gd name="connsiteX6" fmla="*/ 63690 w 1476375"/>
              <a:gd name="connsiteY6" fmla="*/ 310832 h 325120"/>
              <a:gd name="connsiteX7" fmla="*/ 14287 w 1476375"/>
              <a:gd name="connsiteY7" fmla="*/ 261429 h 325120"/>
              <a:gd name="connsiteX8" fmla="*/ 14287 w 14763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76375" h="325120">
                <a:moveTo>
                  <a:pt x="14287" y="63690"/>
                </a:moveTo>
                <a:cubicBezTo>
                  <a:pt x="14287" y="36385"/>
                  <a:pt x="36385" y="14287"/>
                  <a:pt x="63690" y="14287"/>
                </a:cubicBezTo>
                <a:lnTo>
                  <a:pt x="1412684" y="14287"/>
                </a:lnTo>
                <a:cubicBezTo>
                  <a:pt x="1439989" y="14287"/>
                  <a:pt x="1462087" y="36385"/>
                  <a:pt x="1462087" y="63690"/>
                </a:cubicBezTo>
                <a:lnTo>
                  <a:pt x="1462087" y="261429"/>
                </a:lnTo>
                <a:cubicBezTo>
                  <a:pt x="1462087" y="288734"/>
                  <a:pt x="1439989" y="310832"/>
                  <a:pt x="1412684" y="310832"/>
                </a:cubicBezTo>
                <a:lnTo>
                  <a:pt x="63690" y="310832"/>
                </a:lnTo>
                <a:cubicBezTo>
                  <a:pt x="36385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35000"/>
            <a:ext cx="62484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OpenMaya.MFnPlugin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(mobject)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mplugin.registerFileTranslator(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"Lep",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"lepTranslator.rgb",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LepTranslator_creator,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"lepTranslatorOpts",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"showPositions=1",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68199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varName1=value1;varName2=value2;...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lepTranslatorOpts.mel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global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proc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lepTranslatorOpts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</a:t>
            </a:r>
          </a:p>
          <a:p>
            <a:pPr>
              <a:lnSpc>
                <a:spcPts val="19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lepTranslator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“showPositions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1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“showPositions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8740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07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setUpTransCircle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transCircle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0701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setUpTransCircle: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</a:p>
          <a:p>
            <a:pPr>
              <a:lnSpc>
                <a:spcPts val="28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28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“transCircleNode”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28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transCircle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simluate: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createNode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circleNode1;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sphere2.translate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circleNode1.inputTranslate;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circleNode1.outputTranslate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sphere1.translate;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time1.outTime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circleNode1.input;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81788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sceneMsgCmd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sceneMsgCmd: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MSceneMessage::kBeforeOpen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MSceneMessage::kAfterNew,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retCode.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33655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79700" y="2946400"/>
            <a:ext cx="3492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DG/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325723" cy="4867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opposed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yourself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5549900"/>
            <a:ext cx="88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5549900"/>
            <a:ext cx="876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doIt()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undoIt()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4622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DG/DAG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MDagModifier: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2451100"/>
            <a:ext cx="63500" cy="339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2463800"/>
            <a:ext cx="76327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Facilitate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MDagModifier: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creation/parenting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MDGModifier::doIt()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issued.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5312" y="3109912"/>
            <a:ext cx="1323975" cy="325120"/>
          </a:xfrm>
          <a:custGeom>
            <a:avLst/>
            <a:gdLst>
              <a:gd name="connsiteX0" fmla="*/ 14287 w 1323975"/>
              <a:gd name="connsiteY0" fmla="*/ 63690 h 325120"/>
              <a:gd name="connsiteX1" fmla="*/ 63715 w 1323975"/>
              <a:gd name="connsiteY1" fmla="*/ 14287 h 325120"/>
              <a:gd name="connsiteX2" fmla="*/ 1260284 w 1323975"/>
              <a:gd name="connsiteY2" fmla="*/ 14287 h 325120"/>
              <a:gd name="connsiteX3" fmla="*/ 1309687 w 1323975"/>
              <a:gd name="connsiteY3" fmla="*/ 63690 h 325120"/>
              <a:gd name="connsiteX4" fmla="*/ 1309687 w 1323975"/>
              <a:gd name="connsiteY4" fmla="*/ 261429 h 325120"/>
              <a:gd name="connsiteX5" fmla="*/ 1260284 w 1323975"/>
              <a:gd name="connsiteY5" fmla="*/ 310832 h 325120"/>
              <a:gd name="connsiteX6" fmla="*/ 63715 w 1323975"/>
              <a:gd name="connsiteY6" fmla="*/ 310832 h 325120"/>
              <a:gd name="connsiteX7" fmla="*/ 14287 w 1323975"/>
              <a:gd name="connsiteY7" fmla="*/ 261429 h 325120"/>
              <a:gd name="connsiteX8" fmla="*/ 14287 w 13239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39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1260284" y="14287"/>
                </a:lnTo>
                <a:cubicBezTo>
                  <a:pt x="1287589" y="14287"/>
                  <a:pt x="1309687" y="36385"/>
                  <a:pt x="1309687" y="63690"/>
                </a:cubicBezTo>
                <a:lnTo>
                  <a:pt x="1309687" y="261429"/>
                </a:lnTo>
                <a:cubicBezTo>
                  <a:pt x="1309687" y="288734"/>
                  <a:pt x="1287589" y="310832"/>
                  <a:pt x="12602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73100"/>
            <a:ext cx="7759700" cy="447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1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maya.OpenMaya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OpenMaya.MDGModifier()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dgMod.createNode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“transform”)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dgMod.commandToExecute(“sphere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1;”)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dgMod.connect(.....)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dgMod.doIt()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81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dgMod.doIt()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dgMod.undoIt()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81407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against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31900" y="3454400"/>
            <a:ext cx="23114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MNodeMessage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MUiMessage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MConditionMessage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MModelMessage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62400" y="3454400"/>
            <a:ext cx="47879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added,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removed,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before/after: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timeChanged,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926</Words>
  <Application>Microsoft Office PowerPoint</Application>
  <PresentationFormat>On-screen Show (4:3)</PresentationFormat>
  <Paragraphs>725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</cp:lastModifiedBy>
  <cp:revision>5</cp:revision>
  <dcterms:created xsi:type="dcterms:W3CDTF">2006-08-16T00:00:00Z</dcterms:created>
  <dcterms:modified xsi:type="dcterms:W3CDTF">2013-09-12T19:18:50Z</dcterms:modified>
</cp:coreProperties>
</file>