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6.xml" ContentType="application/vnd.openxmlformats-officedocument.theme+xml"/>
  <Override PartName="/ppt/slideLayouts/slideLayout66.xml" ContentType="application/vnd.openxmlformats-officedocument.presentationml.slideLayout+xml"/>
  <Override PartName="/ppt/theme/theme1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9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27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0.xml" ContentType="application/vnd.openxmlformats-officedocument.theme+xml"/>
  <Override PartName="/ppt/theme/theme31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32.xml" ContentType="application/vnd.openxmlformats-officedocument.theme+xml"/>
  <Override PartName="/ppt/slideLayouts/slideLayout112.xml" ContentType="application/vnd.openxmlformats-officedocument.presentationml.slideLayout+xml"/>
  <Override PartName="/ppt/theme/theme3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34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35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36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  <p:sldMasterId id="2147483695" r:id="rId6"/>
    <p:sldMasterId id="2147483700" r:id="rId7"/>
    <p:sldMasterId id="2147483706" r:id="rId8"/>
    <p:sldMasterId id="2147483711" r:id="rId9"/>
    <p:sldMasterId id="2147483716" r:id="rId10"/>
    <p:sldMasterId id="2147483736" r:id="rId11"/>
    <p:sldMasterId id="2147483743" r:id="rId12"/>
    <p:sldMasterId id="2147483749" r:id="rId13"/>
    <p:sldMasterId id="2147483756" r:id="rId14"/>
    <p:sldMasterId id="2147483761" r:id="rId15"/>
    <p:sldMasterId id="2147483767" r:id="rId16"/>
    <p:sldMasterId id="2147483772" r:id="rId17"/>
    <p:sldMasterId id="2147483778" r:id="rId18"/>
    <p:sldMasterId id="2147483784" r:id="rId19"/>
    <p:sldMasterId id="2147483789" r:id="rId20"/>
    <p:sldMasterId id="2147483793" r:id="rId21"/>
    <p:sldMasterId id="2147483798" r:id="rId22"/>
    <p:sldMasterId id="2147483815" r:id="rId23"/>
    <p:sldMasterId id="2147483820" r:id="rId24"/>
    <p:sldMasterId id="2147483822" r:id="rId25"/>
    <p:sldMasterId id="2147483827" r:id="rId26"/>
    <p:sldMasterId id="2147483828" r:id="rId27"/>
    <p:sldMasterId id="2147483833" r:id="rId28"/>
    <p:sldMasterId id="2147483838" r:id="rId29"/>
    <p:sldMasterId id="2147483840" r:id="rId30"/>
    <p:sldMasterId id="2147483845" r:id="rId31"/>
    <p:sldMasterId id="2147483850" r:id="rId32"/>
    <p:sldMasterId id="2147483855" r:id="rId33"/>
    <p:sldMasterId id="2147483860" r:id="rId34"/>
    <p:sldMasterId id="2147483862" r:id="rId35"/>
    <p:sldMasterId id="2147483867" r:id="rId36"/>
    <p:sldMasterId id="2147483870" r:id="rId37"/>
    <p:sldMasterId id="2147483875" r:id="rId38"/>
    <p:sldMasterId id="2147483880" r:id="rId39"/>
    <p:sldMasterId id="2147483895" r:id="rId40"/>
  </p:sldMasterIdLst>
  <p:notesMasterIdLst>
    <p:notesMasterId r:id="rId58"/>
  </p:notesMasterIdLst>
  <p:handoutMasterIdLst>
    <p:handoutMasterId r:id="rId59"/>
  </p:handoutMasterIdLst>
  <p:sldIdLst>
    <p:sldId id="710" r:id="rId41"/>
    <p:sldId id="726" r:id="rId42"/>
    <p:sldId id="753" r:id="rId43"/>
    <p:sldId id="727" r:id="rId44"/>
    <p:sldId id="728" r:id="rId45"/>
    <p:sldId id="729" r:id="rId46"/>
    <p:sldId id="730" r:id="rId47"/>
    <p:sldId id="731" r:id="rId48"/>
    <p:sldId id="733" r:id="rId49"/>
    <p:sldId id="742" r:id="rId50"/>
    <p:sldId id="745" r:id="rId51"/>
    <p:sldId id="752" r:id="rId52"/>
    <p:sldId id="704" r:id="rId53"/>
    <p:sldId id="734" r:id="rId54"/>
    <p:sldId id="714" r:id="rId55"/>
    <p:sldId id="735" r:id="rId56"/>
    <p:sldId id="736" r:id="rId57"/>
  </p:sldIdLst>
  <p:sldSz cx="13011150" cy="9756775"/>
  <p:notesSz cx="6805613" cy="9939338"/>
  <p:defaultTextStyle>
    <a:defPPr>
      <a:defRPr lang="en-US"/>
    </a:defPPr>
    <a:lvl1pPr algn="l" defTabSz="128587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2105" indent="-190045" algn="l" defTabSz="128587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85878" indent="-381555" algn="l" defTabSz="128587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29627" indent="-573087" algn="l" defTabSz="128587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71802" indent="-763028" algn="l" defTabSz="128587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60917" algn="l" defTabSz="90437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13106" algn="l" defTabSz="90437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65278" algn="l" defTabSz="90437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17460" algn="l" defTabSz="90437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990099"/>
    <a:srgbClr val="DD0000"/>
    <a:srgbClr val="800080"/>
    <a:srgbClr val="FFAA00"/>
    <a:srgbClr val="EE0066"/>
    <a:srgbClr val="6C0000"/>
    <a:srgbClr val="118888"/>
    <a:srgbClr val="77BB11"/>
    <a:srgbClr val="004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5" autoAdjust="0"/>
    <p:restoredTop sz="97546" autoAdjust="0"/>
  </p:normalViewPr>
  <p:slideViewPr>
    <p:cSldViewPr>
      <p:cViewPr varScale="1">
        <p:scale>
          <a:sx n="48" d="100"/>
          <a:sy n="48" d="100"/>
        </p:scale>
        <p:origin x="-974" y="-72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516" y="-12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" Target="slides/slide2.xml"/><Relationship Id="rId47" Type="http://schemas.openxmlformats.org/officeDocument/2006/relationships/slide" Target="slides/slide7.xml"/><Relationship Id="rId50" Type="http://schemas.openxmlformats.org/officeDocument/2006/relationships/slide" Target="slides/slide10.xml"/><Relationship Id="rId55" Type="http://schemas.openxmlformats.org/officeDocument/2006/relationships/slide" Target="slides/slide15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Master" Target="slideMasters/slideMaster26.xml"/><Relationship Id="rId41" Type="http://schemas.openxmlformats.org/officeDocument/2006/relationships/slide" Target="slides/slide1.xml"/><Relationship Id="rId54" Type="http://schemas.openxmlformats.org/officeDocument/2006/relationships/slide" Target="slides/slide14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" Target="slides/slide5.xml"/><Relationship Id="rId53" Type="http://schemas.openxmlformats.org/officeDocument/2006/relationships/slide" Target="slides/slide13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" Target="slides/slide9.xml"/><Relationship Id="rId57" Type="http://schemas.openxmlformats.org/officeDocument/2006/relationships/slide" Target="slides/slide17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" Target="slides/slide4.xml"/><Relationship Id="rId52" Type="http://schemas.openxmlformats.org/officeDocument/2006/relationships/slide" Target="slides/slide12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" Target="slides/slide3.xml"/><Relationship Id="rId48" Type="http://schemas.openxmlformats.org/officeDocument/2006/relationships/slide" Target="slides/slide8.xml"/><Relationship Id="rId56" Type="http://schemas.openxmlformats.org/officeDocument/2006/relationships/slide" Target="slides/slide16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1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" Target="slides/slide6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2013-05-07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9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2013-05-07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8288" y="828675"/>
            <a:ext cx="3729037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74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8587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0022" algn="l" defTabSz="128587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1691" algn="l" defTabSz="128587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3308" algn="l" defTabSz="128587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84928" algn="l" defTabSz="128587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16427" algn="l" defTabSz="12865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59684" algn="l" defTabSz="12865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02973" algn="l" defTabSz="12865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46275" algn="l" defTabSz="12865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Structural analysis of a steel and concrete structure. Created in Autodesk(R) Robot(TM) Structural Analysis Professional and Autodesk(R) Revit(R) Structure software products. Rendered in Autodesk(R) 3ds Max(R) software.</a:t>
            </a:r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Expiration Date: 2099-01-01 </a:t>
            </a: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image credit required.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A066-532B-432A-9CF9-2E02370A0DD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5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Devision</a:t>
            </a:r>
            <a:r>
              <a:rPr lang="pl-PL" baseline="0" dirty="0" smtClean="0"/>
              <a:t> goals for UX and 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300" dirty="0"/>
          </a:p>
          <a:p>
            <a:r>
              <a:rPr lang="en-US" sz="1300" dirty="0"/>
              <a:t>  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5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Devision</a:t>
            </a:r>
            <a:r>
              <a:rPr lang="pl-PL" baseline="0" dirty="0" smtClean="0"/>
              <a:t> goals for UX and 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8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300"/>
            <a:ext cx="11761788" cy="6699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570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"/>
            <a:ext cx="13011150" cy="89931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927165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014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022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6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71614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870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Key</a:t>
            </a:r>
            <a:r>
              <a:rPr lang="en-US" baseline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Features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1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9076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044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371473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8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20836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784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89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099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17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390282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996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57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6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81759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0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2710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1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 defTabSz="1298471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Structural Code Checking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 defTabSz="1298471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9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 defTabSz="1298471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Code Checking SDK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 defTabSz="1298471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6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 defTabSz="1298471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Documentation API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 defTabSz="1298471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42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 defTabSz="1298471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Workflows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 defTabSz="1298471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02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 defTabSz="1298471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UI Toolkit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 defTabSz="1298471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6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 defTabSz="1298471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Extensible Storage API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 defTabSz="1298471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4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 defTabSz="1298471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Key Features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 defTabSz="1298471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67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 defTabSz="1298471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Engineering API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 defTabSz="1298471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11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0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 defTabSz="1298471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Code Checking API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 defTabSz="1298471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9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88378" y="228602"/>
            <a:ext cx="6477000" cy="990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7358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147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7207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29429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pPr marL="91122" defTabSz="1298471"/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Concrete Design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6276976" y="543505"/>
            <a:ext cx="6324617" cy="8064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662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3258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6990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654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91122" defTabSz="1298471">
              <a:spcBef>
                <a:spcPts val="0"/>
              </a:spcBef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29377" y="558627"/>
            <a:ext cx="6172218" cy="791298"/>
          </a:xfr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9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6474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908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55" y="3613537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57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16853" y="9106323"/>
            <a:ext cx="2168525" cy="54204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101" tIns="65050" rIns="130101" bIns="65050" numCol="1" rtlCol="0" anchor="t" anchorCtr="0" compatLnSpc="1">
            <a:prstTxWarp prst="textNoShape">
              <a:avLst/>
            </a:prstTxWarp>
          </a:bodyPr>
          <a:lstStyle/>
          <a:p>
            <a:pPr algn="ctr" defTabSz="1301008"/>
            <a:endParaRPr lang="en-US" sz="460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8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01661" y="9107488"/>
            <a:ext cx="520699" cy="520700"/>
          </a:xfrm>
          <a:prstGeom prst="rect">
            <a:avLst/>
          </a:prstGeom>
        </p:spPr>
        <p:txBody>
          <a:bodyPr lIns="130101" tIns="65050" rIns="130101" bIns="65050"/>
          <a:lstStyle/>
          <a:p>
            <a:pPr defTabSz="1253414" fontAlgn="auto">
              <a:spcBef>
                <a:spcPts val="0"/>
              </a:spcBef>
              <a:spcAft>
                <a:spcPts val="0"/>
              </a:spcAft>
            </a:pPr>
            <a:fld id="{94B360B7-BD80-47A0-9203-1AEF4CB0F00F}" type="slidenum">
              <a:rPr lang="en-US" smtClean="0">
                <a:solidFill>
                  <a:srgbClr val="FFFFFF">
                    <a:tint val="75000"/>
                  </a:srgbClr>
                </a:solidFill>
                <a:latin typeface="Arial"/>
                <a:ea typeface="+mn-ea"/>
                <a:cs typeface="+mn-cs"/>
              </a:rPr>
              <a:pPr defTabSz="125341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093530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974"/>
            <a:ext cx="5788152" cy="67025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3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01661" y="9107488"/>
            <a:ext cx="520699" cy="520700"/>
          </a:xfrm>
          <a:prstGeom prst="rect">
            <a:avLst/>
          </a:prstGeom>
        </p:spPr>
        <p:txBody>
          <a:bodyPr lIns="130101" tIns="65050" rIns="130101" bIns="65050"/>
          <a:lstStyle/>
          <a:p>
            <a:pPr defTabSz="1253414" fontAlgn="auto">
              <a:spcBef>
                <a:spcPts val="0"/>
              </a:spcBef>
              <a:spcAft>
                <a:spcPts val="0"/>
              </a:spcAft>
            </a:pPr>
            <a:fld id="{94B360B7-BD80-47A0-9203-1AEF4CB0F00F}" type="slidenum">
              <a:rPr lang="en-US" smtClean="0">
                <a:solidFill>
                  <a:srgbClr val="FFFFFF">
                    <a:tint val="75000"/>
                  </a:srgbClr>
                </a:solidFill>
                <a:latin typeface="Arial"/>
                <a:ea typeface="+mn-ea"/>
                <a:cs typeface="+mn-cs"/>
              </a:rPr>
              <a:pPr defTabSz="125341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2621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6525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92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7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47" y="364255"/>
            <a:ext cx="9815195" cy="141732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7" y="2146491"/>
            <a:ext cx="5911850" cy="669965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20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42" y="364255"/>
            <a:ext cx="9815195" cy="141732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7" y="2146491"/>
            <a:ext cx="5911850" cy="669965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20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42" y="364255"/>
            <a:ext cx="9815195" cy="141732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7" y="2146491"/>
            <a:ext cx="5911850" cy="669965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20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39" y="364255"/>
            <a:ext cx="9815195" cy="141732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7" y="2146491"/>
            <a:ext cx="5911850" cy="669965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20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5360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9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044863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85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175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82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75885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752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579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14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05569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220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594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95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61235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387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6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360B7-BD80-47A0-9203-1AEF4CB0F00F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8133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100000"/>
              <a:buFont typeface="Arial" pitchFamily="34" charset="0"/>
              <a:buChar char="•"/>
              <a:defRPr/>
            </a:lvl2pPr>
            <a:lvl3pPr>
              <a:buSzPct val="60000"/>
              <a:buFont typeface="Courier New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360B7-BD80-47A0-9203-1AEF4CB0F00F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2082302" y="0"/>
            <a:ext cx="928879" cy="85344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871" tIns="45421" rIns="90871" bIns="45421" numCol="1" rtlCol="0" anchor="t" anchorCtr="0" compatLnSpc="1">
            <a:prstTxWarp prst="textNoShape">
              <a:avLst/>
            </a:prstTxWarp>
          </a:bodyPr>
          <a:lstStyle/>
          <a:p>
            <a:pPr algn="ctr" defTabSz="908687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6250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360B7-BD80-47A0-9203-1AEF4CB0F00F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2204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628" y="2148841"/>
            <a:ext cx="5788153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0B7-BD80-47A0-9203-1AEF4CB0F00F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0352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15" y="194232"/>
            <a:ext cx="10408920" cy="1626129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15" y="2014593"/>
            <a:ext cx="10408920" cy="728370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4069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47" y="364255"/>
            <a:ext cx="9815195" cy="141732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7" y="2146491"/>
            <a:ext cx="5911850" cy="669965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20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22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246848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32295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701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300"/>
            <a:ext cx="11761788" cy="6699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2388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"/>
            <a:ext cx="13011150" cy="89931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00268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127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42661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300"/>
            <a:ext cx="11761788" cy="6699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568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"/>
            <a:ext cx="13011150" cy="89931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6979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1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5281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729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4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50896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636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76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300"/>
            <a:ext cx="11761788" cy="6699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16707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"/>
            <a:ext cx="13011150" cy="89931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706155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1978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15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.jpe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.jpeg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48.xml"/><Relationship Id="rId7" Type="http://schemas.openxmlformats.org/officeDocument/2006/relationships/slide" Target="../slides/slide1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.jpeg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52.xml"/><Relationship Id="rId7" Type="http://schemas.openxmlformats.org/officeDocument/2006/relationships/slide" Target="../slides/slide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.jpe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.jpe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5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60.xml"/><Relationship Id="rId7" Type="http://schemas.openxmlformats.org/officeDocument/2006/relationships/slide" Target="../slides/slide1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.jpe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61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5.png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65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66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.jpeg"/><Relationship Id="rId5" Type="http://schemas.openxmlformats.org/officeDocument/2006/relationships/theme" Target="../theme/theme18.xml"/><Relationship Id="rId4" Type="http://schemas.openxmlformats.org/officeDocument/2006/relationships/slideLayout" Target="../slideLayouts/slideLayout70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3.jpeg"/><Relationship Id="rId5" Type="http://schemas.openxmlformats.org/officeDocument/2006/relationships/theme" Target="../theme/theme19.xml"/><Relationship Id="rId4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1.jpeg"/><Relationship Id="rId5" Type="http://schemas.openxmlformats.org/officeDocument/2006/relationships/theme" Target="../theme/theme20.xml"/><Relationship Id="rId4" Type="http://schemas.openxmlformats.org/officeDocument/2006/relationships/slideLayout" Target="../slideLayouts/slideLayout7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4.jpeg"/><Relationship Id="rId5" Type="http://schemas.openxmlformats.org/officeDocument/2006/relationships/theme" Target="../theme/theme22.xml"/><Relationship Id="rId4" Type="http://schemas.openxmlformats.org/officeDocument/2006/relationships/slideLayout" Target="../slideLayouts/slideLayout8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image" Target="../media/image7.jpeg"/><Relationship Id="rId5" Type="http://schemas.openxmlformats.org/officeDocument/2006/relationships/theme" Target="../theme/theme24.xml"/><Relationship Id="rId4" Type="http://schemas.openxmlformats.org/officeDocument/2006/relationships/slideLayout" Target="../slideLayouts/slideLayout86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7.jpeg"/><Relationship Id="rId5" Type="http://schemas.openxmlformats.org/officeDocument/2006/relationships/theme" Target="../theme/theme25.xml"/><Relationship Id="rId4" Type="http://schemas.openxmlformats.org/officeDocument/2006/relationships/slideLayout" Target="../slideLayouts/slideLayout90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.xml"/><Relationship Id="rId1" Type="http://schemas.openxmlformats.org/officeDocument/2006/relationships/theme" Target="../theme/theme26.xml"/><Relationship Id="rId4" Type="http://schemas.openxmlformats.org/officeDocument/2006/relationships/image" Target="../media/image4.jpeg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image" Target="../media/image4.jpeg"/><Relationship Id="rId5" Type="http://schemas.openxmlformats.org/officeDocument/2006/relationships/theme" Target="../theme/theme27.xml"/><Relationship Id="rId4" Type="http://schemas.openxmlformats.org/officeDocument/2006/relationships/slideLayout" Target="../slideLayouts/slideLayout94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7.jpeg"/><Relationship Id="rId5" Type="http://schemas.openxmlformats.org/officeDocument/2006/relationships/theme" Target="../theme/theme28.xml"/><Relationship Id="rId4" Type="http://schemas.openxmlformats.org/officeDocument/2006/relationships/slideLayout" Target="../slideLayouts/slideLayout9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image" Target="../media/image7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10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3" Type="http://schemas.openxmlformats.org/officeDocument/2006/relationships/slideLayout" Target="../slideLayouts/slideLayout10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theme" Target="../theme/theme30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Relationship Id="rId9" Type="http://schemas.openxmlformats.org/officeDocument/2006/relationships/image" Target="../media/image2.jpeg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image" Target="../media/image1.jpeg"/><Relationship Id="rId5" Type="http://schemas.openxmlformats.org/officeDocument/2006/relationships/theme" Target="../theme/theme32.xml"/><Relationship Id="rId4" Type="http://schemas.openxmlformats.org/officeDocument/2006/relationships/slideLayout" Target="../slideLayouts/slideLayout111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112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15.xml"/><Relationship Id="rId7" Type="http://schemas.openxmlformats.org/officeDocument/2006/relationships/slide" Target="../slides/slide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image" Target="../media/image1.jpeg"/><Relationship Id="rId5" Type="http://schemas.openxmlformats.org/officeDocument/2006/relationships/theme" Target="../theme/theme34.xml"/><Relationship Id="rId4" Type="http://schemas.openxmlformats.org/officeDocument/2006/relationships/slideLayout" Target="../slideLayouts/slideLayout116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image" Target="../media/image4.jpeg"/><Relationship Id="rId5" Type="http://schemas.openxmlformats.org/officeDocument/2006/relationships/theme" Target="../theme/theme35.xml"/><Relationship Id="rId4" Type="http://schemas.openxmlformats.org/officeDocument/2006/relationships/slideLayout" Target="../slideLayouts/slideLayout120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5" Type="http://schemas.openxmlformats.org/officeDocument/2006/relationships/theme" Target="../theme/theme37.xml"/><Relationship Id="rId4" Type="http://schemas.openxmlformats.org/officeDocument/2006/relationships/slideLayout" Target="../slideLayouts/slideLayout1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jpe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jpe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2.xml"/><Relationship Id="rId7" Type="http://schemas.openxmlformats.org/officeDocument/2006/relationships/slide" Target="../slides/slide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.jpe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.jpe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5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587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2009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36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73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09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46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47" indent="-2810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2081" indent="-2810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645" indent="-252795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801" indent="-22609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404" indent="-20413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0516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2876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239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593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6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36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09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463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828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19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54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8910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5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2011Autodesk </a:t>
            </a:r>
            <a:endParaRPr lang="en-US" sz="900" dirty="0">
              <a:solidFill>
                <a:srgbClr val="969696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36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73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09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46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47" indent="-2810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2081" indent="-2810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645" indent="-252795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801" indent="-22609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404" indent="-20413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0516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2876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239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593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6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36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09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463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828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19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54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8910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4089" y="363621"/>
            <a:ext cx="11761989" cy="1418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4194" y="2145589"/>
            <a:ext cx="5911489" cy="6701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" y="8995705"/>
            <a:ext cx="13017927" cy="7633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89569" y="9268936"/>
            <a:ext cx="2900402" cy="2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2061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100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203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304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409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78176" indent="-278176" algn="l" rtl="0" eaLnBrk="0" fontAlgn="base" hangingPunct="0">
        <a:spcBef>
          <a:spcPts val="498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58560" indent="-278176" algn="l" rtl="0" eaLnBrk="0" fontAlgn="base" hangingPunct="0">
        <a:spcBef>
          <a:spcPts val="498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3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5049" indent="-251244" algn="l" rtl="0" eaLnBrk="0" fontAlgn="base" hangingPunct="0">
        <a:spcBef>
          <a:spcPts val="391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1996" indent="-224307" algn="l" rtl="0" eaLnBrk="0" fontAlgn="base" hangingPunct="0">
        <a:spcBef>
          <a:spcPts val="303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17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0647" indent="-201887" algn="l" rtl="0" eaLnBrk="0" fontAlgn="base" hangingPunct="0">
        <a:spcBef>
          <a:spcPts val="303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16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03647" indent="-20361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54665" indent="-20361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05672" indent="-20361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56697" indent="-20361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20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009" algn="l" defTabSz="9020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031" algn="l" defTabSz="9020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047" algn="l" defTabSz="9020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099" algn="l" defTabSz="9020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5077" algn="l" defTabSz="9020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6117" algn="l" defTabSz="9020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7146" algn="l" defTabSz="9020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8147" algn="l" defTabSz="9020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3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5951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  <p:extLst>
      <p:ext uri="{BB962C8B-B14F-4D97-AF65-F5344CB8AC3E}">
        <p14:creationId xmlns:p14="http://schemas.microsoft.com/office/powerpoint/2010/main" val="383018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38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7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16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57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61" indent="-281061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2108" indent="-281061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695" indent="-25280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882" indent="-22610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512" indent="-2041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0646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3026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417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798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89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86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168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573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95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344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72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112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3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5951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  <p:extLst>
      <p:ext uri="{BB962C8B-B14F-4D97-AF65-F5344CB8AC3E}">
        <p14:creationId xmlns:p14="http://schemas.microsoft.com/office/powerpoint/2010/main" val="2503855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38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7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16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57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61" indent="-281061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2108" indent="-281061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695" indent="-25280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882" indent="-22610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512" indent="-2041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0646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3026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417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798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89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86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168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573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95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344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72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112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5004" y="9208137"/>
            <a:ext cx="3990575" cy="337903"/>
          </a:xfrm>
          <a:prstGeom prst="rect">
            <a:avLst/>
          </a:prstGeom>
          <a:noFill/>
        </p:spPr>
        <p:txBody>
          <a:bodyPr wrap="none" lIns="90726" tIns="45338" rIns="90726" bIns="45338" rtlCol="0">
            <a:spAutoFit/>
          </a:bodyPr>
          <a:lstStyle/>
          <a:p>
            <a:pPr defTabSz="1284004"/>
            <a:r>
              <a:rPr lang="en-US" sz="1600" dirty="0" smtClean="0">
                <a:solidFill>
                  <a:srgbClr val="FFFFFF"/>
                </a:solidFill>
              </a:rPr>
              <a:t>Autodesk Confidential – Internal Use Only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632" y="9208144"/>
            <a:ext cx="1117993" cy="337903"/>
          </a:xfrm>
          <a:prstGeom prst="rect">
            <a:avLst/>
          </a:prstGeom>
          <a:noFill/>
        </p:spPr>
        <p:txBody>
          <a:bodyPr wrap="none" lIns="90726" tIns="45338" rIns="90726" bIns="45338" rtlCol="0">
            <a:spAutoFit/>
          </a:bodyPr>
          <a:lstStyle/>
          <a:p>
            <a:pPr defTabSz="1284004"/>
            <a:r>
              <a:rPr lang="en-US" sz="1600" dirty="0" smtClean="0">
                <a:solidFill>
                  <a:srgbClr val="FFFFFF"/>
                </a:solidFill>
              </a:rPr>
              <a:t>Slide # </a:t>
            </a:r>
            <a:fld id="{6D81C96D-7445-4ECB-9D6B-E90BF538460E}" type="slidenum">
              <a:rPr lang="en-US" sz="1600" smtClean="0">
                <a:solidFill>
                  <a:srgbClr val="FFFFFF"/>
                </a:solidFill>
              </a:rPr>
              <a:pPr defTabSz="1284004"/>
              <a:t>‹#›</a:t>
            </a:fld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34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169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341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51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682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0639" indent="-280639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1259" indent="-280639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8343" indent="-252430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4742" indent="-22575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4687" indent="-20384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07140" indent="-20392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58836" indent="-20392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0545" indent="-20392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2256" indent="-20392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696" algn="l" defTabSz="90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3410" algn="l" defTabSz="90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5100" algn="l" defTabSz="90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6824" algn="l" defTabSz="90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8510" algn="l" defTabSz="90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0223" algn="l" defTabSz="90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1933" algn="l" defTabSz="90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3626" algn="l" defTabSz="90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3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5951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  <p:extLst>
      <p:ext uri="{BB962C8B-B14F-4D97-AF65-F5344CB8AC3E}">
        <p14:creationId xmlns:p14="http://schemas.microsoft.com/office/powerpoint/2010/main" val="605418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38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7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16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57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61" indent="-281061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2108" indent="-281061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695" indent="-25280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882" indent="-22610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512" indent="-2041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0646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3026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417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798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89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86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168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573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95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344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72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112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me icon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2129249" y="170687"/>
            <a:ext cx="749225" cy="749226"/>
          </a:xfrm>
          <a:prstGeom prst="rect">
            <a:avLst/>
          </a:prstGeom>
          <a:noFill/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6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6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7" y="8994775"/>
            <a:ext cx="13017499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81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0232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895" y="9107488"/>
            <a:ext cx="520701" cy="520700"/>
          </a:xfrm>
          <a:prstGeom prst="rect">
            <a:avLst/>
          </a:prstGeom>
        </p:spPr>
        <p:txBody>
          <a:bodyPr vert="horz" lIns="90755" tIns="45355" rIns="90755" bIns="4535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90232"/>
            <a:fld id="{94B360B7-BD80-47A0-9203-1AEF4CB0F00F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1290232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84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389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778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168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155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990" indent="-281990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3989" indent="-281990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100000"/>
        <a:buFont typeface="Arial" pitchFamily="34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2693" indent="-253630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60000"/>
        <a:buFont typeface="Courier New" pitchFamily="49" charset="0"/>
        <a:buChar char="o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1541" indent="-22685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3699" indent="-20481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8313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72230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26099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80000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99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782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68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571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46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3359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7253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113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6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1115" y="2014593"/>
            <a:ext cx="10408920" cy="728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736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01115" y="194232"/>
            <a:ext cx="10408920" cy="162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2373636" name="Picture 4" descr="PPT_LOGO_4b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66362" y="0"/>
            <a:ext cx="844821" cy="9759034"/>
          </a:xfrm>
          <a:prstGeom prst="rect">
            <a:avLst/>
          </a:prstGeom>
          <a:noFill/>
        </p:spPr>
      </p:pic>
      <p:sp>
        <p:nvSpPr>
          <p:cNvPr id="2373637" name="Rectangle 5"/>
          <p:cNvSpPr>
            <a:spLocks noChangeArrowheads="1"/>
          </p:cNvSpPr>
          <p:nvPr/>
        </p:nvSpPr>
        <p:spPr bwMode="auto">
          <a:xfrm>
            <a:off x="6505575" y="9492530"/>
            <a:ext cx="433705" cy="19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908687" eaLnBrk="0" hangingPunct="0"/>
            <a:fld id="{6186D9D5-FBB7-43E3-A20C-3464EF6CBD6C}" type="slidenum">
              <a:rPr lang="en-US" sz="900" baseline="-25000">
                <a:solidFill>
                  <a:srgbClr val="969696"/>
                </a:solidFill>
                <a:latin typeface="Calibri" pitchFamily="34" charset="0"/>
                <a:ea typeface="+mn-ea"/>
                <a:cs typeface="+mn-cs"/>
              </a:rPr>
              <a:pPr defTabSz="908687" eaLnBrk="0" hangingPunct="0"/>
              <a:t>‹#›</a:t>
            </a:fld>
            <a:endParaRPr lang="en-US" sz="900" baseline="-25000" dirty="0">
              <a:solidFill>
                <a:srgbClr val="969696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373638" name="Text Box 6"/>
          <p:cNvSpPr txBox="1">
            <a:spLocks noChangeArrowheads="1"/>
          </p:cNvSpPr>
          <p:nvPr/>
        </p:nvSpPr>
        <p:spPr bwMode="auto">
          <a:xfrm>
            <a:off x="454036" y="9492530"/>
            <a:ext cx="5202200" cy="19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908687" eaLnBrk="0" hangingPunct="0"/>
            <a:r>
              <a:rPr lang="en-US" sz="900" baseline="-25000" dirty="0">
                <a:solidFill>
                  <a:srgbClr val="969696"/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900" baseline="-25000" dirty="0" smtClean="0">
                <a:solidFill>
                  <a:srgbClr val="969696"/>
                </a:solidFill>
                <a:latin typeface="Calibri" pitchFamily="34" charset="0"/>
                <a:ea typeface="+mn-ea"/>
                <a:cs typeface="+mn-cs"/>
              </a:rPr>
              <a:t>2011Autodesk </a:t>
            </a:r>
            <a:endParaRPr lang="en-US" sz="900" baseline="-25000" dirty="0">
              <a:solidFill>
                <a:srgbClr val="969696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30854" y="9492530"/>
            <a:ext cx="5202200" cy="19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908687" eaLnBrk="0" hangingPunct="0"/>
            <a:r>
              <a:rPr lang="en-US" sz="900" baseline="-25000" dirty="0">
                <a:solidFill>
                  <a:srgbClr val="969696"/>
                </a:solidFill>
                <a:latin typeface="Calibri" pitchFamily="34" charset="0"/>
                <a:ea typeface="+mn-ea"/>
                <a:cs typeface="+mn-cs"/>
              </a:rPr>
              <a:t>Confidential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62276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ransition spd="med">
    <p:fade/>
  </p:transition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5pPr>
      <a:lvl6pPr marL="646422"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6pPr>
      <a:lvl7pPr marL="1292887"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7pPr>
      <a:lvl8pPr marL="1939342"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8pPr>
      <a:lvl9pPr marL="2585781"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15000"/>
        </a:spcBef>
        <a:spcAft>
          <a:spcPct val="15000"/>
        </a:spcAft>
        <a:defRPr sz="28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401773" indent="-240183" algn="l" rtl="0" fontAlgn="base">
        <a:spcBef>
          <a:spcPct val="15000"/>
        </a:spcBef>
        <a:spcAft>
          <a:spcPct val="15000"/>
        </a:spcAft>
        <a:buClr>
          <a:schemeClr val="bg1"/>
        </a:buClr>
        <a:buSzPct val="80000"/>
        <a:buFont typeface="Wingdings" pitchFamily="2" charset="2"/>
        <a:buChar char="§"/>
        <a:defRPr>
          <a:solidFill>
            <a:schemeClr val="bg1"/>
          </a:solidFill>
          <a:latin typeface="Calibri" pitchFamily="34" charset="0"/>
        </a:defRPr>
      </a:lvl2pPr>
      <a:lvl3pPr marL="803572" indent="-240183" algn="l" rtl="0" fontAlgn="base">
        <a:spcBef>
          <a:spcPct val="15000"/>
        </a:spcBef>
        <a:spcAft>
          <a:spcPct val="15000"/>
        </a:spcAft>
        <a:buClr>
          <a:schemeClr val="bg1"/>
        </a:buClr>
        <a:buSzPct val="80000"/>
        <a:buFont typeface="Arial" pitchFamily="34" charset="0"/>
        <a:buChar char="•"/>
        <a:defRPr>
          <a:solidFill>
            <a:schemeClr val="bg1"/>
          </a:solidFill>
          <a:latin typeface="Calibri" pitchFamily="34" charset="0"/>
        </a:defRPr>
      </a:lvl3pPr>
      <a:lvl4pPr marL="1382680" indent="-244655" algn="l" rtl="0" fontAlgn="base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 sz="2300">
          <a:solidFill>
            <a:schemeClr val="bg1"/>
          </a:solidFill>
          <a:latin typeface="+mn-lt"/>
        </a:defRPr>
      </a:lvl4pPr>
      <a:lvl5pPr marL="2424167" indent="-323227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5pPr>
      <a:lvl6pPr marL="3070614" indent="-323227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6pPr>
      <a:lvl7pPr marL="3717051" indent="-323227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7pPr>
      <a:lvl8pPr marL="4363491" indent="-323227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8pPr>
      <a:lvl9pPr marL="5009941" indent="-323227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2928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6422" algn="l" defTabSz="12928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2887" algn="l" defTabSz="12928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39342" algn="l" defTabSz="12928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85781" algn="l" defTabSz="12928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2219" algn="l" defTabSz="12928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78672" algn="l" defTabSz="12928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25112" algn="l" defTabSz="12928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71555" algn="l" defTabSz="12928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5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36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73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09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46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47" indent="-2810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2081" indent="-2810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645" indent="-252795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801" indent="-22609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404" indent="-20413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0516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2876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239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593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6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36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09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463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828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19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54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8910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4089" y="363621"/>
            <a:ext cx="11761989" cy="1418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4199" y="2145589"/>
            <a:ext cx="5911489" cy="6701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" y="8995712"/>
            <a:ext cx="13017927" cy="7633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89569" y="9268936"/>
            <a:ext cx="2900402" cy="2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1771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090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182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274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369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78109" indent="-278109" algn="l" rtl="0" eaLnBrk="0" fontAlgn="base" hangingPunct="0">
        <a:spcBef>
          <a:spcPts val="498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58435" indent="-278109" algn="l" rtl="0" eaLnBrk="0" fontAlgn="base" hangingPunct="0">
        <a:spcBef>
          <a:spcPts val="498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3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4850" indent="-251187" algn="l" rtl="0" eaLnBrk="0" fontAlgn="base" hangingPunct="0">
        <a:spcBef>
          <a:spcPts val="391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1683" indent="-224256" algn="l" rtl="0" eaLnBrk="0" fontAlgn="base" hangingPunct="0">
        <a:spcBef>
          <a:spcPts val="303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17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0232" indent="-201841" algn="l" rtl="0" eaLnBrk="0" fontAlgn="base" hangingPunct="0">
        <a:spcBef>
          <a:spcPts val="303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16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03123" indent="-20357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54050" indent="-20357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04952" indent="-20357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55876" indent="-20357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07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25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741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695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569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513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433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339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5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587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2009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36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73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09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46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47" indent="-2810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2081" indent="-2810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899645" indent="-252795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06801" indent="-226090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57404" indent="-204136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10516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2876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239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593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6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36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09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463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828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19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54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8910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5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36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73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09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46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47" indent="-2810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2081" indent="-2810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645" indent="-252795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801" indent="-22609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404" indent="-20413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0516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2876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239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593" indent="-2042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6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36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09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463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828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19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542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8910" algn="l" defTabSz="9047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6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6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" y="8994775"/>
            <a:ext cx="13017499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81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0232" eaLnBrk="0" hangingPunct="0">
              <a:defRPr/>
            </a:pPr>
            <a:r>
              <a:rPr lang="en-US" sz="900" baseline="-25000" dirty="0">
                <a:solidFill>
                  <a:srgbClr val="969696"/>
                </a:solidFill>
                <a:ea typeface="+mn-ea"/>
                <a:cs typeface="+mn-cs"/>
              </a:rPr>
              <a:t>© 2010 Autodesk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895" y="9107488"/>
            <a:ext cx="520701" cy="520700"/>
          </a:xfrm>
          <a:prstGeom prst="rect">
            <a:avLst/>
          </a:prstGeom>
        </p:spPr>
        <p:txBody>
          <a:bodyPr vert="horz" lIns="90755" tIns="45355" rIns="90755" bIns="4535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90232"/>
            <a:fld id="{94B360B7-BD80-47A0-9203-1AEF4CB0F00F}" type="slidenum">
              <a:rPr lang="en-US" baseline="-25000" smtClean="0">
                <a:solidFill>
                  <a:srgbClr val="FFFFFF">
                    <a:tint val="75000"/>
                  </a:srgbClr>
                </a:solidFill>
                <a:ea typeface="+mn-ea"/>
                <a:cs typeface="+mn-cs"/>
              </a:rPr>
              <a:pPr defTabSz="1290232"/>
              <a:t>‹#›</a:t>
            </a:fld>
            <a:endParaRPr lang="en-US" baseline="-25000" dirty="0">
              <a:solidFill>
                <a:srgbClr val="FFFFFF">
                  <a:tint val="75000"/>
                </a:srgb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89829"/>
      </p:ext>
    </p:extLst>
  </p:cSld>
  <p:clrMap bg1="dk1" tx1="lt1" bg2="dk2" tx2="lt2" accent1="accent1" accent2="accent2" accent3="accent3" accent4="accent4" accent5="accent5" accent6="accent6" hlink="hlink" folHlink="folHlink"/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389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778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168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155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990" indent="-281990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3989" indent="-281990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100000"/>
        <a:buFont typeface="Arial" pitchFamily="34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2693" indent="-253630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60000"/>
        <a:buFont typeface="Courier New" pitchFamily="49" charset="0"/>
        <a:buChar char="o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1541" indent="-22685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3699" indent="-20481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8313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72230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26099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80000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99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782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68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571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46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3359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7253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113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70000">
              <a:schemeClr val="bg1"/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59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6240" eaLnBrk="0" hangingPunct="0">
              <a:defRPr/>
            </a:pPr>
            <a:r>
              <a:rPr lang="en-US" sz="900" dirty="0">
                <a:solidFill>
                  <a:srgbClr val="969696"/>
                </a:solidFill>
                <a:ea typeface="+mn-ea"/>
                <a:cs typeface="+mn-cs"/>
              </a:rPr>
              <a:t>© </a:t>
            </a:r>
            <a:r>
              <a:rPr lang="en-US" sz="900" dirty="0" smtClean="0">
                <a:solidFill>
                  <a:srgbClr val="969696"/>
                </a:solidFill>
                <a:ea typeface="+mn-ea"/>
                <a:cs typeface="+mn-cs"/>
              </a:rPr>
              <a:t>2008 </a:t>
            </a:r>
            <a:r>
              <a:rPr lang="en-US" sz="900" dirty="0">
                <a:solidFill>
                  <a:srgbClr val="969696"/>
                </a:solidFill>
                <a:ea typeface="+mn-ea"/>
                <a:cs typeface="+mn-cs"/>
              </a:rPr>
              <a:t>Autodesk </a:t>
            </a:r>
          </a:p>
        </p:txBody>
      </p:sp>
    </p:spTree>
    <p:extLst>
      <p:ext uri="{BB962C8B-B14F-4D97-AF65-F5344CB8AC3E}">
        <p14:creationId xmlns:p14="http://schemas.microsoft.com/office/powerpoint/2010/main" val="2474568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49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99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47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97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124" indent="-28112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2241" indent="-28112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897" indent="-252864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7198" indent="-2261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929" indent="-20419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1162" indent="-20427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3651" indent="-20427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6143" indent="-20427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8624" indent="-20427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9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490" algn="l" defTabSz="9049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995" algn="l" defTabSz="9049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474" algn="l" defTabSz="9049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978" algn="l" defTabSz="9049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458" algn="l" defTabSz="9049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953" algn="l" defTabSz="9049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7435" algn="l" defTabSz="9049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926" algn="l" defTabSz="9049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6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6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" y="8994775"/>
            <a:ext cx="13017499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81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0232" eaLnBrk="0" hangingPunct="0">
              <a:defRPr/>
            </a:pPr>
            <a:r>
              <a:rPr lang="en-US" sz="900" baseline="-25000" dirty="0">
                <a:solidFill>
                  <a:srgbClr val="969696"/>
                </a:solidFill>
                <a:ea typeface="+mn-ea"/>
                <a:cs typeface="+mn-cs"/>
              </a:rPr>
              <a:t>© 2010 Autodesk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895" y="9107488"/>
            <a:ext cx="520701" cy="520700"/>
          </a:xfrm>
          <a:prstGeom prst="rect">
            <a:avLst/>
          </a:prstGeom>
        </p:spPr>
        <p:txBody>
          <a:bodyPr vert="horz" lIns="90755" tIns="45355" rIns="90755" bIns="4535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90232"/>
            <a:fld id="{94B360B7-BD80-47A0-9203-1AEF4CB0F00F}" type="slidenum">
              <a:rPr lang="en-US" baseline="-25000" smtClean="0">
                <a:solidFill>
                  <a:srgbClr val="FFFFFF">
                    <a:tint val="75000"/>
                  </a:srgbClr>
                </a:solidFill>
                <a:ea typeface="+mn-ea"/>
                <a:cs typeface="+mn-cs"/>
              </a:rPr>
              <a:pPr defTabSz="1290232"/>
              <a:t>‹#›</a:t>
            </a:fld>
            <a:endParaRPr lang="en-US" baseline="-25000" dirty="0">
              <a:solidFill>
                <a:srgbClr val="FFFFFF">
                  <a:tint val="75000"/>
                </a:srgb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402990"/>
      </p:ext>
    </p:extLst>
  </p:cSld>
  <p:clrMap bg1="dk1" tx1="lt1" bg2="dk2" tx2="lt2" accent1="accent1" accent2="accent2" accent3="accent3" accent4="accent4" accent5="accent5" accent6="accent6" hlink="hlink" folHlink="folHlink"/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389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778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168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155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990" indent="-281990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3989" indent="-281990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100000"/>
        <a:buFont typeface="Arial" pitchFamily="34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2693" indent="-253630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60000"/>
        <a:buFont typeface="Courier New" pitchFamily="49" charset="0"/>
        <a:buChar char="o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1541" indent="-22685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3699" indent="-20481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8313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72230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26099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80000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99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782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68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571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46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3359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7253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113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98000">
              <a:schemeClr val="bg1">
                <a:lumMod val="75000"/>
                <a:lumOff val="2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439738"/>
            <a:ext cx="11761788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7" y="2146300"/>
            <a:ext cx="5911850" cy="669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dirty="0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dirty="0" smtClean="0">
                <a:sym typeface="Arial" pitchFamily="34" charset="0"/>
              </a:rPr>
              <a:t>Fifth level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83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3" y="9269445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6099" eaLnBrk="0" hangingPunct="0">
              <a:defRPr/>
            </a:pPr>
            <a:r>
              <a:rPr lang="en-US" sz="900" baseline="-25000" dirty="0">
                <a:solidFill>
                  <a:srgbClr val="FFFFFF"/>
                </a:solidFill>
                <a:latin typeface="Calibri" pitchFamily="34" charset="0"/>
                <a:ea typeface="+mn-ea"/>
                <a:cs typeface="+mn-cs"/>
              </a:rPr>
              <a:t>© 2008 Autodesk </a:t>
            </a:r>
          </a:p>
        </p:txBody>
      </p:sp>
    </p:spTree>
    <p:extLst>
      <p:ext uri="{BB962C8B-B14F-4D97-AF65-F5344CB8AC3E}">
        <p14:creationId xmlns:p14="http://schemas.microsoft.com/office/powerpoint/2010/main" val="1051616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Calibri" pitchFamily="34" charset="0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88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32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77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0805" indent="-280805" algn="l" rtl="0" eaLnBrk="0" fontAlgn="base" hangingPunct="0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1pPr>
      <a:lvl2pPr marL="561632" indent="-280805" algn="l" rtl="0" eaLnBrk="0" fontAlgn="base" hangingPunct="0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2pPr>
      <a:lvl3pPr marL="899221" indent="-252425" algn="l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3pPr>
      <a:lvl4pPr marL="1405645" indent="-225592" algn="l" rtl="0" eaLnBrk="0" fontAlgn="base" hangingPunct="0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4pPr>
      <a:lvl5pPr marL="1856829" indent="-203517" algn="l" rtl="0" eaLnBrk="0" fontAlgn="base" hangingPunct="0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5pPr>
      <a:lvl6pPr marL="2310903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3339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781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8210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440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887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321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775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204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48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7077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519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98000">
              <a:schemeClr val="bg1">
                <a:lumMod val="75000"/>
                <a:lumOff val="2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439738"/>
            <a:ext cx="11761788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7" y="2146300"/>
            <a:ext cx="5911850" cy="669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dirty="0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dirty="0" smtClean="0">
                <a:sym typeface="Arial" pitchFamily="34" charset="0"/>
              </a:rPr>
              <a:t>Fifth level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83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3" y="9269445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6099" eaLnBrk="0" hangingPunct="0">
              <a:defRPr/>
            </a:pPr>
            <a:r>
              <a:rPr lang="en-US" sz="900" baseline="-25000" dirty="0">
                <a:solidFill>
                  <a:srgbClr val="FFFFFF"/>
                </a:solidFill>
                <a:latin typeface="Calibri" pitchFamily="34" charset="0"/>
                <a:ea typeface="+mn-ea"/>
                <a:cs typeface="+mn-cs"/>
              </a:rPr>
              <a:t>© 2008 Autodesk </a:t>
            </a:r>
          </a:p>
        </p:txBody>
      </p:sp>
    </p:spTree>
    <p:extLst>
      <p:ext uri="{BB962C8B-B14F-4D97-AF65-F5344CB8AC3E}">
        <p14:creationId xmlns:p14="http://schemas.microsoft.com/office/powerpoint/2010/main" val="2837187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Calibri" pitchFamily="34" charset="0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88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32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77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0805" indent="-280805" algn="l" rtl="0" eaLnBrk="0" fontAlgn="base" hangingPunct="0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1pPr>
      <a:lvl2pPr marL="561632" indent="-280805" algn="l" rtl="0" eaLnBrk="0" fontAlgn="base" hangingPunct="0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2pPr>
      <a:lvl3pPr marL="899221" indent="-252425" algn="l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3pPr>
      <a:lvl4pPr marL="1405645" indent="-225592" algn="l" rtl="0" eaLnBrk="0" fontAlgn="base" hangingPunct="0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4pPr>
      <a:lvl5pPr marL="1856829" indent="-203517" algn="l" rtl="0" eaLnBrk="0" fontAlgn="base" hangingPunct="0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5pPr>
      <a:lvl6pPr marL="2310903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3339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781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8210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440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887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321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775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204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48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7077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519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249" y="170687"/>
            <a:ext cx="749225" cy="749226"/>
          </a:xfrm>
          <a:prstGeom prst="rect">
            <a:avLst/>
          </a:prstGeom>
          <a:noFill/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6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6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" y="8994775"/>
            <a:ext cx="13017499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81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0232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2010 Autodesk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895" y="9107488"/>
            <a:ext cx="520701" cy="520700"/>
          </a:xfrm>
          <a:prstGeom prst="rect">
            <a:avLst/>
          </a:prstGeom>
        </p:spPr>
        <p:txBody>
          <a:bodyPr vert="horz" lIns="90755" tIns="45355" rIns="90755" bIns="4535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90232"/>
            <a:fld id="{94B360B7-BD80-47A0-9203-1AEF4CB0F00F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1290232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89636"/>
      </p:ext>
    </p:extLst>
  </p:cSld>
  <p:clrMap bg1="dk1" tx1="lt1" bg2="dk2" tx2="lt2" accent1="accent1" accent2="accent2" accent3="accent3" accent4="accent4" accent5="accent5" accent6="accent6" hlink="hlink" folHlink="folHlink"/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389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778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168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155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990" indent="-281990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3989" indent="-281990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100000"/>
        <a:buFont typeface="Arial" pitchFamily="34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2693" indent="-253630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60000"/>
        <a:buFont typeface="Courier New" pitchFamily="49" charset="0"/>
        <a:buChar char="o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1541" indent="-22685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3699" indent="-20481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8313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72230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26099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80000" indent="-2048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99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782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68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571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46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3359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7253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1134" algn="l" defTabSz="907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70000">
              <a:schemeClr val="bg1"/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59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2589" eaLnBrk="0" hangingPunct="0">
              <a:defRPr/>
            </a:pPr>
            <a:r>
              <a:rPr lang="en-US" sz="900" dirty="0">
                <a:solidFill>
                  <a:srgbClr val="969696"/>
                </a:solidFill>
                <a:ea typeface="+mn-ea"/>
                <a:cs typeface="+mn-cs"/>
              </a:rPr>
              <a:t>© </a:t>
            </a:r>
            <a:r>
              <a:rPr lang="en-US" sz="900" dirty="0" smtClean="0">
                <a:solidFill>
                  <a:srgbClr val="969696"/>
                </a:solidFill>
                <a:ea typeface="+mn-ea"/>
                <a:cs typeface="+mn-cs"/>
              </a:rPr>
              <a:t>2008 </a:t>
            </a:r>
            <a:r>
              <a:rPr lang="en-US" sz="900" dirty="0">
                <a:solidFill>
                  <a:srgbClr val="969696"/>
                </a:solidFill>
                <a:ea typeface="+mn-ea"/>
                <a:cs typeface="+mn-cs"/>
              </a:rPr>
              <a:t>Autodesk </a:t>
            </a:r>
          </a:p>
        </p:txBody>
      </p:sp>
    </p:spTree>
    <p:extLst>
      <p:ext uri="{BB962C8B-B14F-4D97-AF65-F5344CB8AC3E}">
        <p14:creationId xmlns:p14="http://schemas.microsoft.com/office/powerpoint/2010/main" val="402075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1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241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361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482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0317" indent="-28031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0649" indent="-28031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7340" indent="-252151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3187" indent="-22550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2641" indent="-20361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04600" indent="-2036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55786" indent="-2036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06998" indent="-2036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58201" indent="-20369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2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200" algn="l" defTabSz="902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414" algn="l" defTabSz="902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614" algn="l" defTabSz="902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825" algn="l" defTabSz="902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029" algn="l" defTabSz="902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7231" algn="l" defTabSz="902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8428" algn="l" defTabSz="902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9636" algn="l" defTabSz="902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98000">
              <a:schemeClr val="bg1">
                <a:lumMod val="75000"/>
                <a:lumOff val="2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439738"/>
            <a:ext cx="11761788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7" y="2146300"/>
            <a:ext cx="5911850" cy="669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dirty="0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dirty="0" smtClean="0">
                <a:sym typeface="Arial" pitchFamily="34" charset="0"/>
              </a:rPr>
              <a:t>Fifth level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83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3" y="9269445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6099" eaLnBrk="0" hangingPunct="0">
              <a:defRPr/>
            </a:pPr>
            <a:r>
              <a:rPr lang="en-US" sz="900" baseline="-25000" dirty="0">
                <a:solidFill>
                  <a:srgbClr val="FFFFFF"/>
                </a:solidFill>
                <a:latin typeface="Calibri" pitchFamily="34" charset="0"/>
                <a:ea typeface="+mn-ea"/>
                <a:cs typeface="+mn-cs"/>
              </a:rPr>
              <a:t>© 2008 Autodesk </a:t>
            </a:r>
          </a:p>
        </p:txBody>
      </p:sp>
    </p:spTree>
    <p:extLst>
      <p:ext uri="{BB962C8B-B14F-4D97-AF65-F5344CB8AC3E}">
        <p14:creationId xmlns:p14="http://schemas.microsoft.com/office/powerpoint/2010/main" val="96851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Calibri" pitchFamily="34" charset="0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88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32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77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0805" indent="-280805" algn="l" rtl="0" eaLnBrk="0" fontAlgn="base" hangingPunct="0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1pPr>
      <a:lvl2pPr marL="561632" indent="-280805" algn="l" rtl="0" eaLnBrk="0" fontAlgn="base" hangingPunct="0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2pPr>
      <a:lvl3pPr marL="899221" indent="-252425" algn="l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3pPr>
      <a:lvl4pPr marL="1405645" indent="-225592" algn="l" rtl="0" eaLnBrk="0" fontAlgn="base" hangingPunct="0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4pPr>
      <a:lvl5pPr marL="1856829" indent="-203517" algn="l" rtl="0" eaLnBrk="0" fontAlgn="base" hangingPunct="0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5pPr>
      <a:lvl6pPr marL="2310903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3339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781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8210" indent="-20425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440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887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321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775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204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48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7077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519" algn="l" defTabSz="904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98000">
              <a:schemeClr val="bg1">
                <a:lumMod val="75000"/>
                <a:lumOff val="2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439738"/>
            <a:ext cx="11761788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7" y="2146300"/>
            <a:ext cx="5911850" cy="669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dirty="0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dirty="0" smtClean="0">
                <a:sym typeface="Arial" pitchFamily="34" charset="0"/>
              </a:rPr>
              <a:t>Fifth level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839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3" y="9269445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5989" eaLnBrk="0" hangingPunct="0">
              <a:defRPr/>
            </a:pPr>
            <a:r>
              <a:rPr lang="en-US" sz="900" baseline="-25000" dirty="0">
                <a:solidFill>
                  <a:srgbClr val="FFFFFF"/>
                </a:solidFill>
                <a:latin typeface="Calibri" pitchFamily="34" charset="0"/>
                <a:ea typeface="ヒラギノ角ゴ Pro W3" charset="-128"/>
                <a:cs typeface="+mn-cs"/>
              </a:rPr>
              <a:t>© 2008 Autodesk </a:t>
            </a:r>
          </a:p>
        </p:txBody>
      </p:sp>
    </p:spTree>
    <p:extLst>
      <p:ext uri="{BB962C8B-B14F-4D97-AF65-F5344CB8AC3E}">
        <p14:creationId xmlns:p14="http://schemas.microsoft.com/office/powerpoint/2010/main" val="3495697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Calibri" pitchFamily="34" charset="0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40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81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20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62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0781" indent="-280781" algn="l" rtl="0" eaLnBrk="0" fontAlgn="base" hangingPunct="0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1pPr>
      <a:lvl2pPr marL="561588" indent="-280781" algn="l" rtl="0" eaLnBrk="0" fontAlgn="base" hangingPunct="0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2pPr>
      <a:lvl3pPr marL="899147" indent="-252403" algn="l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3pPr>
      <a:lvl4pPr marL="1405526" indent="-225572" algn="l" rtl="0" eaLnBrk="0" fontAlgn="base" hangingPunct="0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4pPr>
      <a:lvl5pPr marL="1856674" indent="-203500" algn="l" rtl="0" eaLnBrk="0" fontAlgn="base" hangingPunct="0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+mn-cs"/>
          <a:sym typeface="Arial" pitchFamily="34" charset="0"/>
        </a:defRPr>
      </a:lvl5pPr>
      <a:lvl6pPr marL="2310710" indent="-20423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3107" indent="-20423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511" indent="-20423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904" indent="-20423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8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402" algn="l" defTabSz="9048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813" algn="l" defTabSz="9048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207" algn="l" defTabSz="9048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621" algn="l" defTabSz="9048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019" algn="l" defTabSz="9048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425" algn="l" defTabSz="9048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813" algn="l" defTabSz="9048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216" algn="l" defTabSz="9048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9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5665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2010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  <p:extLst>
      <p:ext uri="{BB962C8B-B14F-4D97-AF65-F5344CB8AC3E}">
        <p14:creationId xmlns:p14="http://schemas.microsoft.com/office/powerpoint/2010/main" val="816905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28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58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686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16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00" indent="-281000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1988" indent="-281000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494" indent="-25275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564" indent="-22605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088" indent="-20410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0125" indent="-20418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2410" indent="-20418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4697" indent="-20418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6977" indent="-20418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287" algn="l" defTabSz="904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584" algn="l" defTabSz="904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6860" algn="l" defTabSz="904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160" algn="l" defTabSz="904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442" algn="l" defTabSz="904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3733" algn="l" defTabSz="904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009" algn="l" defTabSz="904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8298" algn="l" defTabSz="904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3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2087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  <p:extLst>
      <p:ext uri="{BB962C8B-B14F-4D97-AF65-F5344CB8AC3E}">
        <p14:creationId xmlns:p14="http://schemas.microsoft.com/office/powerpoint/2010/main" val="2092022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9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102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206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308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41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0206" indent="-280206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0421" indent="-280206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6990" indent="-25205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2635" indent="-22541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1914" indent="-20353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03702" indent="-2036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54702" indent="-2036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05741" indent="-2036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56765" indent="-20362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2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023" algn="l" defTabSz="902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061" algn="l" defTabSz="902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081" algn="l" defTabSz="902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115" algn="l" defTabSz="902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5139" algn="l" defTabSz="902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6170" algn="l" defTabSz="902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7183" algn="l" defTabSz="902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8221" algn="l" defTabSz="902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6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6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" y="8994775"/>
            <a:ext cx="13017499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81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9908" eaLnBrk="0" hangingPunct="0">
              <a:defRPr/>
            </a:pPr>
            <a:r>
              <a:rPr lang="en-US" sz="900" baseline="-25000" dirty="0">
                <a:solidFill>
                  <a:srgbClr val="969696"/>
                </a:solidFill>
                <a:cs typeface="+mn-cs"/>
              </a:rPr>
              <a:t>© 2010 Autodesk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898" y="9107488"/>
            <a:ext cx="520701" cy="520700"/>
          </a:xfrm>
          <a:prstGeom prst="rect">
            <a:avLst/>
          </a:prstGeom>
        </p:spPr>
        <p:txBody>
          <a:bodyPr vert="horz" lIns="90733" tIns="45340" rIns="90733" bIns="4534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89908"/>
            <a:fld id="{94B360B7-BD80-47A0-9203-1AEF4CB0F00F}" type="slidenum">
              <a:rPr lang="en-US" baseline="-25000" smtClean="0">
                <a:solidFill>
                  <a:srgbClr val="FFFFFF">
                    <a:tint val="75000"/>
                  </a:srgbClr>
                </a:solidFill>
                <a:cs typeface="+mn-cs"/>
              </a:rPr>
              <a:pPr defTabSz="1289908"/>
              <a:t>‹#›</a:t>
            </a:fld>
            <a:endParaRPr lang="en-US" baseline="-25000" dirty="0">
              <a:solidFill>
                <a:srgbClr val="FFFFFF">
                  <a:tint val="75000"/>
                </a:srgb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71689"/>
      </p:ext>
    </p:extLst>
  </p:cSld>
  <p:clrMap bg1="dk1" tx1="lt1" bg2="dk2" tx2="lt2" accent1="accent1" accent2="accent2" accent3="accent3" accent4="accent4" accent5="accent5" accent6="accent6" hlink="hlink" folHlink="folHlink"/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378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755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134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1511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919" indent="-281919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3846" indent="-281919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100000"/>
        <a:buFont typeface="Arial" pitchFamily="34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2465" indent="-253566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60000"/>
        <a:buFont typeface="Courier New" pitchFamily="49" charset="0"/>
        <a:buChar char="o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1186" indent="-22680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3232" indent="-20476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7728" indent="-20484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71530" indent="-20484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25290" indent="-20484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79078" indent="-20484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75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785" algn="l" defTabSz="9075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554" algn="l" defTabSz="9075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344" algn="l" defTabSz="9075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119" algn="l" defTabSz="9075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8895" algn="l" defTabSz="9075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674" algn="l" defTabSz="9075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455" algn="l" defTabSz="9075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230" algn="l" defTabSz="9075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58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5511" eaLnBrk="0" hangingPunct="0">
              <a:defRPr/>
            </a:pPr>
            <a:r>
              <a:rPr lang="en-US" sz="900" dirty="0" smtClean="0">
                <a:solidFill>
                  <a:srgbClr val="969696"/>
                </a:solidFill>
              </a:rPr>
              <a:t>© 2011 Autodesk </a:t>
            </a:r>
            <a:endParaRPr lang="en-US" sz="9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75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14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723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298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3146" indent="-283146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6287" indent="-283146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6381" indent="-254676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7312" indent="-22778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1296" indent="-20564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7788" indent="-20572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3540" indent="-20572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9283" indent="-20572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5027" indent="-20572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14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53" algn="l" defTabSz="9114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93" algn="l" defTabSz="9114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37" algn="l" defTabSz="9114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88" algn="l" defTabSz="9114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738" algn="l" defTabSz="9114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78" algn="l" defTabSz="9114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224" algn="l" defTabSz="9114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975" algn="l" defTabSz="9114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" y="8994779"/>
            <a:ext cx="12979500" cy="761996"/>
          </a:xfrm>
          <a:prstGeom prst="rect">
            <a:avLst/>
          </a:prstGeom>
          <a:solidFill>
            <a:schemeClr val="bg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461" tIns="27231" rIns="54461" bIns="27231" numCol="1" rtlCol="0" anchor="t" anchorCtr="0" compatLnSpc="1">
            <a:prstTxWarp prst="textNoShape">
              <a:avLst/>
            </a:prstTxWarp>
          </a:bodyPr>
          <a:lstStyle/>
          <a:p>
            <a:pPr algn="ctr" defTabSz="544540"/>
            <a:endParaRPr lang="en-US" sz="180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6" y="8994782"/>
            <a:ext cx="10083176" cy="765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3465" y="9233954"/>
            <a:ext cx="2967782" cy="228721"/>
          </a:xfrm>
          <a:prstGeom prst="rect">
            <a:avLst/>
          </a:prstGeom>
          <a:noFill/>
        </p:spPr>
        <p:txBody>
          <a:bodyPr wrap="square" lIns="52985" tIns="26500" rIns="52985" bIns="26500" rtlCol="0">
            <a:spAutoFit/>
          </a:bodyPr>
          <a:lstStyle/>
          <a:p>
            <a:pPr defTabSz="945715"/>
            <a:r>
              <a:rPr lang="en-US" sz="1100" b="1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Autodesk Confidential Information</a:t>
            </a:r>
            <a:endParaRPr lang="en-US" sz="1100" dirty="0">
              <a:solidFill>
                <a:srgbClr val="FFFFFF"/>
              </a:solidFill>
              <a:latin typeface="Arial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418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30578" algn="l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861121" algn="l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291652" algn="l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722178" algn="l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67533" indent="-267533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34980" indent="-267533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56291" indent="-240590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338925" indent="-215265" algn="l" rtl="0" eaLnBrk="1" fontAlgn="base" hangingPunct="1">
        <a:spcBef>
          <a:spcPts val="302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3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767796" indent="-194352" algn="l" rtl="0" eaLnBrk="1" fontAlgn="base" hangingPunct="1">
        <a:spcBef>
          <a:spcPts val="302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199046" indent="-194433" algn="l" rtl="0" eaLnBrk="1" fontAlgn="base" hangingPunct="1">
        <a:spcBef>
          <a:spcPts val="302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629579" indent="-194433" algn="l" rtl="0" eaLnBrk="1" fontAlgn="base" hangingPunct="1">
        <a:spcBef>
          <a:spcPts val="302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060117" indent="-194433" algn="l" rtl="0" eaLnBrk="1" fontAlgn="base" hangingPunct="1">
        <a:spcBef>
          <a:spcPts val="302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490635" indent="-194433" algn="l" rtl="0" eaLnBrk="1" fontAlgn="base" hangingPunct="1">
        <a:spcBef>
          <a:spcPts val="302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861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0578" algn="l" defTabSz="861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1121" algn="l" defTabSz="861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1652" algn="l" defTabSz="861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2178" algn="l" defTabSz="861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52705" algn="l" defTabSz="861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83246" algn="l" defTabSz="861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13774" algn="l" defTabSz="861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319" algn="l" defTabSz="861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3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8540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  <p:extLst>
      <p:ext uri="{BB962C8B-B14F-4D97-AF65-F5344CB8AC3E}">
        <p14:creationId xmlns:p14="http://schemas.microsoft.com/office/powerpoint/2010/main" val="194379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330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660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990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1321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632" indent="-281632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3232" indent="-281632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1512" indent="-253314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9707" indent="-22655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1253" indent="-20455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5291" indent="-20464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8590" indent="-20464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21889" indent="-20464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75183" indent="-204640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6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301" algn="l" defTabSz="906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601" algn="l" defTabSz="906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905" algn="l" defTabSz="906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12" algn="l" defTabSz="906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499" algn="l" defTabSz="906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9805" algn="l" defTabSz="906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090" algn="l" defTabSz="906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400" algn="l" defTabSz="906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70000">
              <a:schemeClr val="bg1"/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59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8831" eaLnBrk="0" hangingPunct="0">
              <a:defRPr/>
            </a:pPr>
            <a:r>
              <a:rPr lang="en-US" sz="900" dirty="0">
                <a:solidFill>
                  <a:srgbClr val="969696"/>
                </a:solidFill>
                <a:ea typeface="+mn-ea"/>
                <a:cs typeface="+mn-cs"/>
              </a:rPr>
              <a:t>© </a:t>
            </a:r>
            <a:r>
              <a:rPr lang="en-US" sz="900" dirty="0" smtClean="0">
                <a:solidFill>
                  <a:srgbClr val="969696"/>
                </a:solidFill>
                <a:ea typeface="+mn-ea"/>
                <a:cs typeface="+mn-cs"/>
              </a:rPr>
              <a:t>2008 </a:t>
            </a:r>
            <a:r>
              <a:rPr lang="en-US" sz="900" dirty="0">
                <a:solidFill>
                  <a:srgbClr val="969696"/>
                </a:solidFill>
                <a:ea typeface="+mn-ea"/>
                <a:cs typeface="+mn-cs"/>
              </a:rPr>
              <a:t>Autodesk </a:t>
            </a:r>
          </a:p>
        </p:txBody>
      </p:sp>
    </p:spTree>
    <p:extLst>
      <p:ext uri="{BB962C8B-B14F-4D97-AF65-F5344CB8AC3E}">
        <p14:creationId xmlns:p14="http://schemas.microsoft.com/office/powerpoint/2010/main" val="4021473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340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680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021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1361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694" indent="-2816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3369" indent="-2816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1714" indent="-25336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0023" indent="-22660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1674" indent="-20460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5808" indent="-20468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9213" indent="-20468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22612" indent="-20468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76009" indent="-20468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68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402" algn="l" defTabSz="9068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806" algn="l" defTabSz="9068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210" algn="l" defTabSz="9068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618" algn="l" defTabSz="9068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7014" algn="l" defTabSz="9068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0411" algn="l" defTabSz="9068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807" algn="l" defTabSz="9068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7214" algn="l" defTabSz="9068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dirty="0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dirty="0" smtClean="0">
                <a:sym typeface="Arial" pitchFamily="34" charset="0"/>
              </a:rPr>
              <a:t>Fifth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45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8471" eaLnBrk="0" hangingPunct="0">
              <a:defRPr/>
            </a:pPr>
            <a:r>
              <a:rPr lang="en-US" sz="900" dirty="0" smtClean="0">
                <a:solidFill>
                  <a:srgbClr val="969696"/>
                </a:solidFill>
              </a:rPr>
              <a:t>© 2011 Autodesk  -  Confidential </a:t>
            </a:r>
            <a:endParaRPr lang="en-US" sz="9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3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679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358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038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717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3797" indent="-28379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7588" indent="-28379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8461" indent="-255260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0568" indent="-22830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5592" indent="-20611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3136" indent="-20619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9930" indent="-20619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46720" indent="-20619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3507" indent="-20619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35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94" algn="l" defTabSz="9135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88" algn="l" defTabSz="9135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80" algn="l" defTabSz="9135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174" algn="l" defTabSz="9135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965" algn="l" defTabSz="9135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761" algn="l" defTabSz="9135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545" algn="l" defTabSz="9135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342" algn="l" defTabSz="9135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855" y="364322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855" y="2146492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703" y="9298219"/>
            <a:ext cx="2247298" cy="262107"/>
          </a:xfrm>
          <a:prstGeom prst="rect">
            <a:avLst/>
          </a:prstGeom>
          <a:noFill/>
        </p:spPr>
        <p:txBody>
          <a:bodyPr wrap="none" lIns="85655" tIns="42833" rIns="85655" bIns="42833" rtlCol="0">
            <a:spAutoFit/>
          </a:bodyPr>
          <a:lstStyle/>
          <a:p>
            <a:pPr defTabSz="1211708"/>
            <a:r>
              <a:rPr lang="en-US" sz="1100" dirty="0" smtClean="0">
                <a:solidFill>
                  <a:srgbClr val="FFFFFF"/>
                </a:solidFill>
                <a:latin typeface="Arial"/>
                <a:cs typeface="+mn-cs"/>
              </a:rPr>
              <a:t>Confidential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+mn-cs"/>
              </a:rPr>
              <a:t>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12100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2818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85641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28461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71279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66049" indent="-266049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32013" indent="-266049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51651" indent="-239228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331714" indent="-21397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3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758219" indent="-19327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187081" indent="-19335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615281" indent="-19335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043517" indent="-19335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471771" indent="-193356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856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8180" algn="l" defTabSz="856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413" algn="l" defTabSz="856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4616" algn="l" defTabSz="856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797" algn="l" defTabSz="856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978" algn="l" defTabSz="856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69215" algn="l" defTabSz="856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481" algn="l" defTabSz="856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623" algn="l" defTabSz="856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72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5587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2010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  <p:extLst>
      <p:ext uri="{BB962C8B-B14F-4D97-AF65-F5344CB8AC3E}">
        <p14:creationId xmlns:p14="http://schemas.microsoft.com/office/powerpoint/2010/main" val="3166665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26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5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678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05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0983" indent="-280983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1960" indent="-280983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443" indent="-25274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483" indent="-226039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6987" indent="-20409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09997" indent="-2041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2250" indent="-2041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4516" indent="-2041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6770" indent="-2041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261" algn="l" defTabSz="904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534" algn="l" defTabSz="904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6784" algn="l" defTabSz="904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059" algn="l" defTabSz="904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320" algn="l" defTabSz="904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3580" algn="l" defTabSz="904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5832" algn="l" defTabSz="904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8098" algn="l" defTabSz="904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4089" y="363621"/>
            <a:ext cx="11761989" cy="1418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4199" y="2145589"/>
            <a:ext cx="5911489" cy="6701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" y="8995712"/>
            <a:ext cx="13017927" cy="7633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89569" y="9268936"/>
            <a:ext cx="2900402" cy="2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1771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2010 Autodesk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090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182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274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369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78109" indent="-278109" algn="l" rtl="0" eaLnBrk="0" fontAlgn="base" hangingPunct="0">
        <a:spcBef>
          <a:spcPts val="498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58435" indent="-278109" algn="l" rtl="0" eaLnBrk="0" fontAlgn="base" hangingPunct="0">
        <a:spcBef>
          <a:spcPts val="498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3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4850" indent="-251187" algn="l" rtl="0" eaLnBrk="0" fontAlgn="base" hangingPunct="0">
        <a:spcBef>
          <a:spcPts val="391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1683" indent="-224256" algn="l" rtl="0" eaLnBrk="0" fontAlgn="base" hangingPunct="0">
        <a:spcBef>
          <a:spcPts val="303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17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0232" indent="-201841" algn="l" rtl="0" eaLnBrk="0" fontAlgn="base" hangingPunct="0">
        <a:spcBef>
          <a:spcPts val="303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16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03123" indent="-20357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54050" indent="-20357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04952" indent="-20357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55876" indent="-203571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07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25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741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695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569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513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433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339" algn="l" defTabSz="9018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4089" y="363621"/>
            <a:ext cx="11761989" cy="1418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4198" y="2145589"/>
            <a:ext cx="5911489" cy="6701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" y="8995709"/>
            <a:ext cx="13017927" cy="7633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89569" y="9268936"/>
            <a:ext cx="2900402" cy="2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1840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2010 Autodesk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093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187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281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379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78130" indent="-278130" algn="l" rtl="0" eaLnBrk="0" fontAlgn="base" hangingPunct="0">
        <a:spcBef>
          <a:spcPts val="498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58466" indent="-278130" algn="l" rtl="0" eaLnBrk="0" fontAlgn="base" hangingPunct="0">
        <a:spcBef>
          <a:spcPts val="498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3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4897" indent="-251202" algn="l" rtl="0" eaLnBrk="0" fontAlgn="base" hangingPunct="0">
        <a:spcBef>
          <a:spcPts val="391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1762" indent="-224269" algn="l" rtl="0" eaLnBrk="0" fontAlgn="base" hangingPunct="0">
        <a:spcBef>
          <a:spcPts val="303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17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0337" indent="-201853" algn="l" rtl="0" eaLnBrk="0" fontAlgn="base" hangingPunct="0">
        <a:spcBef>
          <a:spcPts val="303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16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03256" indent="-20358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54201" indent="-20358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05132" indent="-20358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56082" indent="-20358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32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79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818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795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696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663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614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541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3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5951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2009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38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7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16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57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61" indent="-281061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2108" indent="-281061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695" indent="-25280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882" indent="-22610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512" indent="-2041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0646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3026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417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798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89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86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168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573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95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344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72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112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63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5951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238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47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716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957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1061" indent="-281061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2108" indent="-281061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9695" indent="-25280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6882" indent="-22610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7512" indent="-2041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10646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63026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15417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67798" indent="-20423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89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86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168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573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95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344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720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112" algn="l" defTabSz="9047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4089" y="363621"/>
            <a:ext cx="11761989" cy="1418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4198" y="2145589"/>
            <a:ext cx="5911489" cy="6701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" y="8995709"/>
            <a:ext cx="13017927" cy="7633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89569" y="9268936"/>
            <a:ext cx="2900402" cy="2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81840"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093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0187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5281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0379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78130" indent="-278130" algn="l" rtl="0" eaLnBrk="0" fontAlgn="base" hangingPunct="0">
        <a:spcBef>
          <a:spcPts val="498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58466" indent="-278130" algn="l" rtl="0" eaLnBrk="0" fontAlgn="base" hangingPunct="0">
        <a:spcBef>
          <a:spcPts val="498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3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894897" indent="-251202" algn="l" rtl="0" eaLnBrk="0" fontAlgn="base" hangingPunct="0">
        <a:spcBef>
          <a:spcPts val="391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01762" indent="-224269" algn="l" rtl="0" eaLnBrk="0" fontAlgn="base" hangingPunct="0">
        <a:spcBef>
          <a:spcPts val="303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17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50337" indent="-201853" algn="l" rtl="0" eaLnBrk="0" fontAlgn="base" hangingPunct="0">
        <a:spcBef>
          <a:spcPts val="303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16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03256" indent="-20358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54201" indent="-20358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05132" indent="-20358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56082" indent="-20358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32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79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818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795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696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663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614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541" algn="l" defTabSz="901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31672" y="5933784"/>
            <a:ext cx="13011149" cy="3135604"/>
          </a:xfrm>
          <a:prstGeom prst="rect">
            <a:avLst/>
          </a:prstGeom>
          <a:solidFill>
            <a:srgbClr val="000000">
              <a:alpha val="6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191" tIns="32094" rIns="64191" bIns="32094" numCol="1" rtlCol="0" anchor="t" anchorCtr="0" compatLnSpc="1">
            <a:prstTxWarp prst="textNoShape">
              <a:avLst/>
            </a:prstTxWarp>
          </a:bodyPr>
          <a:lstStyle/>
          <a:p>
            <a:pPr algn="ctr" defTabSz="641827">
              <a:defRPr/>
            </a:pPr>
            <a:endParaRPr lang="en-US" sz="2100" dirty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8095" y="6273829"/>
            <a:ext cx="12010152" cy="1652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3053">
              <a:defRPr/>
            </a:pPr>
            <a:r>
              <a:rPr lang="en-US" sz="4000" b="1" dirty="0">
                <a:solidFill>
                  <a:srgbClr val="FFFFFF"/>
                </a:solidFill>
                <a:latin typeface="Arial"/>
              </a:rPr>
              <a:t>Code Checking </a:t>
            </a:r>
            <a:r>
              <a:rPr lang="en-US" sz="4000" b="1" dirty="0" smtClean="0">
                <a:solidFill>
                  <a:srgbClr val="FFFFFF"/>
                </a:solidFill>
                <a:latin typeface="Arial"/>
              </a:rPr>
              <a:t>for Revit</a:t>
            </a:r>
            <a:endParaRPr lang="en-US" sz="4000" b="1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88125" y="7774018"/>
            <a:ext cx="10296537" cy="9547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indent="-199738" defTabSz="913105">
              <a:spcBef>
                <a:spcPts val="405"/>
              </a:spcBef>
              <a:spcAft>
                <a:spcPts val="405"/>
              </a:spcAft>
              <a:buSzPct val="80000"/>
            </a:pPr>
            <a:r>
              <a:rPr lang="en-US" sz="3100" dirty="0">
                <a:solidFill>
                  <a:srgbClr val="FFFFFF"/>
                </a:solidFill>
                <a:latin typeface="Arial"/>
              </a:rPr>
              <a:t/>
            </a:r>
            <a:br>
              <a:rPr lang="en-US" sz="3100" dirty="0">
                <a:solidFill>
                  <a:srgbClr val="FFFFFF"/>
                </a:solidFill>
                <a:latin typeface="Arial"/>
              </a:rPr>
            </a:b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356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 smtClean="0"/>
              <a:t>Step  5 -  Explore Graphical Results</a:t>
            </a:r>
            <a:endParaRPr lang="en-US" sz="44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725" y="1610268"/>
            <a:ext cx="11761788" cy="669925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pl-PL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pl-PL" dirty="0" smtClean="0"/>
          </a:p>
          <a:p>
            <a:pPr lvl="2">
              <a:buNone/>
            </a:pPr>
            <a:endParaRPr lang="pl-PL" dirty="0"/>
          </a:p>
          <a:p>
            <a:endParaRPr lang="pl-PL" sz="2800" dirty="0"/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29891"/>
            <a:ext cx="10820400" cy="742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0848975" y="1373187"/>
            <a:ext cx="1209674" cy="1143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3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36" y="87869"/>
            <a:ext cx="183706" cy="28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807" tIns="45386" rIns="90807" bIns="45386" numCol="1" anchor="ctr" anchorCtr="0" compatLnSpc="1">
            <a:prstTxWarp prst="textNoShape">
              <a:avLst/>
            </a:prstTxWarp>
            <a:spAutoFit/>
          </a:bodyPr>
          <a:lstStyle/>
          <a:p>
            <a:pPr defTabSz="908051"/>
            <a:endParaRPr lang="en-US" sz="1800" baseline="-25000" dirty="0">
              <a:solidFill>
                <a:srgbClr val="FFFFFF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4257932" y="5108927"/>
            <a:ext cx="2030246" cy="1002206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807" tIns="45386" rIns="90807" bIns="45386" numCol="1" rtlCol="0" anchor="t" anchorCtr="0" compatLnSpc="1">
            <a:prstTxWarp prst="textNoShape">
              <a:avLst/>
            </a:prstTxWarp>
          </a:bodyPr>
          <a:lstStyle/>
          <a:p>
            <a:pPr algn="ctr" defTabSz="908051"/>
            <a:r>
              <a:rPr lang="pl-PL" sz="31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Enginering</a:t>
            </a:r>
          </a:p>
          <a:p>
            <a:pPr algn="ctr" defTabSz="908051"/>
            <a:r>
              <a:rPr lang="pl-PL" sz="31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Libraries</a:t>
            </a:r>
            <a:endParaRPr lang="en-US" sz="1800" b="1" baseline="-25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ヒラギノ角ゴ Pro W3" charset="0"/>
              <a:cs typeface="Calibri" pitchFamily="34" charset="0"/>
              <a:sym typeface="Gill Sans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9832963" y="3983283"/>
            <a:ext cx="2800437" cy="2141069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807" tIns="45386" rIns="90807" bIns="45386" numCol="1" rtlCol="0" anchor="ctr" anchorCtr="0" compatLnSpc="1">
            <a:prstTxWarp prst="textNoShape">
              <a:avLst/>
            </a:prstTxWarp>
          </a:bodyPr>
          <a:lstStyle/>
          <a:p>
            <a:pPr algn="ctr" defTabSz="908051"/>
            <a:r>
              <a:rPr lang="pl-PL" sz="3600" baseline="-25000" dirty="0">
                <a:solidFill>
                  <a:srgbClr val="FFFFFF"/>
                </a:solidFill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Code Checking</a:t>
            </a:r>
            <a:r>
              <a:rPr lang="en-US" sz="3600" baseline="-25000" dirty="0">
                <a:solidFill>
                  <a:srgbClr val="FFFFFF"/>
                </a:solidFill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 </a:t>
            </a:r>
            <a:r>
              <a:rPr lang="pl-PL" sz="3600" baseline="-25000" dirty="0">
                <a:solidFill>
                  <a:srgbClr val="FFFFFF"/>
                </a:solidFill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Design</a:t>
            </a:r>
          </a:p>
          <a:p>
            <a:pPr algn="ctr" defTabSz="908051"/>
            <a:r>
              <a:rPr lang="pl-PL" sz="3600" baseline="-25000" dirty="0">
                <a:solidFill>
                  <a:srgbClr val="FFFFFF"/>
                </a:solidFill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Solution</a:t>
            </a:r>
          </a:p>
          <a:p>
            <a:pPr algn="ctr" defTabSz="908051"/>
            <a:endParaRPr lang="en-US" sz="2000" baseline="-25000" dirty="0">
              <a:solidFill>
                <a:srgbClr val="FFFFFF"/>
              </a:solidFill>
              <a:latin typeface="Calibri" pitchFamily="34" charset="0"/>
              <a:ea typeface="ヒラギノ角ゴ Pro W3" charset="0"/>
              <a:cs typeface="Calibri" pitchFamily="34" charset="0"/>
              <a:sym typeface="Gill Sans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074467" y="4216024"/>
            <a:ext cx="1245476" cy="9301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807" tIns="45386" rIns="90807" bIns="45386" numCol="1" rtlCol="0" anchor="t" anchorCtr="0" compatLnSpc="1">
            <a:prstTxWarp prst="textNoShape">
              <a:avLst/>
            </a:prstTxWarp>
          </a:bodyPr>
          <a:lstStyle/>
          <a:p>
            <a:pPr algn="ctr" defTabSz="908051"/>
            <a:r>
              <a:rPr lang="en-US" sz="8800" dirty="0">
                <a:solidFill>
                  <a:srgbClr val="FFFFFF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+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8591619" y="4344516"/>
            <a:ext cx="1245476" cy="119811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807" tIns="45386" rIns="90807" bIns="45386" numCol="1" rtlCol="0" anchor="t" anchorCtr="0" compatLnSpc="1">
            <a:prstTxWarp prst="textNoShape">
              <a:avLst/>
            </a:prstTxWarp>
          </a:bodyPr>
          <a:lstStyle/>
          <a:p>
            <a:pPr algn="ctr" defTabSz="908051"/>
            <a:r>
              <a:rPr lang="en-US" sz="8800" dirty="0">
                <a:solidFill>
                  <a:srgbClr val="FFFFFF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049938" y="4227981"/>
            <a:ext cx="1245476" cy="39677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807" tIns="45386" rIns="90807" bIns="45386" numCol="1" rtlCol="0" anchor="t" anchorCtr="0" compatLnSpc="1">
            <a:prstTxWarp prst="textNoShape">
              <a:avLst/>
            </a:prstTxWarp>
          </a:bodyPr>
          <a:lstStyle/>
          <a:p>
            <a:pPr algn="ctr" defTabSz="908051"/>
            <a:r>
              <a:rPr lang="en-US" sz="8800" dirty="0">
                <a:solidFill>
                  <a:srgbClr val="FFFFFF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+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298" y="4426366"/>
            <a:ext cx="1190626" cy="1402433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  <a:effectLst/>
          <a:extLst/>
        </p:spPr>
      </p:pic>
      <p:sp>
        <p:nvSpPr>
          <p:cNvPr id="2" name="TextBox 1"/>
          <p:cNvSpPr txBox="1"/>
          <p:nvPr/>
        </p:nvSpPr>
        <p:spPr>
          <a:xfrm>
            <a:off x="7068938" y="6317947"/>
            <a:ext cx="2073420" cy="762751"/>
          </a:xfrm>
          <a:prstGeom prst="rect">
            <a:avLst/>
          </a:prstGeom>
          <a:noFill/>
        </p:spPr>
        <p:txBody>
          <a:bodyPr wrap="none" lIns="54277" tIns="27136" rIns="54277" bIns="27136" rtlCol="0">
            <a:spAutoFit/>
          </a:bodyPr>
          <a:lstStyle/>
          <a:p>
            <a:pPr algn="ctr" defTabSz="956301"/>
            <a:r>
              <a:rPr lang="pl-PL" sz="2300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3rd party</a:t>
            </a:r>
          </a:p>
          <a:p>
            <a:pPr algn="ctr" defTabSz="956301"/>
            <a:r>
              <a:rPr lang="pl-PL" sz="2300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Countryfication</a:t>
            </a:r>
            <a:endParaRPr lang="en-US" sz="2300" dirty="0">
              <a:solidFill>
                <a:srgbClr val="FFFFFF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832963" y="2397451"/>
            <a:ext cx="2800437" cy="1045472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807" tIns="45386" rIns="90807" bIns="45386" numCol="1" rtlCol="0" anchor="ctr" anchorCtr="0" compatLnSpc="1">
            <a:prstTxWarp prst="textNoShape">
              <a:avLst/>
            </a:prstTxWarp>
          </a:bodyPr>
          <a:lstStyle/>
          <a:p>
            <a:pPr algn="ctr" defTabSz="908051"/>
            <a:r>
              <a:rPr lang="pl-PL" sz="36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Calculation</a:t>
            </a:r>
          </a:p>
          <a:p>
            <a:pPr algn="ctr" defTabSz="908051"/>
            <a:r>
              <a:rPr lang="pl-PL" sz="36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Reports</a:t>
            </a:r>
          </a:p>
          <a:p>
            <a:pPr algn="ctr" defTabSz="908051"/>
            <a:endParaRPr lang="en-US" sz="2000" baseline="-25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ヒラギノ角ゴ Pro W3" charset="0"/>
              <a:cs typeface="Calibri" pitchFamily="34" charset="0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9832963" y="6644063"/>
            <a:ext cx="2800437" cy="1012364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807" tIns="45386" rIns="90807" bIns="45386" numCol="1" rtlCol="0" anchor="ctr" anchorCtr="0" compatLnSpc="1">
            <a:prstTxWarp prst="textNoShape">
              <a:avLst/>
            </a:prstTxWarp>
          </a:bodyPr>
          <a:lstStyle/>
          <a:p>
            <a:pPr algn="ctr" defTabSz="908051"/>
            <a:r>
              <a:rPr lang="pl-PL" sz="36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Revit For Detailing</a:t>
            </a:r>
          </a:p>
          <a:p>
            <a:pPr algn="ctr" defTabSz="908051"/>
            <a:endParaRPr lang="en-US" sz="2000" baseline="-25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ヒラギノ角ゴ Pro W3" charset="0"/>
              <a:cs typeface="Calibri" pitchFamily="34" charset="0"/>
              <a:sym typeface="Gill Sans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11140193" y="6209952"/>
            <a:ext cx="406546" cy="434211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277" tIns="27136" rIns="54277" bIns="27136" numCol="1" rtlCol="0" anchor="t" anchorCtr="0" compatLnSpc="1">
            <a:prstTxWarp prst="textNoShape">
              <a:avLst/>
            </a:prstTxWarp>
          </a:bodyPr>
          <a:lstStyle/>
          <a:p>
            <a:pPr algn="ctr" defTabSz="542639"/>
            <a:endParaRPr lang="en-US" sz="180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 flipV="1">
            <a:off x="11140193" y="3508484"/>
            <a:ext cx="406546" cy="379469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277" tIns="27136" rIns="54277" bIns="27136" numCol="1" rtlCol="0" anchor="t" anchorCtr="0" compatLnSpc="1">
            <a:prstTxWarp prst="textNoShape">
              <a:avLst/>
            </a:prstTxWarp>
          </a:bodyPr>
          <a:lstStyle/>
          <a:p>
            <a:pPr algn="ctr" defTabSz="542639"/>
            <a:endParaRPr lang="en-US" sz="180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93363" y="7656426"/>
            <a:ext cx="2143973" cy="106992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277" tIns="27136" rIns="54277" bIns="27136" numCol="1" rtlCol="0" anchor="ctr" anchorCtr="0" compatLnSpc="1">
            <a:prstTxWarp prst="textNoShape">
              <a:avLst/>
            </a:prstTxWarp>
          </a:bodyPr>
          <a:lstStyle/>
          <a:p>
            <a:pPr algn="ctr" defTabSz="542639"/>
            <a:r>
              <a:rPr lang="pl-PL" sz="2400" b="1" dirty="0">
                <a:solidFill>
                  <a:srgbClr val="FFFFFF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Analysis</a:t>
            </a:r>
          </a:p>
          <a:p>
            <a:pPr algn="ctr" defTabSz="542639"/>
            <a:r>
              <a:rPr lang="pl-PL" sz="2400" b="1" dirty="0">
                <a:solidFill>
                  <a:srgbClr val="FFFFFF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Partners</a:t>
            </a:r>
            <a:endParaRPr lang="en-US" sz="2400" b="1" dirty="0">
              <a:solidFill>
                <a:srgbClr val="FFFFFF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9339" y="3086454"/>
            <a:ext cx="2602230" cy="4119527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13693" tIns="56761" rIns="113693" bIns="56761" rtlCol="0" anchor="ctr"/>
          <a:lstStyle/>
          <a:p>
            <a:pPr algn="ctr" defTabSz="1134299"/>
            <a:r>
              <a:rPr lang="pl-PL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Revit</a:t>
            </a:r>
          </a:p>
          <a:p>
            <a:pPr algn="ctr" defTabSz="1134299"/>
            <a:endParaRPr lang="pl-PL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1134299"/>
            <a:endParaRPr lang="pl-PL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1134299"/>
            <a:r>
              <a:rPr lang="pl-PL" sz="2400" b="1" dirty="0">
                <a:solidFill>
                  <a:srgbClr val="000000"/>
                </a:solidFill>
              </a:rPr>
              <a:t>Analytical, Physical models</a:t>
            </a:r>
          </a:p>
          <a:p>
            <a:pPr algn="ctr" defTabSz="1134299"/>
            <a:endParaRPr lang="pl-PL" sz="2400" b="1" dirty="0">
              <a:solidFill>
                <a:srgbClr val="000000"/>
              </a:solidFill>
            </a:endParaRPr>
          </a:p>
          <a:p>
            <a:pPr algn="ctr" defTabSz="1134299"/>
            <a:r>
              <a:rPr lang="pl-PL" sz="2400" b="1" dirty="0">
                <a:solidFill>
                  <a:srgbClr val="000000"/>
                </a:solidFill>
              </a:rPr>
              <a:t>Results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9540" y="1862487"/>
            <a:ext cx="1052372" cy="106992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277" tIns="27136" rIns="54277" bIns="27136" numCol="1" rtlCol="0" anchor="ctr" anchorCtr="0" compatLnSpc="1">
            <a:prstTxWarp prst="textNoShape">
              <a:avLst/>
            </a:prstTxWarp>
          </a:bodyPr>
          <a:lstStyle/>
          <a:p>
            <a:pPr algn="ctr" defTabSz="542639"/>
            <a:r>
              <a:rPr lang="pl-PL" sz="2000" b="1" dirty="0">
                <a:solidFill>
                  <a:srgbClr val="FFFFFF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RSA</a:t>
            </a:r>
            <a:endParaRPr lang="en-US" sz="2000" b="1" dirty="0">
              <a:solidFill>
                <a:srgbClr val="FFFFFF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118470" y="1687415"/>
            <a:ext cx="1163103" cy="106992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277" tIns="27136" rIns="54277" bIns="27136" numCol="1" rtlCol="0" anchor="ctr" anchorCtr="0" compatLnSpc="1">
            <a:prstTxWarp prst="textNoShape">
              <a:avLst/>
            </a:prstTxWarp>
          </a:bodyPr>
          <a:lstStyle/>
          <a:p>
            <a:pPr algn="ctr" defTabSz="542639"/>
            <a:r>
              <a:rPr lang="en-US" sz="1100" b="1" dirty="0">
                <a:solidFill>
                  <a:srgbClr val="FFFFFF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Analysis</a:t>
            </a:r>
          </a:p>
          <a:p>
            <a:pPr algn="ctr" defTabSz="542639"/>
            <a:r>
              <a:rPr lang="en-US" sz="1400" b="1" dirty="0">
                <a:solidFill>
                  <a:srgbClr val="FFFFFF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360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245600" y="2899913"/>
            <a:ext cx="178158" cy="771861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2343114" y="2757344"/>
            <a:ext cx="218093" cy="771861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1989172" y="6761157"/>
            <a:ext cx="42033" cy="889715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4257932" y="3811588"/>
            <a:ext cx="2030246" cy="1063921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807" tIns="45386" rIns="90807" bIns="45386" numCol="1" rtlCol="0" anchor="t" anchorCtr="0" compatLnSpc="1">
            <a:prstTxWarp prst="textNoShape">
              <a:avLst/>
            </a:prstTxWarp>
          </a:bodyPr>
          <a:lstStyle/>
          <a:p>
            <a:pPr algn="ctr" defTabSz="908051"/>
            <a:r>
              <a:rPr lang="pl-PL" sz="31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UI</a:t>
            </a:r>
          </a:p>
          <a:p>
            <a:pPr algn="ctr" defTabSz="908051"/>
            <a:r>
              <a:rPr lang="pl-PL" sz="31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Framework</a:t>
            </a:r>
            <a:endParaRPr lang="en-US" sz="3100" b="1" baseline="-25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ヒラギノ角ゴ Pro W3" charset="0"/>
              <a:cs typeface="Calibri" pitchFamily="34" charset="0"/>
              <a:sym typeface="Gill Sans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633364" y="5465452"/>
            <a:ext cx="1268246" cy="713626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807" tIns="45386" rIns="90807" bIns="45386" numCol="1" rtlCol="0" anchor="t" anchorCtr="0" compatLnSpc="1">
            <a:prstTxWarp prst="textNoShape">
              <a:avLst/>
            </a:prstTxWarp>
          </a:bodyPr>
          <a:lstStyle/>
          <a:p>
            <a:pPr algn="ctr" defTabSz="908051"/>
            <a:r>
              <a:rPr lang="pl-PL" sz="44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ヒラギノ角ゴ Pro W3" charset="0"/>
                <a:cs typeface="Calibri" pitchFamily="34" charset="0"/>
                <a:sym typeface="Gill Sans" charset="0"/>
              </a:rPr>
              <a:t>SDK</a:t>
            </a:r>
            <a:endParaRPr lang="en-US" sz="4400" b="1" baseline="-25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ヒラギノ角ゴ Pro W3" charset="0"/>
              <a:cs typeface="Calibri" pitchFamily="34" charset="0"/>
              <a:sym typeface="Gill Sans" charset="0"/>
            </a:endParaRPr>
          </a:p>
          <a:p>
            <a:pPr algn="ctr" defTabSz="908051"/>
            <a:endParaRPr lang="en-US" sz="2800" b="1" baseline="-25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ヒラギノ角ゴ Pro W3" charset="0"/>
              <a:cs typeface="Calibri" pitchFamily="34" charset="0"/>
              <a:sym typeface="Gill Sans" charset="0"/>
            </a:endParaRPr>
          </a:p>
        </p:txBody>
      </p:sp>
      <p:pic>
        <p:nvPicPr>
          <p:cNvPr id="28" name="Picture 2" descr="C:\Users\danielm\AppData\Local\Microsoft\Windows\Temporary Internet Files\Content.IE5\RVCI7IPS\MC90043161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22" y="5606290"/>
            <a:ext cx="711706" cy="71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70892" y="6317947"/>
            <a:ext cx="2123114" cy="762751"/>
          </a:xfrm>
          <a:prstGeom prst="rect">
            <a:avLst/>
          </a:prstGeom>
          <a:noFill/>
        </p:spPr>
        <p:txBody>
          <a:bodyPr wrap="none" lIns="54277" tIns="27136" rIns="54277" bIns="27136" rtlCol="0">
            <a:spAutoFit/>
          </a:bodyPr>
          <a:lstStyle/>
          <a:p>
            <a:pPr algn="ctr" defTabSz="956301"/>
            <a:r>
              <a:rPr lang="pl-PL" sz="2300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Code Checking</a:t>
            </a:r>
          </a:p>
          <a:p>
            <a:pPr algn="ctr" defTabSz="956301"/>
            <a:r>
              <a:rPr lang="pl-PL" sz="2300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Platform</a:t>
            </a:r>
            <a:endParaRPr lang="en-US" sz="2300" dirty="0">
              <a:solidFill>
                <a:srgbClr val="FFFFFF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611661" y="0"/>
            <a:ext cx="12236026" cy="1417216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Collective Approach for a Code Checking Solution</a:t>
            </a:r>
            <a:endParaRPr lang="en-US" b="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56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  <p:bldP spid="18" grpId="0"/>
      <p:bldP spid="50" grpId="0"/>
      <p:bldP spid="16" grpId="0"/>
      <p:bldP spid="2" grpId="0"/>
      <p:bldP spid="15" grpId="0" animBg="1"/>
      <p:bldP spid="20" grpId="0" animBg="1"/>
      <p:bldP spid="4" grpId="0" animBg="1"/>
      <p:bldP spid="21" grpId="0" animBg="1"/>
      <p:bldP spid="24" grpId="0" animBg="1"/>
      <p:bldP spid="5" grpId="0" animBg="1"/>
      <p:bldP spid="23" grpId="0" animBg="1"/>
      <p:bldP spid="26" grpId="0" animBg="1"/>
      <p:bldP spid="27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40" y="1525587"/>
            <a:ext cx="9734550" cy="749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7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93725" y="1862523"/>
            <a:ext cx="11761788" cy="6699250"/>
          </a:xfrm>
        </p:spPr>
        <p:txBody>
          <a:bodyPr>
            <a:normAutofit/>
          </a:bodyPr>
          <a:lstStyle/>
          <a:p>
            <a:pPr lvl="2"/>
            <a:endParaRPr lang="en-US" sz="2600" dirty="0"/>
          </a:p>
          <a:p>
            <a:pPr marL="820340" lvl="1" indent="-511142">
              <a:buFont typeface="+mj-lt"/>
              <a:buAutoNum type="arabicPeriod"/>
            </a:pPr>
            <a:endParaRPr lang="en-US" dirty="0"/>
          </a:p>
          <a:p>
            <a:pPr marL="763563" lvl="1" indent="-454354">
              <a:buFont typeface="+mj-lt"/>
              <a:buAutoNum type="arabicPeriod"/>
            </a:pPr>
            <a:endParaRPr lang="en-US" sz="2600" dirty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19" y="87829"/>
            <a:ext cx="183834" cy="28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871" tIns="45421" rIns="90871" bIns="45421" numCol="1" anchor="ctr" anchorCtr="0" compatLnSpc="1">
            <a:prstTxWarp prst="textNoShape">
              <a:avLst/>
            </a:prstTxWarp>
            <a:spAutoFit/>
          </a:bodyPr>
          <a:lstStyle/>
          <a:p>
            <a:pPr defTabSz="908687"/>
            <a:endParaRPr lang="en-US" sz="1800" baseline="-2500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Rectangle 81"/>
          <p:cNvSpPr>
            <a:spLocks noChangeArrowheads="1"/>
          </p:cNvSpPr>
          <p:nvPr/>
        </p:nvSpPr>
        <p:spPr bwMode="auto">
          <a:xfrm>
            <a:off x="457222" y="268990"/>
            <a:ext cx="183834" cy="3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871" tIns="45421" rIns="90871" bIns="45421" numCol="1" anchor="ctr" anchorCtr="0" compatLnSpc="1">
            <a:prstTxWarp prst="textNoShape">
              <a:avLst/>
            </a:prstTxWarp>
            <a:spAutoFit/>
          </a:bodyPr>
          <a:lstStyle/>
          <a:p>
            <a:pPr defTabSz="908687"/>
            <a:endParaRPr lang="en-US" sz="1800">
              <a:solidFill>
                <a:srgbClr val="FFFFFF"/>
              </a:solidFill>
              <a:ea typeface="+mn-ea"/>
              <a:cs typeface="Arial" pitchFamily="34" charset="0"/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 bwMode="auto">
          <a:xfrm>
            <a:off x="476250" y="3963989"/>
            <a:ext cx="11762080" cy="990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31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Arial" pitchFamily="34" charset="0"/>
              </a:defRPr>
            </a:lvl1pPr>
            <a:lvl2pPr marL="565150" indent="-282575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Arial" pitchFamily="34" charset="0"/>
              </a:defRPr>
            </a:lvl2pPr>
            <a:lvl3pPr marL="904875" indent="-2540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Arial" pitchFamily="34" charset="0"/>
              </a:defRPr>
            </a:lvl3pPr>
            <a:lvl4pPr marL="1414463" indent="-22701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Arial" pitchFamily="34" charset="0"/>
              </a:defRPr>
            </a:lvl4pPr>
            <a:lvl5pPr marL="1868488" indent="-2047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Arial" pitchFamily="34" charset="0"/>
              </a:defRPr>
            </a:lvl5pPr>
            <a:lvl6pPr marL="2325414" indent="-2055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780696" indent="-2055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235978" indent="-2055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3691253" indent="-2055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80805" lvl="1" indent="0">
              <a:buNone/>
            </a:pPr>
            <a:r>
              <a:rPr lang="en-US" sz="7300" dirty="0">
                <a:solidFill>
                  <a:srgbClr val="FFC000"/>
                </a:solidFill>
              </a:rPr>
              <a:t>SDK for Code Checking</a:t>
            </a:r>
            <a:endParaRPr lang="en-US" sz="7300" dirty="0">
              <a:solidFill>
                <a:srgbClr val="FFC000"/>
              </a:solidFill>
              <a:latin typeface="+mn-lt"/>
              <a:ea typeface="ヒラギノ角ゴ Pro W3" charset="0"/>
              <a:cs typeface="Calibri" pitchFamily="34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4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1449388"/>
            <a:ext cx="451485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36" y="2744787"/>
            <a:ext cx="3409950" cy="440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987986"/>
            <a:ext cx="4038600" cy="521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19735" y="1470756"/>
            <a:ext cx="534764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0206" indent="-280206" algn="l" rtl="0" eaLnBrk="1" fontAlgn="base" hangingPunct="1">
              <a:spcBef>
                <a:spcPts val="499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31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560421" indent="-280206" algn="l" rtl="0" eaLnBrk="1" fontAlgn="base" hangingPunct="1">
              <a:spcBef>
                <a:spcPts val="499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896990" indent="-252053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402635" indent="-22541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1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51914" indent="-203536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303702" indent="-20362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754702" indent="-20362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205741" indent="-20362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3656765" indent="-20362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en-US" dirty="0" smtClean="0"/>
              <a:t>Documentation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Getting Started</a:t>
            </a:r>
          </a:p>
          <a:p>
            <a:pPr lvl="1"/>
            <a:r>
              <a:rPr lang="en-US" dirty="0" smtClean="0"/>
              <a:t>Step by Step instructions</a:t>
            </a:r>
          </a:p>
          <a:p>
            <a:pPr lvl="1"/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API documentation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3725" y="439738"/>
            <a:ext cx="11761788" cy="10096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pitchFamily="34" charset="0"/>
              </a:defRPr>
            </a:lvl5pPr>
            <a:lvl6pPr marL="451023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6pPr>
            <a:lvl7pPr marL="90206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7pPr>
            <a:lvl8pPr marL="1353081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8pPr>
            <a:lvl9pPr marL="1804115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  <a:ea typeface="ヒラギノ角ゴ Pro W6" charset="0"/>
                <a:cs typeface="ヒラギノ角ゴ Pro W6" charset="0"/>
                <a:sym typeface="Arial" charset="0"/>
              </a:defRPr>
            </a:lvl9pPr>
          </a:lstStyle>
          <a:p>
            <a:r>
              <a:rPr lang="en-US" b="0" dirty="0" smtClean="0"/>
              <a:t>Software Development Kit for Code Checking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90" y="4817687"/>
            <a:ext cx="30384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23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Visual </a:t>
            </a:r>
            <a:r>
              <a:rPr lang="en-US" dirty="0"/>
              <a:t>Studio tools </a:t>
            </a:r>
            <a:r>
              <a:rPr lang="en-US" dirty="0" smtClean="0"/>
              <a:t>(C#)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management</a:t>
            </a:r>
          </a:p>
          <a:p>
            <a:pPr lvl="1"/>
            <a:r>
              <a:rPr lang="en-US" dirty="0"/>
              <a:t>UI definition</a:t>
            </a:r>
          </a:p>
          <a:p>
            <a:pPr lvl="1"/>
            <a:r>
              <a:rPr lang="en-US" dirty="0"/>
              <a:t>Interactions</a:t>
            </a:r>
          </a:p>
          <a:p>
            <a:pPr lvl="1"/>
            <a:r>
              <a:rPr lang="en-US" dirty="0"/>
              <a:t>Report generation</a:t>
            </a:r>
          </a:p>
          <a:p>
            <a:pPr lvl="1"/>
            <a:r>
              <a:rPr lang="en-US" dirty="0"/>
              <a:t>Localization support</a:t>
            </a:r>
          </a:p>
          <a:p>
            <a:pPr lvl="0"/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725" y="439738"/>
            <a:ext cx="11761788" cy="1009650"/>
          </a:xfrm>
        </p:spPr>
        <p:txBody>
          <a:bodyPr/>
          <a:lstStyle/>
          <a:p>
            <a:r>
              <a:rPr lang="en-US" b="0" dirty="0" smtClean="0"/>
              <a:t>Software Development Kit for Code Checking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6257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201738"/>
            <a:ext cx="10620375" cy="73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43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9" y="534987"/>
            <a:ext cx="12369544" cy="815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 flipV="1">
            <a:off x="1765573" y="3049587"/>
            <a:ext cx="2774403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flipV="1">
            <a:off x="1171575" y="6326187"/>
            <a:ext cx="2774403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flipV="1">
            <a:off x="8486775" y="6179855"/>
            <a:ext cx="2774403" cy="15941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07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93725" y="1862523"/>
            <a:ext cx="11761788" cy="6699250"/>
          </a:xfrm>
        </p:spPr>
        <p:txBody>
          <a:bodyPr>
            <a:normAutofit/>
          </a:bodyPr>
          <a:lstStyle/>
          <a:p>
            <a:pPr lvl="2"/>
            <a:endParaRPr lang="en-US" sz="2600" dirty="0"/>
          </a:p>
          <a:p>
            <a:pPr marL="820340" lvl="1" indent="-511142">
              <a:buFont typeface="+mj-lt"/>
              <a:buAutoNum type="arabicPeriod"/>
            </a:pPr>
            <a:endParaRPr lang="en-US" dirty="0"/>
          </a:p>
          <a:p>
            <a:pPr marL="763563" lvl="1" indent="-454354">
              <a:buFont typeface="+mj-lt"/>
              <a:buAutoNum type="arabicPeriod"/>
            </a:pPr>
            <a:endParaRPr lang="en-US" sz="2600" dirty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19" y="87829"/>
            <a:ext cx="183834" cy="28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871" tIns="45421" rIns="90871" bIns="45421" numCol="1" anchor="ctr" anchorCtr="0" compatLnSpc="1">
            <a:prstTxWarp prst="textNoShape">
              <a:avLst/>
            </a:prstTxWarp>
            <a:spAutoFit/>
          </a:bodyPr>
          <a:lstStyle/>
          <a:p>
            <a:pPr defTabSz="908687"/>
            <a:endParaRPr lang="en-US" sz="1800" baseline="-2500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Rectangle 81"/>
          <p:cNvSpPr>
            <a:spLocks noChangeArrowheads="1"/>
          </p:cNvSpPr>
          <p:nvPr/>
        </p:nvSpPr>
        <p:spPr bwMode="auto">
          <a:xfrm>
            <a:off x="457222" y="268990"/>
            <a:ext cx="183834" cy="3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871" tIns="45421" rIns="90871" bIns="45421" numCol="1" anchor="ctr" anchorCtr="0" compatLnSpc="1">
            <a:prstTxWarp prst="textNoShape">
              <a:avLst/>
            </a:prstTxWarp>
            <a:spAutoFit/>
          </a:bodyPr>
          <a:lstStyle/>
          <a:p>
            <a:pPr defTabSz="908687"/>
            <a:endParaRPr lang="en-US" sz="1800">
              <a:solidFill>
                <a:srgbClr val="FFFFFF"/>
              </a:solidFill>
              <a:ea typeface="+mn-ea"/>
              <a:cs typeface="Arial" pitchFamily="34" charset="0"/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 bwMode="auto">
          <a:xfrm>
            <a:off x="476250" y="3963989"/>
            <a:ext cx="11762080" cy="990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31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Arial" pitchFamily="34" charset="0"/>
              </a:defRPr>
            </a:lvl1pPr>
            <a:lvl2pPr marL="565150" indent="-282575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Arial" pitchFamily="34" charset="0"/>
              </a:defRPr>
            </a:lvl2pPr>
            <a:lvl3pPr marL="904875" indent="-2540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Arial" pitchFamily="34" charset="0"/>
              </a:defRPr>
            </a:lvl3pPr>
            <a:lvl4pPr marL="1414463" indent="-22701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Arial" pitchFamily="34" charset="0"/>
              </a:defRPr>
            </a:lvl4pPr>
            <a:lvl5pPr marL="1868488" indent="-2047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sym typeface="Arial" pitchFamily="34" charset="0"/>
              </a:defRPr>
            </a:lvl5pPr>
            <a:lvl6pPr marL="2325414" indent="-2055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780696" indent="-2055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235978" indent="-2055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3691253" indent="-2055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80805" lvl="1" indent="0">
              <a:buNone/>
            </a:pPr>
            <a:r>
              <a:rPr lang="en-US" sz="5400" dirty="0" smtClean="0">
                <a:solidFill>
                  <a:srgbClr val="FFC000"/>
                </a:solidFill>
              </a:rPr>
              <a:t>A Framework to support</a:t>
            </a:r>
          </a:p>
          <a:p>
            <a:pPr marL="280805" lvl="1" indent="0">
              <a:buNone/>
            </a:pPr>
            <a:r>
              <a:rPr lang="en-US" sz="5400" dirty="0" smtClean="0">
                <a:solidFill>
                  <a:srgbClr val="FFC000"/>
                </a:solidFill>
              </a:rPr>
              <a:t>Code Checking Workflow</a:t>
            </a:r>
          </a:p>
          <a:p>
            <a:pPr marL="280805" lvl="1" indent="0">
              <a:buNone/>
            </a:pPr>
            <a:r>
              <a:rPr lang="en-US" sz="5400" dirty="0" smtClean="0">
                <a:solidFill>
                  <a:srgbClr val="FFC000"/>
                </a:solidFill>
              </a:rPr>
              <a:t>In Revit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Results in Revit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678018"/>
            <a:ext cx="12787983" cy="701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6498797" y="1677988"/>
            <a:ext cx="997409" cy="990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32" tIns="45660" rIns="91332" bIns="45660" numCol="1" rtlCol="0" anchor="t" anchorCtr="0" compatLnSpc="1">
            <a:prstTxWarp prst="textNoShape">
              <a:avLst/>
            </a:prstTxWarp>
          </a:bodyPr>
          <a:lstStyle/>
          <a:p>
            <a:pPr algn="ctr" defTabSz="913273"/>
            <a:endParaRPr lang="en-US" sz="310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7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 smtClean="0"/>
              <a:t>Physical and Analytical Model</a:t>
            </a:r>
            <a:endParaRPr lang="en-US" sz="44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725" y="1610268"/>
            <a:ext cx="11761788" cy="669925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pl-PL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pl-PL" dirty="0" smtClean="0"/>
          </a:p>
          <a:p>
            <a:pPr lvl="2">
              <a:buNone/>
            </a:pPr>
            <a:endParaRPr lang="pl-PL" dirty="0"/>
          </a:p>
          <a:p>
            <a:endParaRPr lang="pl-PL" sz="2800" dirty="0"/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788342"/>
            <a:ext cx="10515600" cy="721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70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 smtClean="0"/>
              <a:t>Analysis Results</a:t>
            </a:r>
            <a:endParaRPr lang="en-US" sz="44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725" y="1610268"/>
            <a:ext cx="11761788" cy="669925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pl-PL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pl-PL" dirty="0" smtClean="0"/>
          </a:p>
          <a:p>
            <a:pPr lvl="2">
              <a:buNone/>
            </a:pPr>
            <a:endParaRPr lang="pl-PL" dirty="0"/>
          </a:p>
          <a:p>
            <a:endParaRPr lang="pl-PL" sz="2800" dirty="0"/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525586"/>
            <a:ext cx="10668000" cy="732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017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49387"/>
            <a:ext cx="10972800" cy="754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30187"/>
            <a:ext cx="11761788" cy="1009650"/>
          </a:xfrm>
        </p:spPr>
        <p:txBody>
          <a:bodyPr/>
          <a:lstStyle/>
          <a:p>
            <a:r>
              <a:rPr lang="en-US" sz="4400" b="0" dirty="0" smtClean="0"/>
              <a:t>Step  1 -  Code Parameters setting</a:t>
            </a:r>
            <a:endParaRPr lang="en-US" sz="44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725" y="1610268"/>
            <a:ext cx="11761788" cy="669925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pl-PL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pl-PL" dirty="0" smtClean="0"/>
          </a:p>
          <a:p>
            <a:pPr lvl="2">
              <a:buNone/>
            </a:pPr>
            <a:endParaRPr lang="pl-PL" dirty="0"/>
          </a:p>
          <a:p>
            <a:endParaRPr lang="pl-PL" sz="2800" dirty="0"/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592387"/>
            <a:ext cx="5987679" cy="598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1144587"/>
            <a:ext cx="24193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7267575" y="992187"/>
            <a:ext cx="685800" cy="1143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75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30187"/>
            <a:ext cx="11761788" cy="1009650"/>
          </a:xfrm>
        </p:spPr>
        <p:txBody>
          <a:bodyPr/>
          <a:lstStyle/>
          <a:p>
            <a:r>
              <a:rPr lang="en-US" sz="4400" b="0" dirty="0" smtClean="0"/>
              <a:t>Step  2 – Elements Types Parameters setting</a:t>
            </a:r>
            <a:endParaRPr lang="en-US" sz="44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725" y="1610268"/>
            <a:ext cx="11761788" cy="669925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pl-PL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pl-PL" dirty="0" smtClean="0"/>
          </a:p>
          <a:p>
            <a:pPr lvl="2">
              <a:buNone/>
            </a:pPr>
            <a:endParaRPr lang="pl-PL" dirty="0"/>
          </a:p>
          <a:p>
            <a:endParaRPr lang="pl-PL" sz="2800" dirty="0"/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49387"/>
            <a:ext cx="10972800" cy="754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1144587"/>
            <a:ext cx="24193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7869217" y="992187"/>
            <a:ext cx="685800" cy="1143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38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982787"/>
            <a:ext cx="8915400" cy="612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306387"/>
            <a:ext cx="12632778" cy="1009650"/>
          </a:xfrm>
        </p:spPr>
        <p:txBody>
          <a:bodyPr/>
          <a:lstStyle/>
          <a:p>
            <a:r>
              <a:rPr lang="en-US" sz="4400" b="0" dirty="0" smtClean="0"/>
              <a:t>Step  3  – Types Parameters assignment to elements</a:t>
            </a:r>
            <a:endParaRPr lang="en-US" sz="44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725" y="1610268"/>
            <a:ext cx="11761788" cy="669925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pl-PL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pl-PL" dirty="0" smtClean="0"/>
          </a:p>
          <a:p>
            <a:pPr lvl="2">
              <a:buNone/>
            </a:pPr>
            <a:endParaRPr lang="pl-PL" dirty="0"/>
          </a:p>
          <a:p>
            <a:endParaRPr lang="pl-PL" sz="2800" dirty="0"/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12009"/>
            <a:ext cx="2838450" cy="736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 flipV="1">
            <a:off x="378372" y="6249987"/>
            <a:ext cx="2774403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5514976" y="6554787"/>
            <a:ext cx="304800" cy="1143000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6734175" y="6402387"/>
            <a:ext cx="304800" cy="1143000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7953375" y="5983287"/>
            <a:ext cx="304800" cy="1143000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9248775" y="5678487"/>
            <a:ext cx="304800" cy="1143000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5133975" y="6056592"/>
            <a:ext cx="304800" cy="1143000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752975" y="5727139"/>
            <a:ext cx="304800" cy="1143000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371975" y="5155639"/>
            <a:ext cx="304800" cy="1143000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73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 smtClean="0"/>
              <a:t>Step  4 -  Execute and Explore Reports</a:t>
            </a:r>
            <a:endParaRPr lang="en-US" sz="44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725" y="1610268"/>
            <a:ext cx="11761788" cy="669925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pl-PL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pl-PL" dirty="0" smtClean="0"/>
          </a:p>
          <a:p>
            <a:pPr lvl="2">
              <a:buNone/>
            </a:pPr>
            <a:endParaRPr lang="pl-PL" dirty="0"/>
          </a:p>
          <a:p>
            <a:endParaRPr lang="pl-PL" sz="2800" dirty="0"/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677987"/>
            <a:ext cx="10077450" cy="688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25" y="1192212"/>
            <a:ext cx="24193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010901" y="1039812"/>
            <a:ext cx="1209674" cy="1143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36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06143e-683f-41dd-84aa-7efecf3c4826"/>
</p:tagLst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2010_AEC_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9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7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0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6600" u="sng" dirty="0" smtClean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hlinkClick xmlns:r="http://schemas.openxmlformats.org/officeDocument/2006/relationships" r:id="" action="ppaction://hlinksldjump"/>
          </a:defRPr>
        </a:defPPr>
      </a:lstStyle>
    </a:tx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_blank">
  <a:themeElements>
    <a:clrScheme name="3_blank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118888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C3C3"/>
      </a:accent5>
      <a:accent6>
        <a:srgbClr val="D84C00"/>
      </a:accent6>
      <a:hlink>
        <a:srgbClr val="77BB11"/>
      </a:hlink>
      <a:folHlink>
        <a:srgbClr val="FFAA00"/>
      </a:folHlink>
    </a:clrScheme>
    <a:fontScheme name="3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5000"/>
          </a:spcAft>
          <a:buClrTx/>
          <a:buSzTx/>
          <a:buFontTx/>
          <a:buNone/>
          <a:tabLst/>
          <a:defRPr kumimoji="0" lang="en-US" sz="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5000"/>
          </a:spcAft>
          <a:buClrTx/>
          <a:buSzTx/>
          <a:buFontTx/>
          <a:buNone/>
          <a:tabLst/>
          <a:defRPr kumimoji="0" lang="en-US" sz="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118888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C3C3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1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4_2010_AEC_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2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3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6600" u="sng" dirty="0" smtClean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hlinkClick xmlns:r="http://schemas.openxmlformats.org/officeDocument/2006/relationships" r:id="" action="ppaction://hlinksldjump"/>
          </a:defRPr>
        </a:defPPr>
      </a:lstStyle>
    </a:tx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37_ADSK_Dar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C2D23"/>
      </a:accent1>
      <a:accent2>
        <a:srgbClr val="737855"/>
      </a:accent2>
      <a:accent3>
        <a:srgbClr val="C8DC96"/>
      </a:accent3>
      <a:accent4>
        <a:srgbClr val="FFFFA0"/>
      </a:accent4>
      <a:accent5>
        <a:srgbClr val="26302D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4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6600" u="sng" dirty="0" smtClean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hlinkClick xmlns:r="http://schemas.openxmlformats.org/officeDocument/2006/relationships" r:id="" action="ppaction://hlinksldjump"/>
          </a:defRPr>
        </a:defPPr>
      </a:lstStyle>
    </a:tx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ads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_ads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5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6600" u="sng" dirty="0" smtClean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hlinkClick xmlns:r="http://schemas.openxmlformats.org/officeDocument/2006/relationships" r:id="" action="ppaction://hlinksldjump"/>
          </a:defRPr>
        </a:defPPr>
      </a:lstStyle>
    </a:tx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38_ADSK_Dar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C2D23"/>
      </a:accent1>
      <a:accent2>
        <a:srgbClr val="737855"/>
      </a:accent2>
      <a:accent3>
        <a:srgbClr val="C8DC96"/>
      </a:accent3>
      <a:accent4>
        <a:srgbClr val="FFFFA0"/>
      </a:accent4>
      <a:accent5>
        <a:srgbClr val="26302D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_ads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_ads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4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5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6600" u="sng" dirty="0" smtClean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hlinkClick xmlns:r="http://schemas.openxmlformats.org/officeDocument/2006/relationships" r:id="" action="ppaction://hlinksldjump"/>
          </a:defRPr>
        </a:defPPr>
      </a:lstStyle>
    </a:tx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6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17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26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9_ADSK_Dar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C2D23"/>
      </a:accent1>
      <a:accent2>
        <a:srgbClr val="737855"/>
      </a:accent2>
      <a:accent3>
        <a:srgbClr val="C8DC96"/>
      </a:accent3>
      <a:accent4>
        <a:srgbClr val="FFFFA0"/>
      </a:accent4>
      <a:accent5>
        <a:srgbClr val="26302D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18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65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010_AEC_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2010_AEC_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2010_AEC_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586B75334D1B4991E10D0647B3B959" ma:contentTypeVersion="0" ma:contentTypeDescription="Create a new document." ma:contentTypeScope="" ma:versionID="b719bcfe43c1e6aff2ac4f5d2d6cd0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3F64D-CA4A-4BF5-9636-FF31814D07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07AE55-A139-4AD7-ACEE-00E455099D23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CC305C4-C8F3-4C33-A08F-7C2B6F4A5B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Custom</PresentationFormat>
  <Paragraphs>184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37</vt:i4>
      </vt:variant>
      <vt:variant>
        <vt:lpstr>Slide Titles</vt:lpstr>
      </vt:variant>
      <vt:variant>
        <vt:i4>17</vt:i4>
      </vt:variant>
    </vt:vector>
  </HeadingPairs>
  <TitlesOfParts>
    <vt:vector size="54" baseType="lpstr">
      <vt:lpstr>ADSK_Dark</vt:lpstr>
      <vt:lpstr>ADSK_White</vt:lpstr>
      <vt:lpstr>1_ADSK_Dark</vt:lpstr>
      <vt:lpstr>8_ADSK_Dark</vt:lpstr>
      <vt:lpstr>2010_AEC_Template</vt:lpstr>
      <vt:lpstr>1_2010_AEC_Template</vt:lpstr>
      <vt:lpstr>2_ADSK_Dark</vt:lpstr>
      <vt:lpstr>3_ADSK_Dark</vt:lpstr>
      <vt:lpstr>2_2010_AEC_Template</vt:lpstr>
      <vt:lpstr>4_ADSK_Dark</vt:lpstr>
      <vt:lpstr>3_2010_AEC_Template</vt:lpstr>
      <vt:lpstr>5_ADSK_Dark</vt:lpstr>
      <vt:lpstr>6_ADSK_Dark</vt:lpstr>
      <vt:lpstr>9_ADSK_Dark</vt:lpstr>
      <vt:lpstr>7_ADSK_Dark</vt:lpstr>
      <vt:lpstr>10_ADSK_Dark</vt:lpstr>
      <vt:lpstr>5_blank</vt:lpstr>
      <vt:lpstr>11_ADSK_Dark</vt:lpstr>
      <vt:lpstr>4_2010_AEC_Template</vt:lpstr>
      <vt:lpstr>12_ADSK_Dark</vt:lpstr>
      <vt:lpstr>13_ADSK_Dark</vt:lpstr>
      <vt:lpstr>37_ADSK_Dark</vt:lpstr>
      <vt:lpstr>14_ADSK_Dark</vt:lpstr>
      <vt:lpstr>adsk</vt:lpstr>
      <vt:lpstr>1_adsk</vt:lpstr>
      <vt:lpstr>15_ADSK_Dark</vt:lpstr>
      <vt:lpstr>38_ADSK_Dark</vt:lpstr>
      <vt:lpstr>2_adsk</vt:lpstr>
      <vt:lpstr>3_adsk</vt:lpstr>
      <vt:lpstr>24_ADSK_Dark</vt:lpstr>
      <vt:lpstr>25_ADSK_Dark</vt:lpstr>
      <vt:lpstr>16_ADSK_Dark</vt:lpstr>
      <vt:lpstr>17_ADSK_Dark</vt:lpstr>
      <vt:lpstr>26_ADSK_Dark</vt:lpstr>
      <vt:lpstr>39_ADSK_Dark</vt:lpstr>
      <vt:lpstr>18_ADSK_Dark</vt:lpstr>
      <vt:lpstr>65_ADSK_Dark</vt:lpstr>
      <vt:lpstr>PowerPoint Presentation</vt:lpstr>
      <vt:lpstr>PowerPoint Presentation</vt:lpstr>
      <vt:lpstr>Analytical Results in Revit</vt:lpstr>
      <vt:lpstr>Physical and Analytical Model</vt:lpstr>
      <vt:lpstr>Analysis Results</vt:lpstr>
      <vt:lpstr>Step  1 -  Code Parameters setting</vt:lpstr>
      <vt:lpstr>Step  2 – Elements Types Parameters setting</vt:lpstr>
      <vt:lpstr>Step  3  – Types Parameters assignment to elements</vt:lpstr>
      <vt:lpstr>Step  4 -  Execute and Explore Reports</vt:lpstr>
      <vt:lpstr>Step  5 -  Explore Graphical Results</vt:lpstr>
      <vt:lpstr>Collective Approach for a Code Checking Solution</vt:lpstr>
      <vt:lpstr>Exchange Apps</vt:lpstr>
      <vt:lpstr>PowerPoint Presentation</vt:lpstr>
      <vt:lpstr>PowerPoint Presentation</vt:lpstr>
      <vt:lpstr>Software Development Kit for Code Checking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creator/>
  <cp:lastModifiedBy/>
  <cp:revision>1</cp:revision>
  <dcterms:created xsi:type="dcterms:W3CDTF">2009-05-11T05:16:38Z</dcterms:created>
  <dcterms:modified xsi:type="dcterms:W3CDTF">2013-05-07T15:28:16Z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0x010100A3586B75334D1B4991E10D0647B3B959</vt:lpwstr>
  </property>
  <property fmtid="{D5CDD505-2E9C-101B-9397-08002B2CF9AE}" pid="3" name="PPT Category">
    <vt:lpwstr>2</vt:lpwstr>
  </property>
  <property fmtid="{D5CDD505-2E9C-101B-9397-08002B2CF9AE}" pid="4" name="Order">
    <vt:r8>300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  <property fmtid="{D5CDD505-2E9C-101B-9397-08002B2CF9AE}" pid="7" name="Date Published">
    <vt:lpwstr>2009-05-14T07:00:00+00:00</vt:lpwstr>
  </property>
  <property fmtid="{D5CDD505-2E9C-101B-9397-08002B2CF9AE}" pid="8" name="Business and Industry">
    <vt:lpwstr>Industry PowerPoint Title Slides</vt:lpwstr>
  </property>
</Properties>
</file>