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8130D92-1968-0D0A-C93C-EA4FD541C491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73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84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22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01BF302-32CF-C48C-9D32-D8F4D2EE95DF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086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69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56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73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8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80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37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18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39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Airlines Booking Prediction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4F5081F-CCBE-A604-0665-8E9EB3CDF551}"/>
              </a:ext>
            </a:extLst>
          </p:cNvPr>
          <p:cNvSpPr/>
          <p:nvPr/>
        </p:nvSpPr>
        <p:spPr>
          <a:xfrm>
            <a:off x="0" y="5968180"/>
            <a:ext cx="5977318" cy="889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1F048-3B25-C20A-BAE8-CA2D92FFAB5E}"/>
              </a:ext>
            </a:extLst>
          </p:cNvPr>
          <p:cNvSpPr/>
          <p:nvPr/>
        </p:nvSpPr>
        <p:spPr>
          <a:xfrm>
            <a:off x="3431457" y="757084"/>
            <a:ext cx="2545861" cy="5329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B1C33-261C-37F2-7413-6E1C477C3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683" y="2979174"/>
            <a:ext cx="5495535" cy="35887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A2AF04-5500-6248-2D67-57F25FDBB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243" y="1091381"/>
            <a:ext cx="3797860" cy="17622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8E16E2-D8C9-30E9-A7E9-74AA22F92977}"/>
              </a:ext>
            </a:extLst>
          </p:cNvPr>
          <p:cNvSpPr txBox="1"/>
          <p:nvPr/>
        </p:nvSpPr>
        <p:spPr>
          <a:xfrm>
            <a:off x="127819" y="773442"/>
            <a:ext cx="5849499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Insights: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 Forest provides more balanced predictions across both classes</a:t>
            </a: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 Forest might be preferable if missing completed bookings is costly</a:t>
            </a:r>
          </a:p>
          <a:p>
            <a:endParaRPr lang="en-IN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38F29B-B697-B784-1E5A-65095F062568}"/>
              </a:ext>
            </a:extLst>
          </p:cNvPr>
          <p:cNvSpPr txBox="1"/>
          <p:nvPr/>
        </p:nvSpPr>
        <p:spPr>
          <a:xfrm>
            <a:off x="127819" y="2665654"/>
            <a:ext cx="5849499" cy="3747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Length of Stay: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Longer vs shorter stays show different completion patterns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May reflect business vs vacation travel behavior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Flight Duration: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Longer flights suggest more planned travel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Short-haul vs long-haul flights show distinct booking patterns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Purchase Lead Time: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Early bookings typically indicate planned trips with higher completion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Last-minute bookings have increased cancellation risk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851D1F-837D-BFC5-3248-8AACA6C0D092}"/>
              </a:ext>
            </a:extLst>
          </p:cNvPr>
          <p:cNvSpPr/>
          <p:nvPr/>
        </p:nvSpPr>
        <p:spPr>
          <a:xfrm>
            <a:off x="11818620" y="6086168"/>
            <a:ext cx="373380" cy="7718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40</TotalTime>
  <Words>81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Corbel</vt:lpstr>
      <vt:lpstr>Wingdings 2</vt:lpstr>
      <vt:lpstr>Frame</vt:lpstr>
      <vt:lpstr>Airlines Booking Prediction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MOHAMMAD ADNAN</cp:lastModifiedBy>
  <cp:revision>2</cp:revision>
  <dcterms:created xsi:type="dcterms:W3CDTF">2022-12-06T11:13:27Z</dcterms:created>
  <dcterms:modified xsi:type="dcterms:W3CDTF">2025-01-01T03:15:25Z</dcterms:modified>
</cp:coreProperties>
</file>