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70" r:id="rId2"/>
    <p:sldId id="271" r:id="rId3"/>
    <p:sldId id="272" r:id="rId4"/>
  </p:sldIdLst>
  <p:sldSz cx="18288000" cy="10287000"/>
  <p:notesSz cx="6858000" cy="9144000"/>
  <p:defaultTextStyle>
    <a:defPPr>
      <a:defRPr lang="fr-FR"/>
    </a:defPPr>
    <a:lvl1pPr marL="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8ABF"/>
    <a:srgbClr val="1197CC"/>
    <a:srgbClr val="5F8C3F"/>
    <a:srgbClr val="82BE56"/>
    <a:srgbClr val="117CD8"/>
    <a:srgbClr val="0F7CBF"/>
    <a:srgbClr val="30BAD9"/>
    <a:srgbClr val="F16F62"/>
    <a:srgbClr val="E47911"/>
    <a:srgbClr val="F165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20" autoAdjust="0"/>
    <p:restoredTop sz="94660"/>
  </p:normalViewPr>
  <p:slideViewPr>
    <p:cSldViewPr>
      <p:cViewPr varScale="1">
        <p:scale>
          <a:sx n="52" d="100"/>
          <a:sy n="52" d="100"/>
        </p:scale>
        <p:origin x="326" y="29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29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B9716-1460-42A8-AAA7-0346833AE1E2}" type="datetimeFigureOut">
              <a:rPr lang="fr-FR" smtClean="0"/>
              <a:t>07/01/2024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C5E57-5B7A-43FA-9FE4-BD157A17FC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7010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8B89F-C41D-4E28-AAD6-F41270CA1CF2}" type="datetimeFigureOut">
              <a:rPr lang="fr-FR" smtClean="0"/>
              <a:t>07/01/2024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EDE66F-2BA6-4992-A0DF-C34E687926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5493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1 | &lt;--- [image] diagramme-cas-utilisation...</a:t>
            </a:r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DE66F-2BA6-4992-A0DF-C34E687926A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1200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ocu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 b="1">
                <a:solidFill>
                  <a:srgbClr val="413932"/>
                </a:solidFill>
              </a:defRPr>
            </a:lvl1pPr>
          </a:lstStyle>
          <a:p>
            <a:r>
              <a:rPr lang="fr-FR" dirty="0" smtClean="0"/>
              <a:t>Titre de Parti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995869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s-défini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3;p4"/>
          <p:cNvSpPr/>
          <p:nvPr userDrawn="1"/>
        </p:nvSpPr>
        <p:spPr>
          <a:xfrm>
            <a:off x="-22400" y="-4407"/>
            <a:ext cx="18310200" cy="1691523"/>
          </a:xfrm>
          <a:prstGeom prst="rect">
            <a:avLst/>
          </a:prstGeom>
          <a:solidFill>
            <a:srgbClr val="048ABF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b="1" dirty="0">
              <a:solidFill>
                <a:schemeClr val="bg1"/>
              </a:solidFill>
            </a:endParaRPr>
          </a:p>
        </p:txBody>
      </p:sp>
      <p:sp>
        <p:nvSpPr>
          <p:cNvPr id="4" name="Colone 2"/>
          <p:cNvSpPr>
            <a:spLocks noGrp="1"/>
          </p:cNvSpPr>
          <p:nvPr>
            <p:ph sz="half" idx="2"/>
          </p:nvPr>
        </p:nvSpPr>
        <p:spPr>
          <a:xfrm>
            <a:off x="7703840" y="2479204"/>
            <a:ext cx="10081120" cy="244827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Title"/>
          <p:cNvSpPr txBox="1">
            <a:spLocks noGrp="1"/>
          </p:cNvSpPr>
          <p:nvPr>
            <p:ph type="title"/>
          </p:nvPr>
        </p:nvSpPr>
        <p:spPr>
          <a:xfrm>
            <a:off x="623400" y="254556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60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11" name="Espace réservé du texte 2"/>
          <p:cNvSpPr txBox="1">
            <a:spLocks/>
          </p:cNvSpPr>
          <p:nvPr userDrawn="1"/>
        </p:nvSpPr>
        <p:spPr>
          <a:xfrm>
            <a:off x="7734300" y="5863580"/>
            <a:ext cx="10050660" cy="288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fr-FR" sz="4000" dirty="0"/>
          </a:p>
        </p:txBody>
      </p:sp>
      <p:sp>
        <p:nvSpPr>
          <p:cNvPr id="12" name="Espace réservé du texte 2"/>
          <p:cNvSpPr txBox="1">
            <a:spLocks/>
          </p:cNvSpPr>
          <p:nvPr userDrawn="1"/>
        </p:nvSpPr>
        <p:spPr>
          <a:xfrm>
            <a:off x="7775848" y="5719564"/>
            <a:ext cx="9690620" cy="288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fr-FR" sz="4000" dirty="0"/>
          </a:p>
        </p:txBody>
      </p:sp>
      <p:sp>
        <p:nvSpPr>
          <p:cNvPr id="13" name="Colone 2"/>
          <p:cNvSpPr>
            <a:spLocks noGrp="1"/>
          </p:cNvSpPr>
          <p:nvPr>
            <p:ph sz="half" idx="10"/>
          </p:nvPr>
        </p:nvSpPr>
        <p:spPr>
          <a:xfrm>
            <a:off x="7703840" y="6151612"/>
            <a:ext cx="10009112" cy="244827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pour une image  4"/>
          <p:cNvSpPr>
            <a:spLocks noGrp="1"/>
          </p:cNvSpPr>
          <p:nvPr>
            <p:ph type="pic" sz="quarter" idx="11"/>
          </p:nvPr>
        </p:nvSpPr>
        <p:spPr>
          <a:xfrm>
            <a:off x="1222375" y="2263180"/>
            <a:ext cx="5761038" cy="2879725"/>
          </a:xfrm>
        </p:spPr>
        <p:txBody>
          <a:bodyPr/>
          <a:lstStyle/>
          <a:p>
            <a:endParaRPr lang="fr-FR"/>
          </a:p>
        </p:txBody>
      </p:sp>
      <p:sp>
        <p:nvSpPr>
          <p:cNvPr id="14" name="Espace réservé pour une image  4"/>
          <p:cNvSpPr>
            <a:spLocks noGrp="1"/>
          </p:cNvSpPr>
          <p:nvPr>
            <p:ph type="pic" sz="quarter" idx="12"/>
          </p:nvPr>
        </p:nvSpPr>
        <p:spPr>
          <a:xfrm>
            <a:off x="1223120" y="5863580"/>
            <a:ext cx="5761038" cy="2879725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4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2" grpId="0" build="p"/>
    </p:bld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574675" y="2191172"/>
            <a:ext cx="8497317" cy="792088"/>
          </a:xfrm>
        </p:spPr>
        <p:txBody>
          <a:bodyPr anchor="b"/>
          <a:lstStyle>
            <a:lvl1pPr marL="0" indent="0" algn="ctr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fr-FR" dirty="0" smtClean="0"/>
              <a:t>Titre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fld id="{29198A9F-4C83-4502-BE7A-946C4A44E636}" type="datetimeFigureOut">
              <a:rPr lang="fr-FR" smtClean="0"/>
              <a:t>07/01/2024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fld id="{7E699CAB-FC25-46D6-B007-657F26062608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Google Shape;23;p4"/>
          <p:cNvSpPr/>
          <p:nvPr userDrawn="1"/>
        </p:nvSpPr>
        <p:spPr>
          <a:xfrm>
            <a:off x="-22400" y="-4407"/>
            <a:ext cx="18310200" cy="1691523"/>
          </a:xfrm>
          <a:prstGeom prst="rect">
            <a:avLst/>
          </a:prstGeom>
          <a:solidFill>
            <a:srgbClr val="048ABF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b="1" dirty="0">
              <a:solidFill>
                <a:schemeClr val="bg1"/>
              </a:solidFill>
            </a:endParaRPr>
          </a:p>
        </p:txBody>
      </p:sp>
      <p:sp>
        <p:nvSpPr>
          <p:cNvPr id="11" name="Title"/>
          <p:cNvSpPr txBox="1">
            <a:spLocks noGrp="1"/>
          </p:cNvSpPr>
          <p:nvPr>
            <p:ph type="title"/>
          </p:nvPr>
        </p:nvSpPr>
        <p:spPr>
          <a:xfrm>
            <a:off x="623400" y="254556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60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12" name="Colone 1"/>
          <p:cNvSpPr>
            <a:spLocks noGrp="1"/>
          </p:cNvSpPr>
          <p:nvPr>
            <p:ph sz="half" idx="13"/>
          </p:nvPr>
        </p:nvSpPr>
        <p:spPr>
          <a:xfrm>
            <a:off x="574675" y="3271292"/>
            <a:ext cx="8497317" cy="5616624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niveau11</a:t>
            </a:r>
            <a:endParaRPr lang="fr-FR" dirty="0"/>
          </a:p>
        </p:txBody>
      </p:sp>
      <p:sp>
        <p:nvSpPr>
          <p:cNvPr id="13" name="Colone 1"/>
          <p:cNvSpPr>
            <a:spLocks noGrp="1"/>
          </p:cNvSpPr>
          <p:nvPr>
            <p:ph sz="half" idx="14"/>
          </p:nvPr>
        </p:nvSpPr>
        <p:spPr>
          <a:xfrm>
            <a:off x="9360024" y="3271292"/>
            <a:ext cx="8348464" cy="5616624"/>
          </a:xfrm>
        </p:spPr>
        <p:txBody>
          <a:bodyPr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4" name="Espace réservé du texte 2"/>
          <p:cNvSpPr>
            <a:spLocks noGrp="1"/>
          </p:cNvSpPr>
          <p:nvPr>
            <p:ph type="body" idx="15" hasCustomPrompt="1"/>
          </p:nvPr>
        </p:nvSpPr>
        <p:spPr>
          <a:xfrm>
            <a:off x="9360024" y="2191172"/>
            <a:ext cx="8353301" cy="792088"/>
          </a:xfrm>
        </p:spPr>
        <p:txBody>
          <a:bodyPr anchor="b"/>
          <a:lstStyle>
            <a:lvl1pPr marL="0" indent="0" algn="ctr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fr-FR" dirty="0" smtClean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479737026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3240" userDrawn="1">
          <p15:clr>
            <a:srgbClr val="FBAE40"/>
          </p15:clr>
        </p15:guide>
        <p15:guide id="2" pos="11158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fld id="{29198A9F-4C83-4502-BE7A-946C4A44E636}" type="datetimeFigureOut">
              <a:rPr lang="fr-FR" smtClean="0"/>
              <a:t>07/01/2024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fld id="{7E699CAB-FC25-46D6-B007-657F260626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6028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fld id="{29198A9F-4C83-4502-BE7A-946C4A44E636}" type="datetimeFigureOut">
              <a:rPr lang="fr-FR" smtClean="0"/>
              <a:t>07/01/2024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fld id="{7E699CAB-FC25-46D6-B007-657F260626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9940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_html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6408" y="4639444"/>
            <a:ext cx="1800200" cy="180020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76"/>
            <a:ext cx="18288000" cy="10287000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9288016" y="1903140"/>
            <a:ext cx="8784976" cy="7128792"/>
          </a:xfrm>
        </p:spPr>
        <p:txBody>
          <a:bodyPr/>
          <a:lstStyle>
            <a:lvl1pPr marL="0" indent="0">
              <a:buNone/>
              <a:defRPr>
                <a:solidFill>
                  <a:srgbClr val="413932"/>
                </a:solidFill>
              </a:defRPr>
            </a:lvl1pPr>
            <a:lvl2pPr marL="685800" indent="0">
              <a:buNone/>
              <a:defRPr>
                <a:solidFill>
                  <a:srgbClr val="413932"/>
                </a:solidFill>
              </a:defRPr>
            </a:lvl2pPr>
            <a:lvl3pPr marL="1371600" indent="0">
              <a:buNone/>
              <a:defRPr>
                <a:solidFill>
                  <a:srgbClr val="413932"/>
                </a:solidFill>
              </a:defRPr>
            </a:lvl3pPr>
            <a:lvl4pPr marL="2057400" indent="0">
              <a:buNone/>
              <a:defRPr>
                <a:solidFill>
                  <a:srgbClr val="413932"/>
                </a:solidFill>
              </a:defRPr>
            </a:lvl4pPr>
            <a:lvl5pPr marL="2743200" indent="0">
              <a:buNone/>
              <a:defRPr>
                <a:solidFill>
                  <a:srgbClr val="413932"/>
                </a:solidFill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8" name="Google Shape;23;p4"/>
          <p:cNvSpPr/>
          <p:nvPr userDrawn="1"/>
        </p:nvSpPr>
        <p:spPr>
          <a:xfrm>
            <a:off x="-22400" y="-4407"/>
            <a:ext cx="18310200" cy="1691523"/>
          </a:xfrm>
          <a:prstGeom prst="rect">
            <a:avLst/>
          </a:prstGeom>
          <a:solidFill>
            <a:srgbClr val="048ABF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b="1" dirty="0">
              <a:solidFill>
                <a:schemeClr val="bg1"/>
              </a:solidFill>
            </a:endParaRPr>
          </a:p>
        </p:txBody>
      </p:sp>
      <p:sp>
        <p:nvSpPr>
          <p:cNvPr id="6" name="Google Shape;24;p4"/>
          <p:cNvSpPr txBox="1">
            <a:spLocks noGrp="1"/>
          </p:cNvSpPr>
          <p:nvPr>
            <p:ph type="title"/>
          </p:nvPr>
        </p:nvSpPr>
        <p:spPr>
          <a:xfrm>
            <a:off x="623400" y="254556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60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1439144" y="2449587"/>
            <a:ext cx="3600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2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fr-FR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Espace réservé du texte 3"/>
          <p:cNvSpPr>
            <a:spLocks noGrp="1"/>
          </p:cNvSpPr>
          <p:nvPr>
            <p:ph type="body" sz="quarter" idx="10" hasCustomPrompt="1"/>
          </p:nvPr>
        </p:nvSpPr>
        <p:spPr>
          <a:xfrm>
            <a:off x="935088" y="2983260"/>
            <a:ext cx="8136904" cy="5688632"/>
          </a:xfrm>
          <a:noFill/>
          <a:ln w="9525">
            <a:noFill/>
          </a:ln>
        </p:spPr>
        <p:txBody>
          <a:bodyPr>
            <a:normAutofit/>
          </a:bodyPr>
          <a:lstStyle>
            <a:lvl1pPr marL="76200" indent="0">
              <a:buNone/>
              <a:defRPr sz="2100" baseline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fr-FR" dirty="0" smtClean="0"/>
              <a:t>Code html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031971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épertoi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3;p4"/>
          <p:cNvSpPr/>
          <p:nvPr userDrawn="1"/>
        </p:nvSpPr>
        <p:spPr>
          <a:xfrm>
            <a:off x="-22400" y="-4407"/>
            <a:ext cx="18310200" cy="1691523"/>
          </a:xfrm>
          <a:prstGeom prst="rect">
            <a:avLst/>
          </a:prstGeom>
          <a:solidFill>
            <a:srgbClr val="048ABF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b="1" dirty="0">
              <a:solidFill>
                <a:schemeClr val="bg1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6" name="Google Shape;24;p4"/>
          <p:cNvSpPr txBox="1">
            <a:spLocks noGrp="1"/>
          </p:cNvSpPr>
          <p:nvPr>
            <p:ph type="title"/>
          </p:nvPr>
        </p:nvSpPr>
        <p:spPr>
          <a:xfrm>
            <a:off x="623400" y="254556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60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5872813" y="3025651"/>
            <a:ext cx="9669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F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article</a:t>
            </a:r>
            <a:endParaRPr lang="fr-F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4823520" y="1975148"/>
            <a:ext cx="9669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FR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article</a:t>
            </a:r>
            <a:endParaRPr lang="fr-FR" sz="2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08" y="5287516"/>
            <a:ext cx="3624829" cy="389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6700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épertoi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3;p4"/>
          <p:cNvSpPr/>
          <p:nvPr userDrawn="1"/>
        </p:nvSpPr>
        <p:spPr>
          <a:xfrm>
            <a:off x="-22400" y="-4407"/>
            <a:ext cx="18310200" cy="1691523"/>
          </a:xfrm>
          <a:prstGeom prst="rect">
            <a:avLst/>
          </a:prstGeom>
          <a:solidFill>
            <a:srgbClr val="048ABF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b="1" dirty="0">
              <a:solidFill>
                <a:schemeClr val="bg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6" name="Google Shape;24;p4"/>
          <p:cNvSpPr txBox="1">
            <a:spLocks noGrp="1"/>
          </p:cNvSpPr>
          <p:nvPr>
            <p:ph type="title"/>
          </p:nvPr>
        </p:nvSpPr>
        <p:spPr>
          <a:xfrm>
            <a:off x="623400" y="254556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60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2608280" y="3055268"/>
            <a:ext cx="9669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F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article</a:t>
            </a:r>
            <a:endParaRPr lang="fr-F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600168" y="1971373"/>
            <a:ext cx="9669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FR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article</a:t>
            </a:r>
            <a:endParaRPr lang="fr-FR" sz="2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68323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épertoire m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3;p4"/>
          <p:cNvSpPr/>
          <p:nvPr userDrawn="1"/>
        </p:nvSpPr>
        <p:spPr>
          <a:xfrm>
            <a:off x="-22400" y="-4407"/>
            <a:ext cx="18310200" cy="1691523"/>
          </a:xfrm>
          <a:prstGeom prst="rect">
            <a:avLst/>
          </a:prstGeom>
          <a:solidFill>
            <a:srgbClr val="048ABF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b="1" dirty="0">
              <a:solidFill>
                <a:schemeClr val="bg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6" name="Google Shape;24;p4"/>
          <p:cNvSpPr txBox="1">
            <a:spLocks noGrp="1"/>
          </p:cNvSpPr>
          <p:nvPr>
            <p:ph type="title"/>
          </p:nvPr>
        </p:nvSpPr>
        <p:spPr>
          <a:xfrm>
            <a:off x="623400" y="254556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60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13752512" y="3025651"/>
            <a:ext cx="9669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F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article</a:t>
            </a:r>
            <a:endParaRPr lang="fr-F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3865701" y="1945531"/>
            <a:ext cx="9669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FR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article</a:t>
            </a:r>
            <a:endParaRPr lang="fr-FR" sz="2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Espace réservé du texte 3"/>
          <p:cNvSpPr>
            <a:spLocks noGrp="1"/>
          </p:cNvSpPr>
          <p:nvPr>
            <p:ph type="body" sz="quarter" idx="10" hasCustomPrompt="1"/>
          </p:nvPr>
        </p:nvSpPr>
        <p:spPr>
          <a:xfrm>
            <a:off x="287016" y="2407196"/>
            <a:ext cx="12241360" cy="6840760"/>
          </a:xfrm>
          <a:noFill/>
          <a:ln w="9525">
            <a:noFill/>
          </a:ln>
        </p:spPr>
        <p:txBody>
          <a:bodyPr/>
          <a:lstStyle>
            <a:lvl1pPr marL="76200" indent="0">
              <a:buNone/>
              <a:defRPr sz="3200">
                <a:solidFill>
                  <a:schemeClr val="bg1"/>
                </a:solidFill>
                <a:latin typeface="Lucida Console" panose="020B0609040504020204" pitchFamily="49" charset="0"/>
              </a:defRPr>
            </a:lvl1pPr>
          </a:lstStyle>
          <a:p>
            <a:pPr lvl="0"/>
            <a:r>
              <a:rPr lang="fr-FR" dirty="0" smtClean="0"/>
              <a:t>PS E:\formation-git&gt; git </a:t>
            </a:r>
            <a:r>
              <a:rPr lang="fr-FR" dirty="0" err="1" smtClean="0"/>
              <a:t>add</a:t>
            </a:r>
            <a:r>
              <a:rPr lang="fr-FR" dirty="0" smtClean="0"/>
              <a:t> .</a:t>
            </a:r>
            <a:endParaRPr lang="fr-FR" dirty="0"/>
          </a:p>
        </p:txBody>
      </p:sp>
      <p:sp>
        <p:nvSpPr>
          <p:cNvPr id="3" name="Rectangle 2"/>
          <p:cNvSpPr/>
          <p:nvPr userDrawn="1"/>
        </p:nvSpPr>
        <p:spPr>
          <a:xfrm>
            <a:off x="143000" y="1759124"/>
            <a:ext cx="12529392" cy="75608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036784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3;p4"/>
          <p:cNvSpPr/>
          <p:nvPr userDrawn="1"/>
        </p:nvSpPr>
        <p:spPr>
          <a:xfrm>
            <a:off x="-22400" y="-4407"/>
            <a:ext cx="18310200" cy="1691523"/>
          </a:xfrm>
          <a:prstGeom prst="rect">
            <a:avLst/>
          </a:prstGeom>
          <a:solidFill>
            <a:srgbClr val="048ABF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b="1" dirty="0">
              <a:solidFill>
                <a:schemeClr val="bg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6" name="Google Shape;24;p4"/>
          <p:cNvSpPr txBox="1">
            <a:spLocks noGrp="1"/>
          </p:cNvSpPr>
          <p:nvPr>
            <p:ph type="title"/>
          </p:nvPr>
        </p:nvSpPr>
        <p:spPr>
          <a:xfrm>
            <a:off x="623400" y="254556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60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noProof="0" dirty="0" smtClean="0"/>
              <a:t>Modifiez le style du titre</a:t>
            </a:r>
            <a:endParaRPr lang="fr-FR" noProof="0" dirty="0"/>
          </a:p>
        </p:txBody>
      </p:sp>
      <p:sp>
        <p:nvSpPr>
          <p:cNvPr id="7" name="Espace réservé du texte 3"/>
          <p:cNvSpPr>
            <a:spLocks noGrp="1"/>
          </p:cNvSpPr>
          <p:nvPr>
            <p:ph type="body" sz="quarter" idx="10" hasCustomPrompt="1"/>
          </p:nvPr>
        </p:nvSpPr>
        <p:spPr>
          <a:xfrm>
            <a:off x="3887416" y="2537190"/>
            <a:ext cx="14041560" cy="6359160"/>
          </a:xfrm>
          <a:noFill/>
          <a:ln w="9525">
            <a:noFill/>
          </a:ln>
        </p:spPr>
        <p:txBody>
          <a:bodyPr>
            <a:normAutofit/>
          </a:bodyPr>
          <a:lstStyle>
            <a:lvl1pPr marL="76200" indent="0">
              <a:buNone/>
              <a:defRPr sz="3200">
                <a:solidFill>
                  <a:schemeClr val="bg1"/>
                </a:solidFill>
                <a:latin typeface="Lucida Console" panose="020B0609040504020204" pitchFamily="49" charset="0"/>
              </a:defRPr>
            </a:lvl1pPr>
          </a:lstStyle>
          <a:p>
            <a:pPr lvl="0"/>
            <a:r>
              <a:rPr lang="fr-FR" dirty="0" smtClean="0"/>
              <a:t>PS E:\formation-git&gt; git </a:t>
            </a:r>
            <a:r>
              <a:rPr lang="fr-FR" dirty="0" err="1" smtClean="0"/>
              <a:t>add</a:t>
            </a:r>
            <a:r>
              <a:rPr lang="fr-FR" dirty="0" smtClean="0"/>
              <a:t> .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08" y="5287516"/>
            <a:ext cx="3624829" cy="389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554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3;p4"/>
          <p:cNvSpPr/>
          <p:nvPr userDrawn="1"/>
        </p:nvSpPr>
        <p:spPr>
          <a:xfrm>
            <a:off x="-22400" y="-4407"/>
            <a:ext cx="18310200" cy="1691523"/>
          </a:xfrm>
          <a:prstGeom prst="rect">
            <a:avLst/>
          </a:prstGeom>
          <a:solidFill>
            <a:srgbClr val="048ABF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b="1" dirty="0">
              <a:solidFill>
                <a:schemeClr val="bg1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6" name="Google Shape;24;p4"/>
          <p:cNvSpPr txBox="1">
            <a:spLocks noGrp="1"/>
          </p:cNvSpPr>
          <p:nvPr>
            <p:ph type="title"/>
          </p:nvPr>
        </p:nvSpPr>
        <p:spPr>
          <a:xfrm>
            <a:off x="623400" y="254556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60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noProof="0" dirty="0" smtClean="0"/>
              <a:t>Modifiez le style du titre</a:t>
            </a:r>
            <a:endParaRPr lang="fr-FR" noProof="0" dirty="0"/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quarter" idx="10" hasCustomPrompt="1"/>
          </p:nvPr>
        </p:nvSpPr>
        <p:spPr>
          <a:xfrm>
            <a:off x="647056" y="2537190"/>
            <a:ext cx="17281920" cy="6359160"/>
          </a:xfrm>
          <a:noFill/>
          <a:ln w="9525">
            <a:noFill/>
          </a:ln>
        </p:spPr>
        <p:txBody>
          <a:bodyPr>
            <a:normAutofit/>
          </a:bodyPr>
          <a:lstStyle>
            <a:lvl1pPr marL="76200" indent="0">
              <a:buNone/>
              <a:defRPr sz="3200">
                <a:solidFill>
                  <a:schemeClr val="bg1"/>
                </a:solidFill>
                <a:latin typeface="Lucida Console" panose="020B0609040504020204" pitchFamily="49" charset="0"/>
              </a:defRPr>
            </a:lvl1pPr>
          </a:lstStyle>
          <a:p>
            <a:pPr lvl="0"/>
            <a:r>
              <a:rPr lang="fr-FR" dirty="0" smtClean="0"/>
              <a:t>PS E:\formation-git&gt; git </a:t>
            </a:r>
            <a:r>
              <a:rPr lang="fr-FR" dirty="0" err="1" smtClean="0"/>
              <a:t>add</a:t>
            </a:r>
            <a:r>
              <a:rPr lang="fr-FR" dirty="0" smtClean="0"/>
              <a:t> 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408215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017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re de se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03040" y="2983260"/>
            <a:ext cx="8640960" cy="2861320"/>
          </a:xfrm>
        </p:spPr>
        <p:txBody>
          <a:bodyPr anchor="b">
            <a:normAutofit/>
          </a:bodyPr>
          <a:lstStyle>
            <a:lvl1pPr algn="l">
              <a:defRPr sz="7000">
                <a:solidFill>
                  <a:srgbClr val="048ABF"/>
                </a:solidFill>
              </a:defRPr>
            </a:lvl1pPr>
          </a:lstStyle>
          <a:p>
            <a:r>
              <a:rPr lang="fr-FR" dirty="0" smtClean="0"/>
              <a:t>Titre de Session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03040" y="6260257"/>
            <a:ext cx="8640960" cy="2483643"/>
          </a:xfrm>
        </p:spPr>
        <p:txBody>
          <a:bodyPr/>
          <a:lstStyle>
            <a:lvl1pPr marL="0" indent="0" algn="l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13896528" y="9636372"/>
            <a:ext cx="4114800" cy="547688"/>
          </a:xfrm>
          <a:prstGeom prst="rect">
            <a:avLst/>
          </a:prstGeom>
        </p:spPr>
        <p:txBody>
          <a:bodyPr/>
          <a:lstStyle>
            <a:lvl1pPr algn="r">
              <a:defRPr sz="3200">
                <a:solidFill>
                  <a:srgbClr val="413932"/>
                </a:solidFill>
              </a:defRPr>
            </a:lvl1pPr>
          </a:lstStyle>
          <a:p>
            <a:fld id="{29198A9F-4C83-4502-BE7A-946C4A44E636}" type="datetimeFigureOut">
              <a:rPr lang="fr-FR" smtClean="0"/>
              <a:pPr/>
              <a:t>07/01/2024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4277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-Répertoi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3;p4"/>
          <p:cNvSpPr/>
          <p:nvPr userDrawn="1"/>
        </p:nvSpPr>
        <p:spPr>
          <a:xfrm>
            <a:off x="-22400" y="-4407"/>
            <a:ext cx="18310200" cy="1691523"/>
          </a:xfrm>
          <a:prstGeom prst="rect">
            <a:avLst/>
          </a:prstGeom>
          <a:solidFill>
            <a:srgbClr val="048ABF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b="1" dirty="0">
              <a:solidFill>
                <a:schemeClr val="bg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6" name="Google Shape;24;p4"/>
          <p:cNvSpPr txBox="1">
            <a:spLocks noGrp="1"/>
          </p:cNvSpPr>
          <p:nvPr>
            <p:ph type="title"/>
          </p:nvPr>
        </p:nvSpPr>
        <p:spPr>
          <a:xfrm>
            <a:off x="623400" y="254556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60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13752512" y="3025651"/>
            <a:ext cx="9669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F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article</a:t>
            </a:r>
            <a:endParaRPr lang="fr-F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3865701" y="1945531"/>
            <a:ext cx="9669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FR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article</a:t>
            </a:r>
            <a:endParaRPr lang="fr-FR" sz="2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Espace réservé du texte 3"/>
          <p:cNvSpPr>
            <a:spLocks noGrp="1"/>
          </p:cNvSpPr>
          <p:nvPr>
            <p:ph type="body" sz="quarter" idx="10" hasCustomPrompt="1"/>
          </p:nvPr>
        </p:nvSpPr>
        <p:spPr>
          <a:xfrm>
            <a:off x="287016" y="2407196"/>
            <a:ext cx="12241360" cy="6840760"/>
          </a:xfrm>
          <a:noFill/>
          <a:ln w="9525">
            <a:noFill/>
          </a:ln>
        </p:spPr>
        <p:txBody>
          <a:bodyPr/>
          <a:lstStyle>
            <a:lvl1pPr marL="76200" indent="0">
              <a:buNone/>
              <a:defRPr sz="3200">
                <a:solidFill>
                  <a:schemeClr val="bg1"/>
                </a:solidFill>
                <a:latin typeface="Lucida Console" panose="020B0609040504020204" pitchFamily="49" charset="0"/>
              </a:defRPr>
            </a:lvl1pPr>
          </a:lstStyle>
          <a:p>
            <a:pPr lvl="0"/>
            <a:r>
              <a:rPr lang="fr-FR" dirty="0" smtClean="0"/>
              <a:t>PS E:\formation-git&gt; git </a:t>
            </a:r>
            <a:r>
              <a:rPr lang="fr-FR" dirty="0" err="1" smtClean="0"/>
              <a:t>add</a:t>
            </a:r>
            <a:r>
              <a:rPr lang="fr-FR" dirty="0" smtClean="0"/>
              <a:t> 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147041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vigateu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" y="41076"/>
            <a:ext cx="18288000" cy="10287000"/>
          </a:xfrm>
          <a:prstGeom prst="rect">
            <a:avLst/>
          </a:prstGeom>
        </p:spPr>
      </p:pic>
      <p:sp>
        <p:nvSpPr>
          <p:cNvPr id="5" name="Google Shape;23;p4"/>
          <p:cNvSpPr/>
          <p:nvPr userDrawn="1"/>
        </p:nvSpPr>
        <p:spPr>
          <a:xfrm>
            <a:off x="-22400" y="-4408"/>
            <a:ext cx="18310200" cy="1699857"/>
          </a:xfrm>
          <a:prstGeom prst="rect">
            <a:avLst/>
          </a:prstGeom>
          <a:solidFill>
            <a:srgbClr val="03A6A6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dirty="0"/>
          </a:p>
        </p:txBody>
      </p:sp>
      <p:sp>
        <p:nvSpPr>
          <p:cNvPr id="6" name="Google Shape;24;p4"/>
          <p:cNvSpPr txBox="1">
            <a:spLocks noGrp="1"/>
          </p:cNvSpPr>
          <p:nvPr>
            <p:ph type="title"/>
          </p:nvPr>
        </p:nvSpPr>
        <p:spPr>
          <a:xfrm>
            <a:off x="623400" y="254556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60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5903640" y="2695228"/>
            <a:ext cx="9505056" cy="36004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www.google.com</a:t>
            </a:r>
            <a:endParaRPr lang="fr-FR" dirty="0"/>
          </a:p>
        </p:txBody>
      </p:sp>
      <p:sp>
        <p:nvSpPr>
          <p:cNvPr id="14" name="Espace réservé du texte 7"/>
          <p:cNvSpPr>
            <a:spLocks noGrp="1"/>
          </p:cNvSpPr>
          <p:nvPr>
            <p:ph type="body" sz="quarter" idx="11" hasCustomPrompt="1"/>
          </p:nvPr>
        </p:nvSpPr>
        <p:spPr>
          <a:xfrm>
            <a:off x="4319464" y="2119164"/>
            <a:ext cx="2448272" cy="288032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google.com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114487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760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vigateu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" y="0"/>
            <a:ext cx="18288000" cy="10287000"/>
          </a:xfrm>
          <a:prstGeom prst="rect">
            <a:avLst/>
          </a:prstGeom>
        </p:spPr>
      </p:pic>
      <p:sp>
        <p:nvSpPr>
          <p:cNvPr id="5" name="Google Shape;23;p4"/>
          <p:cNvSpPr/>
          <p:nvPr userDrawn="1"/>
        </p:nvSpPr>
        <p:spPr>
          <a:xfrm>
            <a:off x="-22400" y="-4408"/>
            <a:ext cx="18310200" cy="1699857"/>
          </a:xfrm>
          <a:prstGeom prst="rect">
            <a:avLst/>
          </a:prstGeom>
          <a:solidFill>
            <a:srgbClr val="03A6A6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dirty="0"/>
          </a:p>
        </p:txBody>
      </p:sp>
      <p:sp>
        <p:nvSpPr>
          <p:cNvPr id="6" name="Google Shape;24;p4"/>
          <p:cNvSpPr txBox="1">
            <a:spLocks noGrp="1"/>
          </p:cNvSpPr>
          <p:nvPr>
            <p:ph type="title"/>
          </p:nvPr>
        </p:nvSpPr>
        <p:spPr>
          <a:xfrm>
            <a:off x="623400" y="254556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60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663280" y="2695228"/>
            <a:ext cx="9505056" cy="36004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www.google.com</a:t>
            </a:r>
            <a:endParaRPr lang="fr-FR" dirty="0"/>
          </a:p>
        </p:txBody>
      </p:sp>
      <p:sp>
        <p:nvSpPr>
          <p:cNvPr id="14" name="Espace réservé du texte 7"/>
          <p:cNvSpPr>
            <a:spLocks noGrp="1"/>
          </p:cNvSpPr>
          <p:nvPr>
            <p:ph type="body" sz="quarter" idx="11" hasCustomPrompt="1"/>
          </p:nvPr>
        </p:nvSpPr>
        <p:spPr>
          <a:xfrm>
            <a:off x="1079104" y="2119164"/>
            <a:ext cx="2448272" cy="288032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google.com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148385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7734300" y="2262188"/>
            <a:ext cx="9296400" cy="652700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Google Shape;23;p4"/>
          <p:cNvSpPr/>
          <p:nvPr userDrawn="1"/>
        </p:nvSpPr>
        <p:spPr>
          <a:xfrm>
            <a:off x="-22400" y="-4408"/>
            <a:ext cx="18310200" cy="1699857"/>
          </a:xfrm>
          <a:prstGeom prst="rect">
            <a:avLst/>
          </a:prstGeom>
          <a:solidFill>
            <a:srgbClr val="03A6A6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dirty="0"/>
          </a:p>
        </p:txBody>
      </p:sp>
      <p:sp>
        <p:nvSpPr>
          <p:cNvPr id="9" name="Google Shape;24;p4"/>
          <p:cNvSpPr txBox="1">
            <a:spLocks noGrp="1"/>
          </p:cNvSpPr>
          <p:nvPr>
            <p:ph type="title"/>
          </p:nvPr>
        </p:nvSpPr>
        <p:spPr>
          <a:xfrm>
            <a:off x="623400" y="254556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60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3374474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le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00" y="2263180"/>
            <a:ext cx="4896544" cy="241660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592" y="2335188"/>
            <a:ext cx="5046438" cy="244827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00" y="5071492"/>
            <a:ext cx="4824536" cy="2417103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200" y="2335188"/>
            <a:ext cx="6014653" cy="244827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208" y="5143500"/>
            <a:ext cx="5864520" cy="2304256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592" y="5143500"/>
            <a:ext cx="4896544" cy="2396704"/>
          </a:xfrm>
          <a:prstGeom prst="rect">
            <a:avLst/>
          </a:prstGeom>
        </p:spPr>
      </p:pic>
      <p:sp>
        <p:nvSpPr>
          <p:cNvPr id="13" name="Google Shape;23;p4"/>
          <p:cNvSpPr/>
          <p:nvPr userDrawn="1"/>
        </p:nvSpPr>
        <p:spPr>
          <a:xfrm>
            <a:off x="-22400" y="-4407"/>
            <a:ext cx="18310200" cy="1691523"/>
          </a:xfrm>
          <a:prstGeom prst="rect">
            <a:avLst/>
          </a:prstGeom>
          <a:solidFill>
            <a:srgbClr val="048ABF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6000" b="1" dirty="0" smtClean="0">
                <a:solidFill>
                  <a:schemeClr val="bg1"/>
                </a:solidFill>
              </a:rPr>
              <a:t>Titre</a:t>
            </a:r>
            <a:r>
              <a:rPr lang="fr-FR" sz="6000" b="1" baseline="0" dirty="0" smtClean="0">
                <a:solidFill>
                  <a:schemeClr val="bg1"/>
                </a:solidFill>
              </a:rPr>
              <a:t> HTML</a:t>
            </a:r>
            <a:endParaRPr sz="6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www.colorcombos.com/font_image.php?color=FFFFFF&amp;background=E47911&amp;width=370&amp;text=The%20quick%20brown%20fox...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120" y="7879804"/>
            <a:ext cx="35242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 16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6408" y="5575548"/>
            <a:ext cx="436245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298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ule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00" y="2263180"/>
            <a:ext cx="4896544" cy="241660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592" y="2335188"/>
            <a:ext cx="5046438" cy="244827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00" y="5071492"/>
            <a:ext cx="4824536" cy="2417103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200" y="2335188"/>
            <a:ext cx="6014653" cy="244827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208" y="5143500"/>
            <a:ext cx="5864520" cy="2304256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592" y="5143500"/>
            <a:ext cx="4896544" cy="2396704"/>
          </a:xfrm>
          <a:prstGeom prst="rect">
            <a:avLst/>
          </a:prstGeom>
        </p:spPr>
      </p:pic>
      <p:sp>
        <p:nvSpPr>
          <p:cNvPr id="13" name="Google Shape;23;p4"/>
          <p:cNvSpPr/>
          <p:nvPr userDrawn="1"/>
        </p:nvSpPr>
        <p:spPr>
          <a:xfrm>
            <a:off x="-22400" y="-4407"/>
            <a:ext cx="18310200" cy="1691523"/>
          </a:xfrm>
          <a:prstGeom prst="rect">
            <a:avLst/>
          </a:prstGeom>
          <a:solidFill>
            <a:srgbClr val="30A9D8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6000" b="1" dirty="0" smtClean="0">
                <a:solidFill>
                  <a:schemeClr val="bg1"/>
                </a:solidFill>
              </a:rPr>
              <a:t>Titre CSS</a:t>
            </a:r>
            <a:endParaRPr sz="6000" b="1" dirty="0">
              <a:solidFill>
                <a:schemeClr val="bg1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6488" y="-689148"/>
            <a:ext cx="436245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355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re de se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03040" y="2983260"/>
            <a:ext cx="8640960" cy="2861320"/>
          </a:xfrm>
        </p:spPr>
        <p:txBody>
          <a:bodyPr anchor="b">
            <a:normAutofit/>
          </a:bodyPr>
          <a:lstStyle>
            <a:lvl1pPr algn="l">
              <a:defRPr sz="7000">
                <a:solidFill>
                  <a:srgbClr val="048ABF"/>
                </a:solidFill>
              </a:defRPr>
            </a:lvl1pPr>
          </a:lstStyle>
          <a:p>
            <a:r>
              <a:rPr lang="fr-FR" dirty="0" smtClean="0"/>
              <a:t>Titre de Session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03040" y="6260257"/>
            <a:ext cx="8640960" cy="2483643"/>
          </a:xfrm>
        </p:spPr>
        <p:txBody>
          <a:bodyPr/>
          <a:lstStyle>
            <a:lvl1pPr marL="0" indent="0" algn="l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13896528" y="9636372"/>
            <a:ext cx="4114800" cy="547688"/>
          </a:xfrm>
          <a:prstGeom prst="rect">
            <a:avLst/>
          </a:prstGeom>
        </p:spPr>
        <p:txBody>
          <a:bodyPr/>
          <a:lstStyle>
            <a:lvl1pPr algn="r">
              <a:defRPr sz="3200">
                <a:solidFill>
                  <a:srgbClr val="413932"/>
                </a:solidFill>
              </a:defRPr>
            </a:lvl1pPr>
          </a:lstStyle>
          <a:p>
            <a:fld id="{29198A9F-4C83-4502-BE7A-946C4A44E636}" type="datetimeFigureOut">
              <a:rPr lang="fr-FR" smtClean="0"/>
              <a:pPr/>
              <a:t>07/01/2024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7786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re de se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03040" y="2983260"/>
            <a:ext cx="8640960" cy="2861320"/>
          </a:xfrm>
        </p:spPr>
        <p:txBody>
          <a:bodyPr anchor="b">
            <a:normAutofit/>
          </a:bodyPr>
          <a:lstStyle>
            <a:lvl1pPr algn="l">
              <a:defRPr sz="7000">
                <a:solidFill>
                  <a:srgbClr val="048ABF"/>
                </a:solidFill>
              </a:defRPr>
            </a:lvl1pPr>
          </a:lstStyle>
          <a:p>
            <a:r>
              <a:rPr lang="fr-FR" dirty="0" smtClean="0"/>
              <a:t>Titre de Session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03040" y="6260257"/>
            <a:ext cx="8640960" cy="2483643"/>
          </a:xfrm>
        </p:spPr>
        <p:txBody>
          <a:bodyPr/>
          <a:lstStyle>
            <a:lvl1pPr marL="0" indent="0" algn="l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13896528" y="9636372"/>
            <a:ext cx="4114800" cy="547688"/>
          </a:xfrm>
          <a:prstGeom prst="rect">
            <a:avLst/>
          </a:prstGeom>
        </p:spPr>
        <p:txBody>
          <a:bodyPr/>
          <a:lstStyle>
            <a:lvl1pPr algn="r">
              <a:defRPr sz="3200">
                <a:solidFill>
                  <a:srgbClr val="413932"/>
                </a:solidFill>
              </a:defRPr>
            </a:lvl1pPr>
          </a:lstStyle>
          <a:p>
            <a:fld id="{29198A9F-4C83-4502-BE7A-946C4A44E636}" type="datetimeFigureOut">
              <a:rPr lang="fr-FR" smtClean="0"/>
              <a:pPr/>
              <a:t>07/01/2024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7967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fld id="{29198A9F-4C83-4502-BE7A-946C4A44E636}" type="datetimeFigureOut">
              <a:rPr lang="fr-FR" smtClean="0"/>
              <a:t>07/01/2024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fld id="{7E699CAB-FC25-46D6-B007-657F260626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4931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3;p4"/>
          <p:cNvSpPr/>
          <p:nvPr userDrawn="1"/>
        </p:nvSpPr>
        <p:spPr>
          <a:xfrm>
            <a:off x="-22400" y="-4407"/>
            <a:ext cx="18310200" cy="1691523"/>
          </a:xfrm>
          <a:prstGeom prst="rect">
            <a:avLst/>
          </a:prstGeom>
          <a:solidFill>
            <a:srgbClr val="048ABF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b="1" dirty="0">
              <a:solidFill>
                <a:schemeClr val="bg1"/>
              </a:solidFill>
            </a:endParaRPr>
          </a:p>
        </p:txBody>
      </p:sp>
      <p:sp>
        <p:nvSpPr>
          <p:cNvPr id="8" name="Google Shape;24;p4"/>
          <p:cNvSpPr txBox="1">
            <a:spLocks noGrp="1"/>
          </p:cNvSpPr>
          <p:nvPr>
            <p:ph type="title"/>
          </p:nvPr>
        </p:nvSpPr>
        <p:spPr>
          <a:xfrm>
            <a:off x="623400" y="254556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6000" b="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noProof="0" dirty="0" smtClean="0"/>
              <a:t>Modifiez le style du titre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7313306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60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3;p4"/>
          <p:cNvSpPr/>
          <p:nvPr userDrawn="1"/>
        </p:nvSpPr>
        <p:spPr>
          <a:xfrm>
            <a:off x="-22400" y="-4407"/>
            <a:ext cx="18310200" cy="1691523"/>
          </a:xfrm>
          <a:prstGeom prst="rect">
            <a:avLst/>
          </a:prstGeom>
          <a:solidFill>
            <a:srgbClr val="048ABF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b="1" dirty="0">
              <a:solidFill>
                <a:schemeClr val="bg1"/>
              </a:solidFill>
            </a:endParaRPr>
          </a:p>
        </p:txBody>
      </p:sp>
      <p:sp>
        <p:nvSpPr>
          <p:cNvPr id="8" name="Google Shape;24;p4"/>
          <p:cNvSpPr txBox="1">
            <a:spLocks noGrp="1"/>
          </p:cNvSpPr>
          <p:nvPr>
            <p:ph type="title"/>
          </p:nvPr>
        </p:nvSpPr>
        <p:spPr>
          <a:xfrm>
            <a:off x="623400" y="254556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60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noProof="0" dirty="0" smtClean="0"/>
              <a:t>Modifiez le style du titre</a:t>
            </a:r>
            <a:endParaRPr lang="fr-FR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23400" y="2304950"/>
            <a:ext cx="17041200" cy="6832800"/>
          </a:xfrm>
        </p:spPr>
        <p:txBody>
          <a:bodyPr/>
          <a:lstStyle>
            <a:lvl1pPr marL="0" indent="0">
              <a:buNone/>
              <a:defRPr>
                <a:solidFill>
                  <a:srgbClr val="413932"/>
                </a:solidFill>
              </a:defRPr>
            </a:lvl1pPr>
            <a:lvl2pPr marL="685800" indent="0">
              <a:buNone/>
              <a:defRPr>
                <a:solidFill>
                  <a:srgbClr val="413932"/>
                </a:solidFill>
              </a:defRPr>
            </a:lvl2pPr>
            <a:lvl3pPr marL="1371600" indent="0">
              <a:buNone/>
              <a:defRPr>
                <a:solidFill>
                  <a:srgbClr val="413932"/>
                </a:solidFill>
              </a:defRPr>
            </a:lvl3pPr>
            <a:lvl4pPr marL="2057400" indent="0">
              <a:buNone/>
              <a:defRPr>
                <a:solidFill>
                  <a:srgbClr val="413932"/>
                </a:solidFill>
              </a:defRPr>
            </a:lvl4pPr>
            <a:lvl5pPr marL="2743200" indent="0">
              <a:buNone/>
              <a:defRPr>
                <a:solidFill>
                  <a:srgbClr val="413932"/>
                </a:solidFill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16418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60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3;p4"/>
          <p:cNvSpPr/>
          <p:nvPr userDrawn="1"/>
        </p:nvSpPr>
        <p:spPr>
          <a:xfrm>
            <a:off x="-22400" y="-4407"/>
            <a:ext cx="18310200" cy="1691523"/>
          </a:xfrm>
          <a:prstGeom prst="rect">
            <a:avLst/>
          </a:prstGeom>
          <a:solidFill>
            <a:srgbClr val="048ABF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b="1" dirty="0">
              <a:solidFill>
                <a:schemeClr val="bg1"/>
              </a:solidFill>
            </a:endParaRPr>
          </a:p>
        </p:txBody>
      </p:sp>
      <p:sp>
        <p:nvSpPr>
          <p:cNvPr id="3" name="Colone 1"/>
          <p:cNvSpPr>
            <a:spLocks noGrp="1"/>
          </p:cNvSpPr>
          <p:nvPr>
            <p:ph sz="half" idx="1"/>
          </p:nvPr>
        </p:nvSpPr>
        <p:spPr>
          <a:xfrm>
            <a:off x="1257300" y="2262188"/>
            <a:ext cx="7772400" cy="6527007"/>
          </a:xfrm>
        </p:spPr>
        <p:txBody>
          <a:bodyPr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Colone 2"/>
          <p:cNvSpPr>
            <a:spLocks noGrp="1"/>
          </p:cNvSpPr>
          <p:nvPr>
            <p:ph sz="half" idx="2"/>
          </p:nvPr>
        </p:nvSpPr>
        <p:spPr>
          <a:xfrm>
            <a:off x="9258300" y="2262188"/>
            <a:ext cx="7772400" cy="6527007"/>
          </a:xfrm>
        </p:spPr>
        <p:txBody>
          <a:bodyPr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Title"/>
          <p:cNvSpPr txBox="1">
            <a:spLocks noGrp="1"/>
          </p:cNvSpPr>
          <p:nvPr>
            <p:ph type="title"/>
          </p:nvPr>
        </p:nvSpPr>
        <p:spPr>
          <a:xfrm>
            <a:off x="623400" y="254556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60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71961671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23;p4"/>
          <p:cNvSpPr/>
          <p:nvPr userDrawn="1"/>
        </p:nvSpPr>
        <p:spPr>
          <a:xfrm>
            <a:off x="-22400" y="-4407"/>
            <a:ext cx="18310200" cy="1691523"/>
          </a:xfrm>
          <a:prstGeom prst="rect">
            <a:avLst/>
          </a:prstGeom>
          <a:solidFill>
            <a:srgbClr val="048ABF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b="1" dirty="0">
              <a:solidFill>
                <a:schemeClr val="bg1"/>
              </a:solidFill>
            </a:endParaRPr>
          </a:p>
        </p:txBody>
      </p:sp>
      <p:sp>
        <p:nvSpPr>
          <p:cNvPr id="4" name="Colone 2"/>
          <p:cNvSpPr>
            <a:spLocks noGrp="1" noChangeAspect="1"/>
          </p:cNvSpPr>
          <p:nvPr>
            <p:ph sz="half" idx="2"/>
          </p:nvPr>
        </p:nvSpPr>
        <p:spPr>
          <a:xfrm>
            <a:off x="215008" y="1975148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9" name="Title"/>
          <p:cNvSpPr txBox="1">
            <a:spLocks noGrp="1"/>
          </p:cNvSpPr>
          <p:nvPr>
            <p:ph type="title"/>
          </p:nvPr>
        </p:nvSpPr>
        <p:spPr>
          <a:xfrm>
            <a:off x="623400" y="254556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60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19" name="Colone 2"/>
          <p:cNvSpPr>
            <a:spLocks noGrp="1" noChangeAspect="1"/>
          </p:cNvSpPr>
          <p:nvPr>
            <p:ph sz="half" idx="10"/>
          </p:nvPr>
        </p:nvSpPr>
        <p:spPr>
          <a:xfrm>
            <a:off x="1655168" y="2052008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20" name="Colone 2"/>
          <p:cNvSpPr>
            <a:spLocks noGrp="1" noChangeAspect="1"/>
          </p:cNvSpPr>
          <p:nvPr>
            <p:ph sz="half" idx="11"/>
          </p:nvPr>
        </p:nvSpPr>
        <p:spPr>
          <a:xfrm>
            <a:off x="3095328" y="2052008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21" name="Colone 2"/>
          <p:cNvSpPr>
            <a:spLocks noGrp="1" noChangeAspect="1"/>
          </p:cNvSpPr>
          <p:nvPr>
            <p:ph sz="half" idx="12"/>
          </p:nvPr>
        </p:nvSpPr>
        <p:spPr>
          <a:xfrm>
            <a:off x="4535488" y="2073918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24" name="Colone 2"/>
          <p:cNvSpPr>
            <a:spLocks noGrp="1" noChangeAspect="1"/>
          </p:cNvSpPr>
          <p:nvPr>
            <p:ph sz="half" idx="13"/>
          </p:nvPr>
        </p:nvSpPr>
        <p:spPr>
          <a:xfrm>
            <a:off x="6033384" y="2083300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25" name="Colone 2"/>
          <p:cNvSpPr>
            <a:spLocks noGrp="1" noChangeAspect="1"/>
          </p:cNvSpPr>
          <p:nvPr>
            <p:ph sz="half" idx="14"/>
          </p:nvPr>
        </p:nvSpPr>
        <p:spPr>
          <a:xfrm>
            <a:off x="7545552" y="2083300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28" name="Colone 2"/>
          <p:cNvSpPr>
            <a:spLocks noGrp="1" noChangeAspect="1"/>
          </p:cNvSpPr>
          <p:nvPr>
            <p:ph sz="half" idx="15"/>
          </p:nvPr>
        </p:nvSpPr>
        <p:spPr>
          <a:xfrm>
            <a:off x="8985712" y="2083300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29" name="Colone 2"/>
          <p:cNvSpPr>
            <a:spLocks noGrp="1" noChangeAspect="1"/>
          </p:cNvSpPr>
          <p:nvPr>
            <p:ph sz="half" idx="16"/>
          </p:nvPr>
        </p:nvSpPr>
        <p:spPr>
          <a:xfrm>
            <a:off x="10512152" y="2083300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30" name="Colone 2"/>
          <p:cNvSpPr>
            <a:spLocks noGrp="1" noChangeAspect="1"/>
          </p:cNvSpPr>
          <p:nvPr>
            <p:ph sz="half" idx="17"/>
          </p:nvPr>
        </p:nvSpPr>
        <p:spPr>
          <a:xfrm>
            <a:off x="12082056" y="2083300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31" name="Colone 2"/>
          <p:cNvSpPr>
            <a:spLocks noGrp="1" noChangeAspect="1"/>
          </p:cNvSpPr>
          <p:nvPr>
            <p:ph sz="half" idx="18"/>
          </p:nvPr>
        </p:nvSpPr>
        <p:spPr>
          <a:xfrm>
            <a:off x="13738240" y="2119164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32" name="Colone 2"/>
          <p:cNvSpPr>
            <a:spLocks noGrp="1" noChangeAspect="1"/>
          </p:cNvSpPr>
          <p:nvPr>
            <p:ph sz="half" idx="19"/>
          </p:nvPr>
        </p:nvSpPr>
        <p:spPr>
          <a:xfrm>
            <a:off x="15264680" y="2083300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33" name="Colone 2"/>
          <p:cNvSpPr>
            <a:spLocks noGrp="1" noChangeAspect="1"/>
          </p:cNvSpPr>
          <p:nvPr>
            <p:ph sz="half" idx="20"/>
          </p:nvPr>
        </p:nvSpPr>
        <p:spPr>
          <a:xfrm>
            <a:off x="16834584" y="2083300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34" name="Colone 2"/>
          <p:cNvSpPr>
            <a:spLocks noGrp="1" noChangeAspect="1"/>
          </p:cNvSpPr>
          <p:nvPr>
            <p:ph sz="half" idx="21"/>
          </p:nvPr>
        </p:nvSpPr>
        <p:spPr>
          <a:xfrm>
            <a:off x="251192" y="3492168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35" name="Colone 2"/>
          <p:cNvSpPr>
            <a:spLocks noGrp="1" noChangeAspect="1"/>
          </p:cNvSpPr>
          <p:nvPr>
            <p:ph sz="half" idx="22"/>
          </p:nvPr>
        </p:nvSpPr>
        <p:spPr>
          <a:xfrm>
            <a:off x="1712904" y="3492168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36" name="Colone 2"/>
          <p:cNvSpPr>
            <a:spLocks noGrp="1" noChangeAspect="1"/>
          </p:cNvSpPr>
          <p:nvPr>
            <p:ph sz="half" idx="23"/>
          </p:nvPr>
        </p:nvSpPr>
        <p:spPr>
          <a:xfrm>
            <a:off x="3167336" y="3492168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37" name="Colone 2"/>
          <p:cNvSpPr>
            <a:spLocks noGrp="1" noChangeAspect="1"/>
          </p:cNvSpPr>
          <p:nvPr>
            <p:ph sz="half" idx="24"/>
          </p:nvPr>
        </p:nvSpPr>
        <p:spPr>
          <a:xfrm>
            <a:off x="4607496" y="3514078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38" name="Colone 2"/>
          <p:cNvSpPr>
            <a:spLocks noGrp="1" noChangeAspect="1"/>
          </p:cNvSpPr>
          <p:nvPr>
            <p:ph sz="half" idx="25"/>
          </p:nvPr>
        </p:nvSpPr>
        <p:spPr>
          <a:xfrm>
            <a:off x="6033384" y="3492168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39" name="Colone 2"/>
          <p:cNvSpPr>
            <a:spLocks noGrp="1" noChangeAspect="1"/>
          </p:cNvSpPr>
          <p:nvPr>
            <p:ph sz="half" idx="26"/>
          </p:nvPr>
        </p:nvSpPr>
        <p:spPr>
          <a:xfrm>
            <a:off x="7545552" y="3492168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40" name="Colone 2"/>
          <p:cNvSpPr>
            <a:spLocks noGrp="1" noChangeAspect="1"/>
          </p:cNvSpPr>
          <p:nvPr>
            <p:ph sz="half" idx="27"/>
          </p:nvPr>
        </p:nvSpPr>
        <p:spPr>
          <a:xfrm>
            <a:off x="8985712" y="348731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41" name="Colone 2"/>
          <p:cNvSpPr>
            <a:spLocks noGrp="1" noChangeAspect="1"/>
          </p:cNvSpPr>
          <p:nvPr>
            <p:ph sz="half" idx="28"/>
          </p:nvPr>
        </p:nvSpPr>
        <p:spPr>
          <a:xfrm>
            <a:off x="10512152" y="348731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42" name="Colone 2"/>
          <p:cNvSpPr>
            <a:spLocks noGrp="1" noChangeAspect="1"/>
          </p:cNvSpPr>
          <p:nvPr>
            <p:ph sz="half" idx="29"/>
          </p:nvPr>
        </p:nvSpPr>
        <p:spPr>
          <a:xfrm>
            <a:off x="12082056" y="348731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43" name="Colone 2"/>
          <p:cNvSpPr>
            <a:spLocks noGrp="1" noChangeAspect="1"/>
          </p:cNvSpPr>
          <p:nvPr>
            <p:ph sz="half" idx="30"/>
          </p:nvPr>
        </p:nvSpPr>
        <p:spPr>
          <a:xfrm>
            <a:off x="13738240" y="350922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44" name="Colone 2"/>
          <p:cNvSpPr>
            <a:spLocks noGrp="1" noChangeAspect="1"/>
          </p:cNvSpPr>
          <p:nvPr>
            <p:ph sz="half" idx="31"/>
          </p:nvPr>
        </p:nvSpPr>
        <p:spPr>
          <a:xfrm>
            <a:off x="15264680" y="348731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45" name="Colone 2"/>
          <p:cNvSpPr>
            <a:spLocks noGrp="1" noChangeAspect="1"/>
          </p:cNvSpPr>
          <p:nvPr>
            <p:ph sz="half" idx="32"/>
          </p:nvPr>
        </p:nvSpPr>
        <p:spPr>
          <a:xfrm>
            <a:off x="16834584" y="348731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46" name="Colone 2"/>
          <p:cNvSpPr>
            <a:spLocks noGrp="1" noChangeAspect="1"/>
          </p:cNvSpPr>
          <p:nvPr>
            <p:ph sz="half" idx="33"/>
          </p:nvPr>
        </p:nvSpPr>
        <p:spPr>
          <a:xfrm>
            <a:off x="251192" y="4932328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47" name="Colone 2"/>
          <p:cNvSpPr>
            <a:spLocks noGrp="1" noChangeAspect="1"/>
          </p:cNvSpPr>
          <p:nvPr>
            <p:ph sz="half" idx="34"/>
          </p:nvPr>
        </p:nvSpPr>
        <p:spPr>
          <a:xfrm>
            <a:off x="1712904" y="4932328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48" name="Colone 2"/>
          <p:cNvSpPr>
            <a:spLocks noGrp="1" noChangeAspect="1"/>
          </p:cNvSpPr>
          <p:nvPr>
            <p:ph sz="half" idx="35"/>
          </p:nvPr>
        </p:nvSpPr>
        <p:spPr>
          <a:xfrm>
            <a:off x="3167336" y="4932328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49" name="Colone 2"/>
          <p:cNvSpPr>
            <a:spLocks noGrp="1" noChangeAspect="1"/>
          </p:cNvSpPr>
          <p:nvPr>
            <p:ph sz="half" idx="36"/>
          </p:nvPr>
        </p:nvSpPr>
        <p:spPr>
          <a:xfrm>
            <a:off x="4607496" y="4954238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50" name="Colone 2"/>
          <p:cNvSpPr>
            <a:spLocks noGrp="1" noChangeAspect="1"/>
          </p:cNvSpPr>
          <p:nvPr>
            <p:ph sz="half" idx="37"/>
          </p:nvPr>
        </p:nvSpPr>
        <p:spPr>
          <a:xfrm>
            <a:off x="6033384" y="4932328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51" name="Colone 2"/>
          <p:cNvSpPr>
            <a:spLocks noGrp="1" noChangeAspect="1"/>
          </p:cNvSpPr>
          <p:nvPr>
            <p:ph sz="half" idx="38"/>
          </p:nvPr>
        </p:nvSpPr>
        <p:spPr>
          <a:xfrm>
            <a:off x="7545552" y="4932328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52" name="Colone 2"/>
          <p:cNvSpPr>
            <a:spLocks noGrp="1" noChangeAspect="1"/>
          </p:cNvSpPr>
          <p:nvPr>
            <p:ph sz="half" idx="39"/>
          </p:nvPr>
        </p:nvSpPr>
        <p:spPr>
          <a:xfrm>
            <a:off x="8985712" y="492747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53" name="Colone 2"/>
          <p:cNvSpPr>
            <a:spLocks noGrp="1" noChangeAspect="1"/>
          </p:cNvSpPr>
          <p:nvPr>
            <p:ph sz="half" idx="40"/>
          </p:nvPr>
        </p:nvSpPr>
        <p:spPr>
          <a:xfrm>
            <a:off x="10512152" y="492747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54" name="Colone 2"/>
          <p:cNvSpPr>
            <a:spLocks noGrp="1" noChangeAspect="1"/>
          </p:cNvSpPr>
          <p:nvPr>
            <p:ph sz="half" idx="41"/>
          </p:nvPr>
        </p:nvSpPr>
        <p:spPr>
          <a:xfrm>
            <a:off x="12082056" y="492747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55" name="Colone 2"/>
          <p:cNvSpPr>
            <a:spLocks noGrp="1" noChangeAspect="1"/>
          </p:cNvSpPr>
          <p:nvPr>
            <p:ph sz="half" idx="42"/>
          </p:nvPr>
        </p:nvSpPr>
        <p:spPr>
          <a:xfrm>
            <a:off x="13738240" y="494938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56" name="Colone 2"/>
          <p:cNvSpPr>
            <a:spLocks noGrp="1" noChangeAspect="1"/>
          </p:cNvSpPr>
          <p:nvPr>
            <p:ph sz="half" idx="43"/>
          </p:nvPr>
        </p:nvSpPr>
        <p:spPr>
          <a:xfrm>
            <a:off x="15264680" y="492747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57" name="Colone 2"/>
          <p:cNvSpPr>
            <a:spLocks noGrp="1" noChangeAspect="1"/>
          </p:cNvSpPr>
          <p:nvPr>
            <p:ph sz="half" idx="44"/>
          </p:nvPr>
        </p:nvSpPr>
        <p:spPr>
          <a:xfrm>
            <a:off x="16834584" y="492747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58" name="Colone 2"/>
          <p:cNvSpPr>
            <a:spLocks noGrp="1" noChangeAspect="1"/>
          </p:cNvSpPr>
          <p:nvPr>
            <p:ph sz="half" idx="45"/>
          </p:nvPr>
        </p:nvSpPr>
        <p:spPr>
          <a:xfrm>
            <a:off x="287016" y="6403462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59" name="Colone 2"/>
          <p:cNvSpPr>
            <a:spLocks noGrp="1" noChangeAspect="1"/>
          </p:cNvSpPr>
          <p:nvPr>
            <p:ph sz="half" idx="46"/>
          </p:nvPr>
        </p:nvSpPr>
        <p:spPr>
          <a:xfrm>
            <a:off x="1748728" y="6403462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60" name="Colone 2"/>
          <p:cNvSpPr>
            <a:spLocks noGrp="1" noChangeAspect="1"/>
          </p:cNvSpPr>
          <p:nvPr>
            <p:ph sz="half" idx="47"/>
          </p:nvPr>
        </p:nvSpPr>
        <p:spPr>
          <a:xfrm>
            <a:off x="3203160" y="6403462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61" name="Colone 2"/>
          <p:cNvSpPr>
            <a:spLocks noGrp="1" noChangeAspect="1"/>
          </p:cNvSpPr>
          <p:nvPr>
            <p:ph sz="half" idx="48"/>
          </p:nvPr>
        </p:nvSpPr>
        <p:spPr>
          <a:xfrm>
            <a:off x="4643320" y="6425372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62" name="Colone 2"/>
          <p:cNvSpPr>
            <a:spLocks noGrp="1" noChangeAspect="1"/>
          </p:cNvSpPr>
          <p:nvPr>
            <p:ph sz="half" idx="49"/>
          </p:nvPr>
        </p:nvSpPr>
        <p:spPr>
          <a:xfrm>
            <a:off x="6069208" y="6403462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63" name="Colone 2"/>
          <p:cNvSpPr>
            <a:spLocks noGrp="1" noChangeAspect="1"/>
          </p:cNvSpPr>
          <p:nvPr>
            <p:ph sz="half" idx="50"/>
          </p:nvPr>
        </p:nvSpPr>
        <p:spPr>
          <a:xfrm>
            <a:off x="7581376" y="6403462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64" name="Colone 2"/>
          <p:cNvSpPr>
            <a:spLocks noGrp="1" noChangeAspect="1"/>
          </p:cNvSpPr>
          <p:nvPr>
            <p:ph sz="half" idx="51"/>
          </p:nvPr>
        </p:nvSpPr>
        <p:spPr>
          <a:xfrm>
            <a:off x="9021536" y="6398610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65" name="Colone 2"/>
          <p:cNvSpPr>
            <a:spLocks noGrp="1" noChangeAspect="1"/>
          </p:cNvSpPr>
          <p:nvPr>
            <p:ph sz="half" idx="52"/>
          </p:nvPr>
        </p:nvSpPr>
        <p:spPr>
          <a:xfrm>
            <a:off x="10547976" y="6398610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66" name="Colone 2"/>
          <p:cNvSpPr>
            <a:spLocks noGrp="1" noChangeAspect="1"/>
          </p:cNvSpPr>
          <p:nvPr>
            <p:ph sz="half" idx="53"/>
          </p:nvPr>
        </p:nvSpPr>
        <p:spPr>
          <a:xfrm>
            <a:off x="12117880" y="6398610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67" name="Colone 2"/>
          <p:cNvSpPr>
            <a:spLocks noGrp="1" noChangeAspect="1"/>
          </p:cNvSpPr>
          <p:nvPr>
            <p:ph sz="half" idx="54"/>
          </p:nvPr>
        </p:nvSpPr>
        <p:spPr>
          <a:xfrm>
            <a:off x="13774064" y="6420520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68" name="Colone 2"/>
          <p:cNvSpPr>
            <a:spLocks noGrp="1" noChangeAspect="1"/>
          </p:cNvSpPr>
          <p:nvPr>
            <p:ph sz="half" idx="55"/>
          </p:nvPr>
        </p:nvSpPr>
        <p:spPr>
          <a:xfrm>
            <a:off x="15300504" y="6398610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69" name="Colone 2"/>
          <p:cNvSpPr>
            <a:spLocks noGrp="1" noChangeAspect="1"/>
          </p:cNvSpPr>
          <p:nvPr>
            <p:ph sz="half" idx="56"/>
          </p:nvPr>
        </p:nvSpPr>
        <p:spPr>
          <a:xfrm>
            <a:off x="16870408" y="6398610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70" name="Colone 2"/>
          <p:cNvSpPr>
            <a:spLocks noGrp="1" noChangeAspect="1"/>
          </p:cNvSpPr>
          <p:nvPr>
            <p:ph sz="half" idx="57"/>
          </p:nvPr>
        </p:nvSpPr>
        <p:spPr>
          <a:xfrm>
            <a:off x="287016" y="788465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71" name="Colone 2"/>
          <p:cNvSpPr>
            <a:spLocks noGrp="1" noChangeAspect="1"/>
          </p:cNvSpPr>
          <p:nvPr>
            <p:ph sz="half" idx="58"/>
          </p:nvPr>
        </p:nvSpPr>
        <p:spPr>
          <a:xfrm>
            <a:off x="1748728" y="788465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72" name="Colone 2"/>
          <p:cNvSpPr>
            <a:spLocks noGrp="1" noChangeAspect="1"/>
          </p:cNvSpPr>
          <p:nvPr>
            <p:ph sz="half" idx="59"/>
          </p:nvPr>
        </p:nvSpPr>
        <p:spPr>
          <a:xfrm>
            <a:off x="3203160" y="788465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73" name="Colone 2"/>
          <p:cNvSpPr>
            <a:spLocks noGrp="1" noChangeAspect="1"/>
          </p:cNvSpPr>
          <p:nvPr>
            <p:ph sz="half" idx="60"/>
          </p:nvPr>
        </p:nvSpPr>
        <p:spPr>
          <a:xfrm>
            <a:off x="4643320" y="790656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74" name="Colone 2"/>
          <p:cNvSpPr>
            <a:spLocks noGrp="1" noChangeAspect="1"/>
          </p:cNvSpPr>
          <p:nvPr>
            <p:ph sz="half" idx="61"/>
          </p:nvPr>
        </p:nvSpPr>
        <p:spPr>
          <a:xfrm>
            <a:off x="6069208" y="788465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75" name="Colone 2"/>
          <p:cNvSpPr>
            <a:spLocks noGrp="1" noChangeAspect="1"/>
          </p:cNvSpPr>
          <p:nvPr>
            <p:ph sz="half" idx="62"/>
          </p:nvPr>
        </p:nvSpPr>
        <p:spPr>
          <a:xfrm>
            <a:off x="7581376" y="788465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76" name="Colone 2"/>
          <p:cNvSpPr>
            <a:spLocks noGrp="1" noChangeAspect="1"/>
          </p:cNvSpPr>
          <p:nvPr>
            <p:ph sz="half" idx="63"/>
          </p:nvPr>
        </p:nvSpPr>
        <p:spPr>
          <a:xfrm>
            <a:off x="9021536" y="7879804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77" name="Colone 2"/>
          <p:cNvSpPr>
            <a:spLocks noGrp="1" noChangeAspect="1"/>
          </p:cNvSpPr>
          <p:nvPr>
            <p:ph sz="half" idx="64"/>
          </p:nvPr>
        </p:nvSpPr>
        <p:spPr>
          <a:xfrm>
            <a:off x="10547976" y="7879804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78" name="Colone 2"/>
          <p:cNvSpPr>
            <a:spLocks noGrp="1" noChangeAspect="1"/>
          </p:cNvSpPr>
          <p:nvPr>
            <p:ph sz="half" idx="65"/>
          </p:nvPr>
        </p:nvSpPr>
        <p:spPr>
          <a:xfrm>
            <a:off x="12117880" y="7879804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79" name="Colone 2"/>
          <p:cNvSpPr>
            <a:spLocks noGrp="1" noChangeAspect="1"/>
          </p:cNvSpPr>
          <p:nvPr>
            <p:ph sz="half" idx="66"/>
          </p:nvPr>
        </p:nvSpPr>
        <p:spPr>
          <a:xfrm>
            <a:off x="13774064" y="7901714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80" name="Colone 2"/>
          <p:cNvSpPr>
            <a:spLocks noGrp="1" noChangeAspect="1"/>
          </p:cNvSpPr>
          <p:nvPr>
            <p:ph sz="half" idx="67"/>
          </p:nvPr>
        </p:nvSpPr>
        <p:spPr>
          <a:xfrm>
            <a:off x="15300504" y="7879804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81" name="Colone 2"/>
          <p:cNvSpPr>
            <a:spLocks noGrp="1" noChangeAspect="1"/>
          </p:cNvSpPr>
          <p:nvPr>
            <p:ph sz="half" idx="68"/>
          </p:nvPr>
        </p:nvSpPr>
        <p:spPr>
          <a:xfrm>
            <a:off x="16870408" y="7879804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04768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>
        <p15:guide id="1" orient="horz" pos="3240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Google Shape;23;p4"/>
          <p:cNvSpPr/>
          <p:nvPr userDrawn="1"/>
        </p:nvSpPr>
        <p:spPr>
          <a:xfrm>
            <a:off x="0" y="9467849"/>
            <a:ext cx="18310200" cy="8602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B7B7B7"/>
            </a:solidFill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dirty="0"/>
          </a:p>
        </p:txBody>
      </p:sp>
      <p:sp>
        <p:nvSpPr>
          <p:cNvPr id="8" name="Google Shape;11;p1"/>
          <p:cNvSpPr txBox="1"/>
          <p:nvPr userDrawn="1"/>
        </p:nvSpPr>
        <p:spPr>
          <a:xfrm>
            <a:off x="7781911" y="9501285"/>
            <a:ext cx="3516009" cy="785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-FR" sz="3200" b="1" dirty="0" err="1" smtClean="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Solicode</a:t>
            </a:r>
            <a:endParaRPr lang="fr-FR" sz="3200" b="1" dirty="0" smtClean="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96" y="9529418"/>
            <a:ext cx="1690991" cy="718671"/>
          </a:xfrm>
          <a:prstGeom prst="rect">
            <a:avLst/>
          </a:prstGeom>
        </p:spPr>
      </p:pic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6992872" y="9636372"/>
            <a:ext cx="1080120" cy="547688"/>
          </a:xfrm>
          <a:prstGeom prst="rect">
            <a:avLst/>
          </a:prstGeom>
        </p:spPr>
        <p:txBody>
          <a:bodyPr/>
          <a:lstStyle/>
          <a:p>
            <a:fld id="{7E699CAB-FC25-46D6-B007-657F26062608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879304" y="9607996"/>
            <a:ext cx="4896544" cy="547688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rgbClr val="413932"/>
                </a:solidFill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5075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2" r:id="rId2"/>
    <p:sldLayoutId id="2147483685" r:id="rId3"/>
    <p:sldLayoutId id="2147483686" r:id="rId4"/>
    <p:sldLayoutId id="2147483679" r:id="rId5"/>
    <p:sldLayoutId id="2147483669" r:id="rId6"/>
    <p:sldLayoutId id="2147483673" r:id="rId7"/>
    <p:sldLayoutId id="2147483675" r:id="rId8"/>
    <p:sldLayoutId id="2147483682" r:id="rId9"/>
    <p:sldLayoutId id="2147483676" r:id="rId10"/>
    <p:sldLayoutId id="2147483677" r:id="rId11"/>
    <p:sldLayoutId id="2147483680" r:id="rId12"/>
    <p:sldLayoutId id="2147483681" r:id="rId13"/>
    <p:sldLayoutId id="2147483684" r:id="rId14"/>
    <p:sldLayoutId id="2147483662" r:id="rId15"/>
    <p:sldLayoutId id="2147483670" r:id="rId16"/>
    <p:sldLayoutId id="2147483668" r:id="rId17"/>
    <p:sldLayoutId id="2147483660" r:id="rId18"/>
    <p:sldLayoutId id="2147483659" r:id="rId19"/>
    <p:sldLayoutId id="2147483663" r:id="rId20"/>
    <p:sldLayoutId id="2147483661" r:id="rId21"/>
    <p:sldLayoutId id="2147483667" r:id="rId22"/>
    <p:sldLayoutId id="2147483665" r:id="rId23"/>
    <p:sldLayoutId id="2147483658" r:id="rId24"/>
    <p:sldLayoutId id="2147483683" r:id="rId25"/>
  </p:sldLayoutIdLst>
  <p:timing>
    <p:tnLst>
      <p:par>
        <p:cTn id="1" dur="indefinite" restart="never" nodeType="tmRoot"/>
      </p:par>
    </p:tnLst>
  </p:timing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Roboto" panose="020B0604020202020204" charset="0"/>
          <a:ea typeface="Roboto" panose="020B0604020202020204" charset="0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>
              <a:lumMod val="65000"/>
              <a:lumOff val="35000"/>
            </a:schemeClr>
          </a:solidFill>
          <a:latin typeface="Roboto" panose="020B0604020202020204" charset="0"/>
          <a:ea typeface="Roboto" panose="020B0604020202020204" charset="0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>
              <a:lumMod val="65000"/>
              <a:lumOff val="35000"/>
            </a:schemeClr>
          </a:solidFill>
          <a:latin typeface="Roboto" panose="020B0604020202020204" charset="0"/>
          <a:ea typeface="Roboto" panose="020B0604020202020204" charset="0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>
              <a:lumMod val="65000"/>
              <a:lumOff val="35000"/>
            </a:schemeClr>
          </a:solidFill>
          <a:latin typeface="Roboto" panose="020B0604020202020204" charset="0"/>
          <a:ea typeface="Roboto" panose="020B0604020202020204" charset="0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>
              <a:lumMod val="65000"/>
              <a:lumOff val="35000"/>
            </a:schemeClr>
          </a:solidFill>
          <a:latin typeface="Roboto" panose="020B0604020202020204" charset="0"/>
          <a:ea typeface="Roboto" panose="020B0604020202020204" charset="0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>
              <a:lumMod val="65000"/>
              <a:lumOff val="35000"/>
            </a:schemeClr>
          </a:solidFill>
          <a:latin typeface="Roboto" panose="020B0604020202020204" charset="0"/>
          <a:ea typeface="Roboto" panose="020B0604020202020204" charset="0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file:///E:\cnmh\analyse\diagramme-cas-utilisation/diagramme-cas-utiulisation-1.0.p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Analyse fonctionnelle </a:t>
            </a:r>
            <a:endParaRPr lang="fr-FR"/>
          </a:p>
        </p:txBody>
      </p:sp>
      <p:sp>
        <p:nvSpPr>
          <p:cNvPr id="8" name="SousTitre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244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Diagramme de Contexte </a:t>
            </a:r>
            <a:endParaRPr lang="fr-FR"/>
          </a:p>
        </p:txBody>
      </p:sp>
      <p:sp>
        <p:nvSpPr>
          <p:cNvPr id="5" name="conten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smtClean="0"/>
              <a:t>contenue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337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Diagramme de cas d'utilisation </a:t>
            </a:r>
            <a:endParaRPr lang="fr-FR"/>
          </a:p>
        </p:txBody>
      </p:sp>
      <p:sp>
        <p:nvSpPr>
          <p:cNvPr id="5" name="conten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smtClean="0"/>
              <a:t> </a:t>
            </a:r>
            <a:endParaRPr lang="fr-FR" dirty="0"/>
          </a:p>
        </p:txBody>
      </p:sp>
      <p:pic>
        <p:nvPicPr>
          <p:cNvPr id="2" name="Image 1"/>
          <p:cNvPicPr>
            <a:picLocks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0" y="2000250"/>
            <a:ext cx="12699999" cy="714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734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Formation Git">
  <a:themeElements>
    <a:clrScheme name="Thème 1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.potx" id="{EA231FC7-FF82-46A2-B473-E0239B4606BC}" vid="{4C4BA38E-2D5E-472D-9FB7-9EDF46D3805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</TotalTime>
  <Words>20</Words>
  <Application>Microsoft Office PowerPoint</Application>
  <PresentationFormat>Personnalisé</PresentationFormat>
  <Paragraphs>7</Paragraphs>
  <Slides>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9" baseType="lpstr">
      <vt:lpstr>Arial</vt:lpstr>
      <vt:lpstr>Calibri</vt:lpstr>
      <vt:lpstr>Consolas</vt:lpstr>
      <vt:lpstr>Lucida Console</vt:lpstr>
      <vt:lpstr>Roboto</vt:lpstr>
      <vt:lpstr>Thème Formation Git</vt:lpstr>
      <vt:lpstr>Analyse fonctionnelle </vt:lpstr>
      <vt:lpstr>Diagramme de Contexte </vt:lpstr>
      <vt:lpstr>Diagramme de cas d'utilisation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essarraj</dc:creator>
  <cp:lastModifiedBy>essarraj</cp:lastModifiedBy>
  <cp:revision>110</cp:revision>
  <dcterms:created xsi:type="dcterms:W3CDTF">2021-02-06T14:05:54Z</dcterms:created>
  <dcterms:modified xsi:type="dcterms:W3CDTF">2024-01-07T12:41:55Z</dcterms:modified>
</cp:coreProperties>
</file>