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52" d="100"/>
          <a:sy n="52" d="100"/>
        </p:scale>
        <p:origin x="32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[image] Idéation...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15/01/2024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15/01/2024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15/01/2024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err="1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Solicode</a:t>
            </a:r>
            <a:endParaRPr lang="fr-FR" sz="3200" b="1" dirty="0" smtClean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E:\cnmh\besoin\Id&#233;ation\.\./images/Id&#233;atio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Idéation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4" y="2857500"/>
            <a:ext cx="56730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A231FC7-FF82-46A2-B473-E0239B4606BC}" vid="{4C4BA38E-2D5E-472D-9FB7-9EDF46D3805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11</Words>
  <Application>Microsoft Office PowerPoint</Application>
  <PresentationFormat>Personnalisé</PresentationFormat>
  <Paragraphs>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Formation Git</vt:lpstr>
      <vt:lpstr>Idéation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Solidecode33</cp:lastModifiedBy>
  <cp:revision>110</cp:revision>
  <dcterms:created xsi:type="dcterms:W3CDTF">2021-02-06T14:05:54Z</dcterms:created>
  <dcterms:modified xsi:type="dcterms:W3CDTF">2024-01-15T15:42:03Z</dcterms:modified>
</cp:coreProperties>
</file>