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48" r:id="rId7"/>
    <p:sldId id="339" r:id="rId8"/>
    <p:sldId id="341" r:id="rId9"/>
    <p:sldId id="349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114" y="168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 err="1"/>
              <a:t>Provita</a:t>
            </a:r>
            <a:r>
              <a:rPr lang="en-US" dirty="0"/>
              <a:t> : PURE Protein, pure life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The fitness nutrition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Many fitness enthusiasts struggle to find high-quality, pure protein supplements without additives.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Our Whey Protein Isolate powder offers a clean, highly concentrated source of protein with zero fillers and with a minimal amount of carbs.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 descr="A person and person running on a road&#10;&#10;Description automatically generated">
            <a:extLst>
              <a:ext uri="{FF2B5EF4-FFF2-40B4-BE49-F238E27FC236}">
                <a16:creationId xmlns:a16="http://schemas.microsoft.com/office/drawing/2014/main" id="{067351B7-5081-5B5B-CF6A-90E57622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" r="4" b="4"/>
          <a:stretch/>
        </p:blipFill>
        <p:spPr>
          <a:xfrm>
            <a:off x="6410644" y="2073275"/>
            <a:ext cx="4887594" cy="36877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E87-1A17-6BAF-BF7D-D9DAB657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80" y="712518"/>
            <a:ext cx="5864352" cy="1144069"/>
          </a:xfrm>
        </p:spPr>
        <p:txBody>
          <a:bodyPr/>
          <a:lstStyle/>
          <a:p>
            <a:r>
              <a:rPr lang="en-US" dirty="0"/>
              <a:t>WHAT IS WHEY?</a:t>
            </a:r>
          </a:p>
        </p:txBody>
      </p:sp>
      <p:pic>
        <p:nvPicPr>
          <p:cNvPr id="5" name="Picture Placeholder 4" descr="A group of people standing next to each other&#10;&#10;Description automatically generated">
            <a:extLst>
              <a:ext uri="{FF2B5EF4-FFF2-40B4-BE49-F238E27FC236}">
                <a16:creationId xmlns:a16="http://schemas.microsoft.com/office/drawing/2014/main" id="{ABCB30AD-59B6-C920-A3E3-91A0B5DA42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869" r="2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01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ZA" dirty="0"/>
              <a:t>Pure, powerful, proven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/>
          <a:p>
            <a:r>
              <a:rPr lang="en-US"/>
              <a:t>100% Whey Protein Isolate with zero artificial ingredients.</a:t>
            </a:r>
          </a:p>
          <a:p>
            <a:r>
              <a:rPr lang="en-US"/>
              <a:t>Fast absorption for muscle recovery and growth.</a:t>
            </a:r>
          </a:p>
          <a:p>
            <a:r>
              <a:rPr lang="en-US"/>
              <a:t>Unmatched quality with lab-tested purity.</a:t>
            </a:r>
          </a:p>
        </p:txBody>
      </p:sp>
      <p:pic>
        <p:nvPicPr>
          <p:cNvPr id="8" name="Picture 7" descr="A scoop of powder in a plastic container&#10;&#10;Description automatically generated">
            <a:extLst>
              <a:ext uri="{FF2B5EF4-FFF2-40B4-BE49-F238E27FC236}">
                <a16:creationId xmlns:a16="http://schemas.microsoft.com/office/drawing/2014/main" id="{797B66F7-EE23-7A58-2AF7-D3927DC0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7" r="-1" b="5260"/>
          <a:stretch/>
        </p:blipFill>
        <p:spPr>
          <a:xfrm>
            <a:off x="4556760" y="2073275"/>
            <a:ext cx="6192838" cy="36877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The Growing Demand for Clean Protein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6D8665-9457-2E41-D36E-69B53415D3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1823050"/>
            <a:ext cx="10210800" cy="19546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global protein supplement market is growing rapidly.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focus: athletes, bodybuilders, and health-conscious consumers.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Health-conscious consumers are on the RISE!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 descr="A person lifting weights in the air&#10;&#10;Description automatically generated">
            <a:extLst>
              <a:ext uri="{FF2B5EF4-FFF2-40B4-BE49-F238E27FC236}">
                <a16:creationId xmlns:a16="http://schemas.microsoft.com/office/drawing/2014/main" id="{5F1C8478-7326-D413-FC04-393D216B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776" r="1" b="11455"/>
          <a:stretch/>
        </p:blipFill>
        <p:spPr>
          <a:xfrm>
            <a:off x="2164081" y="3777742"/>
            <a:ext cx="10027919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188-8638-59B1-AE71-02F47BCC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823" y="0"/>
            <a:ext cx="5864352" cy="992540"/>
          </a:xfrm>
        </p:spPr>
        <p:txBody>
          <a:bodyPr/>
          <a:lstStyle/>
          <a:p>
            <a:r>
              <a:rPr lang="en-US" dirty="0"/>
              <a:t>Market snapshot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EF2BC-35AC-5BC5-8FB8-AD0873A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49" y="1322746"/>
            <a:ext cx="9387301" cy="49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Anthony Perez</a:t>
            </a:r>
          </a:p>
          <a:p>
            <a:r>
              <a:rPr lang="en-US" dirty="0"/>
              <a:t>773-226-1000</a:t>
            </a:r>
          </a:p>
          <a:p>
            <a:r>
              <a:rPr lang="en-US" dirty="0"/>
              <a:t>aperez@provita.com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{C84347F4-3AEF-4B69-8013-BA7BBF3FAD5C}tf16411248_win32</Template>
  <TotalTime>88</TotalTime>
  <Words>135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Custom</vt:lpstr>
      <vt:lpstr>Provita : PURE Protein, pure life</vt:lpstr>
      <vt:lpstr>The fitness nutrition challenge</vt:lpstr>
      <vt:lpstr>WHAT IS WHEY?</vt:lpstr>
      <vt:lpstr>Pure, powerful, proven</vt:lpstr>
      <vt:lpstr>The Growing Demand for Clean Protein</vt:lpstr>
      <vt:lpstr>Market snapshot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Perez</dc:creator>
  <cp:lastModifiedBy>Anthony Perez</cp:lastModifiedBy>
  <cp:revision>3</cp:revision>
  <dcterms:created xsi:type="dcterms:W3CDTF">2024-10-18T11:05:53Z</dcterms:created>
  <dcterms:modified xsi:type="dcterms:W3CDTF">2024-10-18T12:34:43Z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