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05C89-7653-4CEF-B2AF-FF8BDCDB1EAF}" type="datetimeFigureOut">
              <a:rPr lang="es-PE" smtClean="0"/>
              <a:t>27/05/2018</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26D01-0A0B-44A3-AD04-2C410E13743B}" type="slidenum">
              <a:rPr lang="es-PE" smtClean="0"/>
              <a:t>‹Nº›</a:t>
            </a:fld>
            <a:endParaRPr lang="es-PE"/>
          </a:p>
        </p:txBody>
      </p:sp>
    </p:spTree>
    <p:extLst>
      <p:ext uri="{BB962C8B-B14F-4D97-AF65-F5344CB8AC3E}">
        <p14:creationId xmlns:p14="http://schemas.microsoft.com/office/powerpoint/2010/main" val="230782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0" y="303213"/>
            <a:ext cx="1588" cy="15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s-PE" altLang="es-PE" smtClean="0"/>
          </a:p>
        </p:txBody>
      </p:sp>
    </p:spTree>
    <p:extLst>
      <p:ext uri="{BB962C8B-B14F-4D97-AF65-F5344CB8AC3E}">
        <p14:creationId xmlns:p14="http://schemas.microsoft.com/office/powerpoint/2010/main" val="347812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smtClean="0"/>
          </a:p>
        </p:txBody>
      </p:sp>
      <p:sp>
        <p:nvSpPr>
          <p:cNvPr id="665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CCF8B7-6C1C-43CE-BF55-E0A7E89F55D9}" type="slidenum">
              <a:rPr lang="es-ES" altLang="es-PE"/>
              <a:pPr eaLnBrk="1" hangingPunct="1"/>
              <a:t>18</a:t>
            </a:fld>
            <a:endParaRPr lang="es-ES" altLang="es-PE"/>
          </a:p>
        </p:txBody>
      </p:sp>
    </p:spTree>
    <p:extLst>
      <p:ext uri="{BB962C8B-B14F-4D97-AF65-F5344CB8AC3E}">
        <p14:creationId xmlns:p14="http://schemas.microsoft.com/office/powerpoint/2010/main" val="170900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smtClean="0"/>
          </a:p>
        </p:txBody>
      </p:sp>
      <p:sp>
        <p:nvSpPr>
          <p:cNvPr id="6758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442352-8F13-42F4-923E-AD7EDE0617FA}" type="slidenum">
              <a:rPr lang="es-ES" altLang="es-PE"/>
              <a:pPr eaLnBrk="1" hangingPunct="1"/>
              <a:t>19</a:t>
            </a:fld>
            <a:endParaRPr lang="es-ES" altLang="es-PE"/>
          </a:p>
        </p:txBody>
      </p:sp>
    </p:spTree>
    <p:extLst>
      <p:ext uri="{BB962C8B-B14F-4D97-AF65-F5344CB8AC3E}">
        <p14:creationId xmlns:p14="http://schemas.microsoft.com/office/powerpoint/2010/main" val="417640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smtClean="0"/>
          </a:p>
        </p:txBody>
      </p:sp>
      <p:sp>
        <p:nvSpPr>
          <p:cNvPr id="686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46CBE5-0B20-4B55-BE38-71FF2E3FB5B2}" type="slidenum">
              <a:rPr lang="es-ES" altLang="es-PE"/>
              <a:pPr eaLnBrk="1" hangingPunct="1"/>
              <a:t>20</a:t>
            </a:fld>
            <a:endParaRPr lang="es-ES" altLang="es-PE"/>
          </a:p>
        </p:txBody>
      </p:sp>
    </p:spTree>
    <p:extLst>
      <p:ext uri="{BB962C8B-B14F-4D97-AF65-F5344CB8AC3E}">
        <p14:creationId xmlns:p14="http://schemas.microsoft.com/office/powerpoint/2010/main" val="171739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smtClean="0"/>
          </a:p>
        </p:txBody>
      </p:sp>
      <p:sp>
        <p:nvSpPr>
          <p:cNvPr id="696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6668EE-A730-4251-861F-9C59998D626B}" type="slidenum">
              <a:rPr lang="es-ES" altLang="es-PE"/>
              <a:pPr eaLnBrk="1" hangingPunct="1"/>
              <a:t>22</a:t>
            </a:fld>
            <a:endParaRPr lang="es-ES" altLang="es-PE"/>
          </a:p>
        </p:txBody>
      </p:sp>
    </p:spTree>
    <p:extLst>
      <p:ext uri="{BB962C8B-B14F-4D97-AF65-F5344CB8AC3E}">
        <p14:creationId xmlns:p14="http://schemas.microsoft.com/office/powerpoint/2010/main" val="113383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C9AB6F0-650C-42BD-85EF-71BC41F66D47}" type="datetimeFigureOut">
              <a:rPr lang="es-PE" smtClean="0"/>
              <a:t>27/05/2018</a:t>
            </a:fld>
            <a:endParaRPr lang="es-PE"/>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P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E5010A8-5FA6-4EF7-AB78-02732CDE8098}" type="slidenum">
              <a:rPr lang="es-PE" smtClean="0"/>
              <a:t>‹Nº›</a:t>
            </a:fld>
            <a:endParaRPr lang="es-PE"/>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6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9AB6F0-650C-42BD-85EF-71BC41F66D47}"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274647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9AB6F0-650C-42BD-85EF-71BC41F66D47}"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306270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C9AB6F0-650C-42BD-85EF-71BC41F66D47}"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73175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9AB6F0-650C-42BD-85EF-71BC41F66D47}"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E5010A8-5FA6-4EF7-AB78-02732CDE8098}" type="slidenum">
              <a:rPr lang="es-PE" smtClean="0"/>
              <a:t>‹Nº›</a:t>
            </a:fld>
            <a:endParaRPr lang="es-P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01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C9AB6F0-650C-42BD-85EF-71BC41F66D47}"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149684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C9AB6F0-650C-42BD-85EF-71BC41F66D47}" type="datetimeFigureOut">
              <a:rPr lang="es-PE" smtClean="0"/>
              <a:t>27/05/2018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128976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C9AB6F0-650C-42BD-85EF-71BC41F66D47}" type="datetimeFigureOut">
              <a:rPr lang="es-PE" smtClean="0"/>
              <a:t>27/05/2018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187016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AB6F0-650C-42BD-85EF-71BC41F66D47}" type="datetimeFigureOut">
              <a:rPr lang="es-PE" smtClean="0"/>
              <a:t>27/05/2018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357944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9AB6F0-650C-42BD-85EF-71BC41F66D47}"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361875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9AB6F0-650C-42BD-85EF-71BC41F66D47}"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E5010A8-5FA6-4EF7-AB78-02732CDE8098}" type="slidenum">
              <a:rPr lang="es-PE" smtClean="0"/>
              <a:t>‹Nº›</a:t>
            </a:fld>
            <a:endParaRPr lang="es-PE"/>
          </a:p>
        </p:txBody>
      </p:sp>
    </p:spTree>
    <p:extLst>
      <p:ext uri="{BB962C8B-B14F-4D97-AF65-F5344CB8AC3E}">
        <p14:creationId xmlns:p14="http://schemas.microsoft.com/office/powerpoint/2010/main" val="88414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C9AB6F0-650C-42BD-85EF-71BC41F66D47}" type="datetimeFigureOut">
              <a:rPr lang="es-PE" smtClean="0"/>
              <a:t>27/05/2018</a:t>
            </a:fld>
            <a:endParaRPr lang="es-P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P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E5010A8-5FA6-4EF7-AB78-02732CDE8098}" type="slidenum">
              <a:rPr lang="es-PE" smtClean="0"/>
              <a:t>‹Nº›</a:t>
            </a:fld>
            <a:endParaRPr lang="es-PE"/>
          </a:p>
        </p:txBody>
      </p:sp>
    </p:spTree>
    <p:extLst>
      <p:ext uri="{BB962C8B-B14F-4D97-AF65-F5344CB8AC3E}">
        <p14:creationId xmlns:p14="http://schemas.microsoft.com/office/powerpoint/2010/main" val="188915889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9714" y="830264"/>
            <a:ext cx="70802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4"/>
          <p:cNvSpPr>
            <a:spLocks noChangeArrowheads="1"/>
          </p:cNvSpPr>
          <p:nvPr/>
        </p:nvSpPr>
        <p:spPr bwMode="auto">
          <a:xfrm>
            <a:off x="3498851" y="830263"/>
            <a:ext cx="6418263" cy="525462"/>
          </a:xfrm>
          <a:prstGeom prst="rect">
            <a:avLst/>
          </a:prstGeom>
          <a:noFill/>
          <a:ln w="9525">
            <a:noFill/>
            <a:miter lim="800000"/>
            <a:headEnd/>
            <a:tailEnd/>
          </a:ln>
        </p:spPr>
        <p:txBody>
          <a:bodyPr lIns="90000" tIns="46800" rIns="90000" bIns="46800" anchor="ctr">
            <a:spAutoFit/>
          </a:bodyPr>
          <a:lstStyle/>
          <a:p>
            <a:pPr algn="ctr">
              <a:defRPr/>
            </a:pPr>
            <a:r>
              <a:rPr lang="es-ES" sz="2800" b="1" dirty="0">
                <a:solidFill>
                  <a:srgbClr val="FF0000"/>
                </a:solidFill>
                <a:effectLst>
                  <a:outerShdw blurRad="38100" dist="38100" dir="2700000" algn="tl">
                    <a:srgbClr val="000000"/>
                  </a:outerShdw>
                </a:effectLst>
                <a:latin typeface="Times New Roman" pitchFamily="18" charset="0"/>
                <a:cs typeface="Times New Roman" pitchFamily="18" charset="0"/>
              </a:rPr>
              <a:t>LAS ASAMBLEAS DE DIOS EL PERÚ</a:t>
            </a:r>
            <a:endParaRPr lang="es-ES" sz="2800" b="1" dirty="0">
              <a:solidFill>
                <a:srgbClr val="FFFF00"/>
              </a:solidFill>
              <a:effectLst>
                <a:outerShdw blurRad="38100" dist="38100" dir="2700000" algn="tl">
                  <a:srgbClr val="000000"/>
                </a:outerShdw>
              </a:effectLst>
              <a:latin typeface="Times New Roman" pitchFamily="18" charset="0"/>
              <a:cs typeface="Times New Roman" pitchFamily="18" charset="0"/>
            </a:endParaRPr>
          </a:p>
        </p:txBody>
      </p:sp>
      <p:pic>
        <p:nvPicPr>
          <p:cNvPr id="19" name="Picture 5" descr="PER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2263" y="1517651"/>
            <a:ext cx="18669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4"/>
          <p:cNvSpPr>
            <a:spLocks noChangeArrowheads="1"/>
          </p:cNvSpPr>
          <p:nvPr/>
        </p:nvSpPr>
        <p:spPr bwMode="auto">
          <a:xfrm>
            <a:off x="2779713" y="1916113"/>
            <a:ext cx="7137400" cy="1325562"/>
          </a:xfrm>
          <a:prstGeom prst="rect">
            <a:avLst/>
          </a:prstGeom>
          <a:noFill/>
          <a:ln w="9525">
            <a:noFill/>
            <a:miter lim="800000"/>
            <a:headEnd/>
            <a:tailEnd/>
          </a:ln>
        </p:spPr>
        <p:txBody>
          <a:bodyPr lIns="90000" tIns="46800" rIns="90000" bIns="46800" anchor="ctr">
            <a:spAutoFit/>
          </a:bodyPr>
          <a:lstStyle/>
          <a:p>
            <a:pPr algn="ctr" eaLnBrk="0" hangingPunct="0">
              <a:buFont typeface="Arial" charset="0"/>
              <a:buNone/>
              <a:defRPr/>
            </a:pPr>
            <a:r>
              <a:rPr lang="pt-B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PROGRAMA NACIONAL</a:t>
            </a:r>
          </a:p>
          <a:p>
            <a:pPr algn="ctr" eaLnBrk="0" hangingPunct="0">
              <a:buFont typeface="Arial" charset="0"/>
              <a:buNone/>
              <a:defRPr/>
            </a:pPr>
            <a:r>
              <a:rPr lang="pt-BR" sz="24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Estudios</a:t>
            </a:r>
            <a:r>
              <a:rPr lang="pt-B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de </a:t>
            </a:r>
            <a:r>
              <a:rPr lang="pt-BR" sz="24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Capacitación</a:t>
            </a:r>
            <a:r>
              <a:rPr lang="pt-B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y </a:t>
            </a:r>
            <a:r>
              <a:rPr lang="pt-BR" sz="24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Actualización</a:t>
            </a:r>
            <a:r>
              <a:rPr lang="pt-BR"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Ministerial</a:t>
            </a:r>
          </a:p>
          <a:p>
            <a:pPr algn="ctr" eaLnBrk="0" hangingPunct="0">
              <a:buFont typeface="Arial" charset="0"/>
              <a:buNone/>
              <a:defRPr/>
            </a:pPr>
            <a:r>
              <a:rPr lang="pt-BR"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ECAM</a:t>
            </a:r>
            <a:endParaRPr lang="pt-BR" sz="32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8" name="Text Box 14"/>
          <p:cNvSpPr txBox="1">
            <a:spLocks noChangeArrowheads="1"/>
          </p:cNvSpPr>
          <p:nvPr/>
        </p:nvSpPr>
        <p:spPr bwMode="auto">
          <a:xfrm>
            <a:off x="3538538" y="3241676"/>
            <a:ext cx="5549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SV" sz="4000" b="1" dirty="0">
                <a:effectLst>
                  <a:outerShdw blurRad="38100" dist="38100" dir="2700000" algn="tl">
                    <a:srgbClr val="000000">
                      <a:alpha val="43137"/>
                    </a:srgbClr>
                  </a:outerShdw>
                </a:effectLst>
                <a:latin typeface="Times New Roman" pitchFamily="18" charset="0"/>
                <a:cs typeface="Times New Roman" pitchFamily="18" charset="0"/>
              </a:rPr>
              <a:t>El Ministerio Pastoral Integral</a:t>
            </a:r>
            <a:endParaRPr lang="es-E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9" name="Rectangle 2"/>
          <p:cNvSpPr>
            <a:spLocks noChangeArrowheads="1"/>
          </p:cNvSpPr>
          <p:nvPr/>
        </p:nvSpPr>
        <p:spPr bwMode="auto">
          <a:xfrm>
            <a:off x="3133726" y="4724401"/>
            <a:ext cx="663416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None/>
            </a:pPr>
            <a:r>
              <a:rPr lang="es-MX" altLang="es-PE" sz="2000" b="1" dirty="0">
                <a:latin typeface="Times New Roman" panose="02020603050405020304" pitchFamily="18" charset="0"/>
                <a:cs typeface="Times New Roman" panose="02020603050405020304" pitchFamily="18" charset="0"/>
              </a:rPr>
              <a:t>COMISION DE EDUCACION CRISTIANA ASAMBLEAS DE DIOS DEL PERU REGION CALLAO </a:t>
            </a:r>
          </a:p>
        </p:txBody>
      </p:sp>
    </p:spTree>
    <p:extLst>
      <p:ext uri="{BB962C8B-B14F-4D97-AF65-F5344CB8AC3E}">
        <p14:creationId xmlns:p14="http://schemas.microsoft.com/office/powerpoint/2010/main" val="2348032458"/>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70" decel="100000"/>
                                        <p:tgtEl>
                                          <p:spTgt spid="18"/>
                                        </p:tgtEl>
                                      </p:cBhvr>
                                    </p:animEffect>
                                    <p:animScale>
                                      <p:cBhvr>
                                        <p:cTn id="8" dur="770" decel="100000"/>
                                        <p:tgtEl>
                                          <p:spTgt spid="18"/>
                                        </p:tgtEl>
                                      </p:cBhvr>
                                      <p:from x="10000" y="10000"/>
                                      <p:to x="200000" y="450000"/>
                                    </p:animScale>
                                    <p:animScale>
                                      <p:cBhvr>
                                        <p:cTn id="9" dur="1230" accel="100000" fill="hold">
                                          <p:stCondLst>
                                            <p:cond delay="770"/>
                                          </p:stCondLst>
                                        </p:cTn>
                                        <p:tgtEl>
                                          <p:spTgt spid="18"/>
                                        </p:tgtEl>
                                      </p:cBhvr>
                                      <p:from x="200000" y="450000"/>
                                      <p:to x="100000" y="100000"/>
                                    </p:animScale>
                                    <p:set>
                                      <p:cBhvr>
                                        <p:cTn id="10" dur="770" fill="hold"/>
                                        <p:tgtEl>
                                          <p:spTgt spid="18"/>
                                        </p:tgtEl>
                                        <p:attrNameLst>
                                          <p:attrName>ppt_x</p:attrName>
                                        </p:attrNameLst>
                                      </p:cBhvr>
                                      <p:to>
                                        <p:strVal val="(0.5)"/>
                                      </p:to>
                                    </p:set>
                                    <p:anim from="(0.5)" to="(#ppt_x)" calcmode="lin" valueType="num">
                                      <p:cBhvr>
                                        <p:cTn id="11" dur="1230" accel="100000" fill="hold">
                                          <p:stCondLst>
                                            <p:cond delay="770"/>
                                          </p:stCondLst>
                                        </p:cTn>
                                        <p:tgtEl>
                                          <p:spTgt spid="18"/>
                                        </p:tgtEl>
                                        <p:attrNameLst>
                                          <p:attrName>ppt_x</p:attrName>
                                        </p:attrNameLst>
                                      </p:cBhvr>
                                    </p:anim>
                                    <p:set>
                                      <p:cBhvr>
                                        <p:cTn id="12" dur="770" fill="hold"/>
                                        <p:tgtEl>
                                          <p:spTgt spid="18"/>
                                        </p:tgtEl>
                                        <p:attrNameLst>
                                          <p:attrName>ppt_y</p:attrName>
                                        </p:attrNameLst>
                                      </p:cBhvr>
                                      <p:to>
                                        <p:strVal val="(#ppt_y+0.4)"/>
                                      </p:to>
                                    </p:set>
                                    <p:anim from="(#ppt_y+0.4)" to="(#ppt_y)" calcmode="lin" valueType="num">
                                      <p:cBhvr>
                                        <p:cTn id="13" dur="1230" accel="100000" fill="hold">
                                          <p:stCondLst>
                                            <p:cond delay="770"/>
                                          </p:stCondLst>
                                        </p:cTn>
                                        <p:tgtEl>
                                          <p:spTgt spid="18"/>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4"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from="(-#ppt_w/2)" to="(#ppt_x)" calcmode="lin" valueType="num">
                                      <p:cBhvr>
                                        <p:cTn id="18" dur="1800" fill="hold">
                                          <p:stCondLst>
                                            <p:cond delay="0"/>
                                          </p:stCondLst>
                                        </p:cTn>
                                        <p:tgtEl>
                                          <p:spTgt spid="21"/>
                                        </p:tgtEl>
                                        <p:attrNameLst>
                                          <p:attrName>ppt_x</p:attrName>
                                        </p:attrNameLst>
                                      </p:cBhvr>
                                    </p:anim>
                                    <p:anim from="0" to="-1.0" calcmode="lin" valueType="num">
                                      <p:cBhvr>
                                        <p:cTn id="19" dur="600" decel="50000" autoRev="1" fill="hold">
                                          <p:stCondLst>
                                            <p:cond delay="1800"/>
                                          </p:stCondLst>
                                        </p:cTn>
                                        <p:tgtEl>
                                          <p:spTgt spid="21"/>
                                        </p:tgtEl>
                                        <p:attrNameLst>
                                          <p:attrName>xshear</p:attrName>
                                        </p:attrNameLst>
                                      </p:cBhvr>
                                    </p:anim>
                                    <p:animScale>
                                      <p:cBhvr>
                                        <p:cTn id="20" dur="600" decel="100000" autoRev="1" fill="hold">
                                          <p:stCondLst>
                                            <p:cond delay="1800"/>
                                          </p:stCondLst>
                                        </p:cTn>
                                        <p:tgtEl>
                                          <p:spTgt spid="21"/>
                                        </p:tgtEl>
                                      </p:cBhvr>
                                      <p:from x="100000" y="100000"/>
                                      <p:to x="80000" y="100000"/>
                                    </p:animScale>
                                    <p:anim by="(#ppt_h/3+#ppt_w*0.1)" calcmode="lin" valueType="num">
                                      <p:cBhvr additive="sum">
                                        <p:cTn id="21" dur="600" decel="100000" autoRev="1" fill="hold">
                                          <p:stCondLst>
                                            <p:cond delay="1800"/>
                                          </p:stCondLst>
                                        </p:cTn>
                                        <p:tgtEl>
                                          <p:spTgt spid="21"/>
                                        </p:tgtEl>
                                        <p:attrNameLst>
                                          <p:attrName>ppt_x</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770" decel="100000"/>
                                        <p:tgtEl>
                                          <p:spTgt spid="19"/>
                                        </p:tgtEl>
                                      </p:cBhvr>
                                    </p:animEffect>
                                    <p:animScale>
                                      <p:cBhvr>
                                        <p:cTn id="27" dur="770" decel="100000"/>
                                        <p:tgtEl>
                                          <p:spTgt spid="19"/>
                                        </p:tgtEl>
                                      </p:cBhvr>
                                      <p:from x="10000" y="10000"/>
                                      <p:to x="200000" y="450000"/>
                                    </p:animScale>
                                    <p:animScale>
                                      <p:cBhvr>
                                        <p:cTn id="28" dur="1230" accel="100000" fill="hold">
                                          <p:stCondLst>
                                            <p:cond delay="770"/>
                                          </p:stCondLst>
                                        </p:cTn>
                                        <p:tgtEl>
                                          <p:spTgt spid="19"/>
                                        </p:tgtEl>
                                      </p:cBhvr>
                                      <p:from x="200000" y="450000"/>
                                      <p:to x="100000" y="100000"/>
                                    </p:animScale>
                                    <p:set>
                                      <p:cBhvr>
                                        <p:cTn id="29" dur="770" fill="hold"/>
                                        <p:tgtEl>
                                          <p:spTgt spid="19"/>
                                        </p:tgtEl>
                                        <p:attrNameLst>
                                          <p:attrName>ppt_x</p:attrName>
                                        </p:attrNameLst>
                                      </p:cBhvr>
                                      <p:to>
                                        <p:strVal val="(0.5)"/>
                                      </p:to>
                                    </p:set>
                                    <p:anim from="(0.5)" to="(#ppt_x)" calcmode="lin" valueType="num">
                                      <p:cBhvr>
                                        <p:cTn id="30" dur="1230" accel="100000" fill="hold">
                                          <p:stCondLst>
                                            <p:cond delay="770"/>
                                          </p:stCondLst>
                                        </p:cTn>
                                        <p:tgtEl>
                                          <p:spTgt spid="19"/>
                                        </p:tgtEl>
                                        <p:attrNameLst>
                                          <p:attrName>ppt_x</p:attrName>
                                        </p:attrNameLst>
                                      </p:cBhvr>
                                    </p:anim>
                                    <p:set>
                                      <p:cBhvr>
                                        <p:cTn id="31" dur="770" fill="hold"/>
                                        <p:tgtEl>
                                          <p:spTgt spid="19"/>
                                        </p:tgtEl>
                                        <p:attrNameLst>
                                          <p:attrName>ppt_y</p:attrName>
                                        </p:attrNameLst>
                                      </p:cBhvr>
                                      <p:to>
                                        <p:strVal val="(#ppt_y+0.4)"/>
                                      </p:to>
                                    </p:set>
                                    <p:anim from="(#ppt_y+0.4)" to="(#ppt_y)" calcmode="lin" valueType="num">
                                      <p:cBhvr>
                                        <p:cTn id="32" dur="1230" accel="100000" fill="hold">
                                          <p:stCondLst>
                                            <p:cond delay="770"/>
                                          </p:stCondLst>
                                        </p:cTn>
                                        <p:tgtEl>
                                          <p:spTgt spid="19"/>
                                        </p:tgtEl>
                                        <p:attrNameLst>
                                          <p:attrName>ppt_y</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mph" presetSubtype="0" fill="hold" nodeType="clickEffect">
                                  <p:stCondLst>
                                    <p:cond delay="0"/>
                                  </p:stCondLst>
                                  <p:childTnLst>
                                    <p:animClr clrSpc="hsl" dir="cw">
                                      <p:cBhvr override="childStyle">
                                        <p:cTn id="36" dur="500" fill="hold"/>
                                        <p:tgtEl>
                                          <p:spTgt spid="19"/>
                                        </p:tgtEl>
                                        <p:attrNameLst>
                                          <p:attrName>style.color</p:attrName>
                                        </p:attrNameLst>
                                      </p:cBhvr>
                                      <p:by>
                                        <p:hsl h="0" s="-12549" l="-25098"/>
                                      </p:by>
                                    </p:animClr>
                                    <p:animClr clrSpc="hsl" dir="cw">
                                      <p:cBhvr>
                                        <p:cTn id="37" dur="500" fill="hold"/>
                                        <p:tgtEl>
                                          <p:spTgt spid="19"/>
                                        </p:tgtEl>
                                        <p:attrNameLst>
                                          <p:attrName>fillcolor</p:attrName>
                                        </p:attrNameLst>
                                      </p:cBhvr>
                                      <p:by>
                                        <p:hsl h="0" s="-12549" l="-25098"/>
                                      </p:by>
                                    </p:animClr>
                                    <p:animClr clrSpc="hsl" dir="cw">
                                      <p:cBhvr>
                                        <p:cTn id="38" dur="500" fill="hold"/>
                                        <p:tgtEl>
                                          <p:spTgt spid="19"/>
                                        </p:tgtEl>
                                        <p:attrNameLst>
                                          <p:attrName>stroke.color</p:attrName>
                                        </p:attrNameLst>
                                      </p:cBhvr>
                                      <p:by>
                                        <p:hsl h="0" s="-12549" l="-25098"/>
                                      </p:by>
                                    </p:animClr>
                                    <p:set>
                                      <p:cBhvr>
                                        <p:cTn id="39" dur="500" fill="hold"/>
                                        <p:tgtEl>
                                          <p:spTgt spid="19"/>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4"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from="(-#ppt_w/2)" to="(#ppt_x)" calcmode="lin" valueType="num">
                                      <p:cBhvr>
                                        <p:cTn id="44" dur="1800" fill="hold">
                                          <p:stCondLst>
                                            <p:cond delay="0"/>
                                          </p:stCondLst>
                                        </p:cTn>
                                        <p:tgtEl>
                                          <p:spTgt spid="20"/>
                                        </p:tgtEl>
                                        <p:attrNameLst>
                                          <p:attrName>ppt_x</p:attrName>
                                        </p:attrNameLst>
                                      </p:cBhvr>
                                    </p:anim>
                                    <p:anim from="0" to="-1.0" calcmode="lin" valueType="num">
                                      <p:cBhvr>
                                        <p:cTn id="45" dur="600" decel="50000" autoRev="1" fill="hold">
                                          <p:stCondLst>
                                            <p:cond delay="1800"/>
                                          </p:stCondLst>
                                        </p:cTn>
                                        <p:tgtEl>
                                          <p:spTgt spid="20"/>
                                        </p:tgtEl>
                                        <p:attrNameLst>
                                          <p:attrName>xshear</p:attrName>
                                        </p:attrNameLst>
                                      </p:cBhvr>
                                    </p:anim>
                                    <p:animScale>
                                      <p:cBhvr>
                                        <p:cTn id="46" dur="600" decel="100000" autoRev="1" fill="hold">
                                          <p:stCondLst>
                                            <p:cond delay="1800"/>
                                          </p:stCondLst>
                                        </p:cTn>
                                        <p:tgtEl>
                                          <p:spTgt spid="20"/>
                                        </p:tgtEl>
                                      </p:cBhvr>
                                      <p:from x="100000" y="100000"/>
                                      <p:to x="80000" y="100000"/>
                                    </p:animScale>
                                    <p:anim by="(#ppt_h/3+#ppt_w*0.1)" calcmode="lin" valueType="num">
                                      <p:cBhvr additive="sum">
                                        <p:cTn id="47" dur="600" decel="100000" autoRev="1" fill="hold">
                                          <p:stCondLst>
                                            <p:cond delay="1800"/>
                                          </p:stCondLst>
                                        </p:cTn>
                                        <p:tgtEl>
                                          <p:spTgt spid="20"/>
                                        </p:tgtEl>
                                        <p:attrNameLst>
                                          <p:attrName>ppt_x</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1000" fill="hold"/>
                                        <p:tgtEl>
                                          <p:spTgt spid="28"/>
                                        </p:tgtEl>
                                        <p:attrNameLst>
                                          <p:attrName>ppt_w</p:attrName>
                                        </p:attrNameLst>
                                      </p:cBhvr>
                                      <p:tavLst>
                                        <p:tav tm="0">
                                          <p:val>
                                            <p:fltVal val="0"/>
                                          </p:val>
                                        </p:tav>
                                        <p:tav tm="100000">
                                          <p:val>
                                            <p:strVal val="#ppt_w"/>
                                          </p:val>
                                        </p:tav>
                                      </p:tavLst>
                                    </p:anim>
                                    <p:anim calcmode="lin" valueType="num">
                                      <p:cBhvr>
                                        <p:cTn id="53" dur="1000" fill="hold"/>
                                        <p:tgtEl>
                                          <p:spTgt spid="28"/>
                                        </p:tgtEl>
                                        <p:attrNameLst>
                                          <p:attrName>ppt_h</p:attrName>
                                        </p:attrNameLst>
                                      </p:cBhvr>
                                      <p:tavLst>
                                        <p:tav tm="0">
                                          <p:val>
                                            <p:fltVal val="0"/>
                                          </p:val>
                                        </p:tav>
                                        <p:tav tm="100000">
                                          <p:val>
                                            <p:strVal val="#ppt_h"/>
                                          </p:val>
                                        </p:tav>
                                      </p:tavLst>
                                    </p:anim>
                                    <p:anim calcmode="lin" valueType="num">
                                      <p:cBhvr>
                                        <p:cTn id="5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9" presetClass="entr" decel="100000" fill="hold" nodeType="clickEffect">
                                  <p:stCondLst>
                                    <p:cond delay="0"/>
                                  </p:stCondLst>
                                  <p:childTnLst>
                                    <p:set>
                                      <p:cBhvr>
                                        <p:cTn id="59" dur="1" fill="hold">
                                          <p:stCondLst>
                                            <p:cond delay="0"/>
                                          </p:stCondLst>
                                        </p:cTn>
                                        <p:tgtEl>
                                          <p:spTgt spid="29">
                                            <p:txEl>
                                              <p:pRg st="0" end="0"/>
                                            </p:txEl>
                                          </p:spTgt>
                                        </p:tgtEl>
                                        <p:attrNameLst>
                                          <p:attrName>style.visibility</p:attrName>
                                        </p:attrNameLst>
                                      </p:cBhvr>
                                      <p:to>
                                        <p:strVal val="visible"/>
                                      </p:to>
                                    </p:set>
                                    <p:anim calcmode="lin" valueType="num">
                                      <p:cBhvr>
                                        <p:cTn id="60" dur="2000" fill="hold"/>
                                        <p:tgtEl>
                                          <p:spTgt spid="29">
                                            <p:txEl>
                                              <p:pRg st="0" end="0"/>
                                            </p:txEl>
                                          </p:spTgt>
                                        </p:tgtEl>
                                        <p:attrNameLst>
                                          <p:attrName>ppt_w</p:attrName>
                                        </p:attrNameLst>
                                      </p:cBhvr>
                                      <p:tavLst>
                                        <p:tav tm="100000">
                                          <p:val>
                                            <p:fltVal val="0"/>
                                          </p:val>
                                        </p:tav>
                                        <p:tav>
                                          <p:val>
                                            <p:strVal val="#ppt_w"/>
                                          </p:val>
                                        </p:tav>
                                      </p:tavLst>
                                    </p:anim>
                                    <p:anim calcmode="lin" valueType="num">
                                      <p:cBhvr>
                                        <p:cTn id="61" dur="2000" fill="hold"/>
                                        <p:tgtEl>
                                          <p:spTgt spid="29">
                                            <p:txEl>
                                              <p:pRg st="0" end="0"/>
                                            </p:txEl>
                                          </p:spTgt>
                                        </p:tgtEl>
                                        <p:attrNameLst>
                                          <p:attrName>ppt_h</p:attrName>
                                        </p:attrNameLst>
                                      </p:cBhvr>
                                      <p:tavLst>
                                        <p:tav tm="100000">
                                          <p:val>
                                            <p:fltVal val="0"/>
                                          </p:val>
                                        </p:tav>
                                        <p:tav>
                                          <p:val>
                                            <p:strVal val="#ppt_h"/>
                                          </p:val>
                                        </p:tav>
                                      </p:tavLst>
                                    </p:anim>
                                    <p:anim calcmode="lin" valueType="num">
                                      <p:cBhvr>
                                        <p:cTn id="62" dur="2000" fill="hold"/>
                                        <p:tgtEl>
                                          <p:spTgt spid="29">
                                            <p:txEl>
                                              <p:pRg st="0" end="0"/>
                                            </p:txEl>
                                          </p:spTgt>
                                        </p:tgtEl>
                                        <p:attrNameLst>
                                          <p:attrName>r</p:attrName>
                                        </p:attrNameLst>
                                      </p:cBhvr>
                                      <p:tavLst>
                                        <p:tav tm="100000">
                                          <p:val>
                                            <p:strVal val="360"/>
                                          </p:val>
                                        </p:tav>
                                        <p:tav>
                                          <p:val>
                                            <p:strVal val="0"/>
                                          </p:val>
                                        </p:tav>
                                      </p:tavLst>
                                    </p:anim>
                                    <p:animEffect transition="in" filter="fade">
                                      <p:cBhvr>
                                        <p:cTn id="63" dur="2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p:bldP spid="2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2135189" y="188914"/>
            <a:ext cx="8135937" cy="587375"/>
          </a:xfrm>
          <a:prstGeom prst="rect">
            <a:avLst/>
          </a:prstGeom>
          <a:solidFill>
            <a:schemeClr val="bg2">
              <a:lumMod val="75000"/>
            </a:schemeClr>
          </a:solidFill>
          <a:ln w="9525">
            <a:noFill/>
            <a:round/>
            <a:headEnd/>
            <a:tailEnd/>
          </a:ln>
          <a:effectLst/>
        </p:spPr>
        <p:txBody>
          <a:bodyPr lIns="90000" tIns="46800" rIns="90000" bIns="46800">
            <a:spAutoFit/>
          </a:bodyPr>
          <a:lstStyle/>
          <a:p>
            <a:pPr algn="ctr">
              <a:buFont typeface="Wingdings" pitchFamily="2" charset="2"/>
              <a:buNone/>
              <a:defRPr/>
            </a:pPr>
            <a:r>
              <a:rPr lang="es-MX" sz="3200" b="1" dirty="0">
                <a:solidFill>
                  <a:srgbClr val="002060"/>
                </a:solidFill>
                <a:effectLst>
                  <a:outerShdw blurRad="38100" dist="38100" dir="2700000" algn="tl">
                    <a:srgbClr val="000000">
                      <a:alpha val="43137"/>
                    </a:srgbClr>
                  </a:outerShdw>
                </a:effectLst>
                <a:cs typeface="Arial" pitchFamily="34" charset="0"/>
              </a:rPr>
              <a:t>NIVELES DEL MINISTERIO SOCIAL</a:t>
            </a:r>
            <a:endParaRPr lang="en-GB" sz="3200" b="1" dirty="0">
              <a:solidFill>
                <a:srgbClr val="002060"/>
              </a:solidFill>
              <a:effectLst>
                <a:outerShdw blurRad="38100" dist="38100" dir="2700000" algn="tl">
                  <a:srgbClr val="000000">
                    <a:alpha val="43137"/>
                  </a:srgbClr>
                </a:outerShdw>
              </a:effectLst>
              <a:cs typeface="Arial" pitchFamily="34" charset="0"/>
            </a:endParaRPr>
          </a:p>
        </p:txBody>
      </p:sp>
      <p:sp>
        <p:nvSpPr>
          <p:cNvPr id="11" name="Rectangle 2"/>
          <p:cNvSpPr>
            <a:spLocks noChangeArrowheads="1"/>
          </p:cNvSpPr>
          <p:nvPr/>
        </p:nvSpPr>
        <p:spPr bwMode="auto">
          <a:xfrm>
            <a:off x="916380" y="1036839"/>
            <a:ext cx="10573554" cy="5265160"/>
          </a:xfrm>
          <a:prstGeom prst="rect">
            <a:avLst/>
          </a:prstGeom>
          <a:solidFill>
            <a:schemeClr val="bg2">
              <a:lumMod val="90000"/>
            </a:schemeClr>
          </a:solidFill>
          <a:ln w="9525">
            <a:noFill/>
            <a:round/>
            <a:headEnd/>
            <a:tailEnd/>
          </a:ln>
          <a:effectLst/>
        </p:spPr>
        <p:txBody>
          <a:bodyPr wrap="square" lIns="90000" tIns="46800" rIns="90000" bIns="46800">
            <a:spAutoFit/>
          </a:bodyPr>
          <a:lstStyle/>
          <a:p>
            <a:pPr>
              <a:defRPr/>
            </a:pPr>
            <a:r>
              <a:rPr lang="es-BO" sz="2400" dirty="0">
                <a:latin typeface="Arial" charset="0"/>
              </a:rPr>
              <a:t>1º </a:t>
            </a:r>
            <a:r>
              <a:rPr lang="es-BO" sz="2400" b="1" dirty="0">
                <a:latin typeface="Arial" charset="0"/>
              </a:rPr>
              <a:t>El nivel de servicio personal</a:t>
            </a:r>
            <a:r>
              <a:rPr lang="es-BO" sz="2400" dirty="0">
                <a:latin typeface="Arial" charset="0"/>
              </a:rPr>
              <a:t>. Se da como obras de misericordia en dos aspectos:</a:t>
            </a:r>
            <a:endParaRPr lang="es-PE" sz="2400" dirty="0">
              <a:latin typeface="Arial" charset="0"/>
            </a:endParaRPr>
          </a:p>
          <a:p>
            <a:pPr>
              <a:defRPr/>
            </a:pPr>
            <a:r>
              <a:rPr lang="es-BO" sz="2400" dirty="0">
                <a:latin typeface="Arial" charset="0"/>
              </a:rPr>
              <a:t>Dirigido a personas en forma individual</a:t>
            </a:r>
            <a:endParaRPr lang="es-PE" sz="2400" dirty="0">
              <a:latin typeface="Arial" charset="0"/>
            </a:endParaRPr>
          </a:p>
          <a:p>
            <a:pPr>
              <a:defRPr/>
            </a:pPr>
            <a:r>
              <a:rPr lang="es-BO" sz="2400" dirty="0">
                <a:latin typeface="Arial" charset="0"/>
              </a:rPr>
              <a:t>Dirigido por cristianos en forma individual</a:t>
            </a:r>
            <a:endParaRPr lang="es-PE" sz="2400" dirty="0">
              <a:latin typeface="Arial" charset="0"/>
            </a:endParaRPr>
          </a:p>
          <a:p>
            <a:pPr>
              <a:defRPr/>
            </a:pPr>
            <a:r>
              <a:rPr lang="es-BO" sz="2400" dirty="0">
                <a:latin typeface="Arial" charset="0"/>
              </a:rPr>
              <a:t> </a:t>
            </a:r>
            <a:endParaRPr lang="es-PE" sz="2400" dirty="0">
              <a:latin typeface="Arial" charset="0"/>
            </a:endParaRPr>
          </a:p>
          <a:p>
            <a:pPr>
              <a:defRPr/>
            </a:pPr>
            <a:r>
              <a:rPr lang="es-BO" sz="2400" dirty="0">
                <a:latin typeface="Arial" charset="0"/>
              </a:rPr>
              <a:t>2º </a:t>
            </a:r>
            <a:r>
              <a:rPr lang="es-BO" sz="2400" b="1" dirty="0">
                <a:latin typeface="Arial" charset="0"/>
              </a:rPr>
              <a:t>El nivel de servicio social.</a:t>
            </a:r>
            <a:r>
              <a:rPr lang="es-BO" sz="2400" dirty="0">
                <a:latin typeface="Arial" charset="0"/>
              </a:rPr>
              <a:t> Se da en forma organizada a través de proyectos y programas en dos aspectos:</a:t>
            </a:r>
            <a:endParaRPr lang="es-PE" sz="2400" dirty="0">
              <a:latin typeface="Arial" charset="0"/>
            </a:endParaRPr>
          </a:p>
          <a:p>
            <a:pPr>
              <a:defRPr/>
            </a:pPr>
            <a:r>
              <a:rPr lang="es-BO" sz="2400" dirty="0">
                <a:latin typeface="Arial" charset="0"/>
              </a:rPr>
              <a:t>Al interior de la Iglesia</a:t>
            </a:r>
            <a:endParaRPr lang="es-PE" sz="2400" dirty="0">
              <a:latin typeface="Arial" charset="0"/>
            </a:endParaRPr>
          </a:p>
          <a:p>
            <a:pPr>
              <a:defRPr/>
            </a:pPr>
            <a:r>
              <a:rPr lang="es-BO" sz="2400" dirty="0">
                <a:latin typeface="Arial" charset="0"/>
              </a:rPr>
              <a:t>Fuera de la iglesia</a:t>
            </a:r>
            <a:endParaRPr lang="es-PE" sz="2400" dirty="0">
              <a:latin typeface="Arial" charset="0"/>
            </a:endParaRPr>
          </a:p>
          <a:p>
            <a:pPr>
              <a:defRPr/>
            </a:pPr>
            <a:r>
              <a:rPr lang="es-BO" sz="2400" dirty="0">
                <a:latin typeface="Arial" charset="0"/>
              </a:rPr>
              <a:t> </a:t>
            </a:r>
            <a:endParaRPr lang="es-PE" sz="2400" dirty="0">
              <a:latin typeface="Arial" charset="0"/>
            </a:endParaRPr>
          </a:p>
          <a:p>
            <a:pPr>
              <a:defRPr/>
            </a:pPr>
            <a:r>
              <a:rPr lang="es-BO" sz="2400" dirty="0">
                <a:latin typeface="Arial" charset="0"/>
              </a:rPr>
              <a:t>3º </a:t>
            </a:r>
            <a:r>
              <a:rPr lang="es-BO" sz="2400" b="1" dirty="0">
                <a:latin typeface="Arial" charset="0"/>
              </a:rPr>
              <a:t>El nivel de servicio profético</a:t>
            </a:r>
            <a:r>
              <a:rPr lang="es-BO" sz="2400" dirty="0">
                <a:latin typeface="Arial" charset="0"/>
              </a:rPr>
              <a:t>. Se da en dos aspectos:</a:t>
            </a:r>
            <a:endParaRPr lang="es-PE" sz="2400" dirty="0">
              <a:latin typeface="Arial" charset="0"/>
            </a:endParaRPr>
          </a:p>
          <a:p>
            <a:pPr>
              <a:defRPr/>
            </a:pPr>
            <a:r>
              <a:rPr lang="es-BO" sz="2400" dirty="0">
                <a:latin typeface="Arial" charset="0"/>
              </a:rPr>
              <a:t>Descubriendo las injusticias y denunciándolas.</a:t>
            </a:r>
            <a:endParaRPr lang="es-PE" sz="2400" dirty="0">
              <a:latin typeface="Arial" charset="0"/>
            </a:endParaRPr>
          </a:p>
          <a:p>
            <a:pPr>
              <a:defRPr/>
            </a:pPr>
            <a:r>
              <a:rPr lang="es-BO" sz="2400" dirty="0">
                <a:latin typeface="Arial" charset="0"/>
              </a:rPr>
              <a:t>Solidarizándose con los huérfanos, viudas y necesitados en la lucha por las reivindicaciones sociales y dignificación de la persona.</a:t>
            </a:r>
            <a:endParaRPr lang="es-PE" sz="2400" dirty="0">
              <a:latin typeface="Arial" charset="0"/>
            </a:endParaRPr>
          </a:p>
        </p:txBody>
      </p:sp>
    </p:spTree>
    <p:extLst>
      <p:ext uri="{BB962C8B-B14F-4D97-AF65-F5344CB8AC3E}">
        <p14:creationId xmlns:p14="http://schemas.microsoft.com/office/powerpoint/2010/main" val="1826270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decel="10000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2000" fill="hold"/>
                                        <p:tgtEl>
                                          <p:spTgt spid="10">
                                            <p:txEl>
                                              <p:pRg st="0" end="0"/>
                                            </p:txEl>
                                          </p:spTgt>
                                        </p:tgtEl>
                                        <p:attrNameLst>
                                          <p:attrName>ppt_w</p:attrName>
                                        </p:attrNameLst>
                                      </p:cBhvr>
                                      <p:tavLst>
                                        <p:tav tm="100000">
                                          <p:val>
                                            <p:fltVal val="0"/>
                                          </p:val>
                                        </p:tav>
                                        <p:tav>
                                          <p:val>
                                            <p:strVal val="#ppt_w"/>
                                          </p:val>
                                        </p:tav>
                                      </p:tavLst>
                                    </p:anim>
                                    <p:anim calcmode="lin" valueType="num">
                                      <p:cBhvr>
                                        <p:cTn id="8" dur="2000" fill="hold"/>
                                        <p:tgtEl>
                                          <p:spTgt spid="10">
                                            <p:txEl>
                                              <p:pRg st="0" end="0"/>
                                            </p:txEl>
                                          </p:spTgt>
                                        </p:tgtEl>
                                        <p:attrNameLst>
                                          <p:attrName>ppt_h</p:attrName>
                                        </p:attrNameLst>
                                      </p:cBhvr>
                                      <p:tavLst>
                                        <p:tav tm="100000">
                                          <p:val>
                                            <p:fltVal val="0"/>
                                          </p:val>
                                        </p:tav>
                                        <p:tav>
                                          <p:val>
                                            <p:strVal val="#ppt_h"/>
                                          </p:val>
                                        </p:tav>
                                      </p:tavLst>
                                    </p:anim>
                                    <p:anim calcmode="lin" valueType="num">
                                      <p:cBhvr>
                                        <p:cTn id="9" dur="2000" fill="hold"/>
                                        <p:tgtEl>
                                          <p:spTgt spid="10">
                                            <p:txEl>
                                              <p:pRg st="0" end="0"/>
                                            </p:txEl>
                                          </p:spTgt>
                                        </p:tgtEl>
                                        <p:attrNameLst>
                                          <p:attrName>r</p:attrName>
                                        </p:attrNameLst>
                                      </p:cBhvr>
                                      <p:tavLst>
                                        <p:tav tm="100000">
                                          <p:val>
                                            <p:strVal val="360"/>
                                          </p:val>
                                        </p:tav>
                                        <p:tav>
                                          <p:val>
                                            <p:strVal val="0"/>
                                          </p:val>
                                        </p:tav>
                                      </p:tavLst>
                                    </p:anim>
                                    <p:animEffect transition="in" filter="fade">
                                      <p:cBhvr>
                                        <p:cTn id="10" dur="2000"/>
                                        <p:tgtEl>
                                          <p:spTgt spid="10">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fill="hold" nodeType="clickEffect">
                                  <p:stCondLst>
                                    <p:cond delay="0"/>
                                  </p:stCondLst>
                                  <p:iterate type="lt">
                                    <p:tmPct val="0"/>
                                  </p:iterate>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down)">
                                      <p:cBhvr>
                                        <p:cTn id="15" dur="580">
                                          <p:stCondLst>
                                            <p:cond delay="0"/>
                                          </p:stCondLst>
                                        </p:cTn>
                                        <p:tgtEl>
                                          <p:spTgt spid="11">
                                            <p:txEl>
                                              <p:pRg st="0" end="0"/>
                                            </p:txEl>
                                          </p:spTgt>
                                        </p:tgtEl>
                                      </p:cBhvr>
                                    </p:animEffect>
                                    <p:anim calcmode="lin" valueType="num">
                                      <p:cBhvr>
                                        <p:cTn id="16" dur="1822" fill="hold">
                                          <p:stCondLst>
                                            <p:cond delay="0"/>
                                          </p:stCondLst>
                                        </p:cTn>
                                        <p:tgtEl>
                                          <p:spTgt spid="11">
                                            <p:txEl>
                                              <p:pRg st="0" end="0"/>
                                            </p:txEl>
                                          </p:spTgt>
                                        </p:tgtEl>
                                        <p:attrNameLst>
                                          <p:attrName>ppt_x</p:attrName>
                                        </p:attrNameLst>
                                      </p:cBhvr>
                                      <p:tavLst>
                                        <p:tav tm="100000">
                                          <p:val>
                                            <p:strVal val="#ppt_x-0.25"/>
                                          </p:val>
                                        </p:tav>
                                        <p:tav>
                                          <p:val>
                                            <p:strVal val="#ppt_x"/>
                                          </p:val>
                                        </p:tav>
                                      </p:tavLst>
                                    </p:anim>
                                    <p:anim calcmode="lin" valueType="num">
                                      <p:cBhvr>
                                        <p:cTn id="17" dur="664" fill="hold">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18" dur="664" fill="hold">
                                          <p:stCondLst>
                                            <p:cond delay="0"/>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19" dur="332" fill="hold">
                                          <p:stCondLst>
                                            <p:cond delay="0"/>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20" dur="164" fill="hold">
                                          <p:stCondLst>
                                            <p:cond delay="0"/>
                                          </p:stCondLst>
                                        </p:cTn>
                                        <p:tgtEl>
                                          <p:spTgt spid="11">
                                            <p:txEl>
                                              <p:pRg st="0" end="0"/>
                                            </p:txEl>
                                          </p:spTgt>
                                        </p:tgtEl>
                                        <p:attrNameLst>
                                          <p:attrName>ppt_y</p:attrName>
                                        </p:attrNameLst>
                                      </p:cBhvr>
                                      <p:tavLst>
                                        <p:tav tm="0" fmla="#ppt_y-sin(pi*$)/81">
                                          <p:val>
                                            <p:fltVal val="0"/>
                                          </p:val>
                                        </p:tav>
                                        <p:tav tm="100000">
                                          <p:val>
                                            <p:fltVal val="1"/>
                                          </p:val>
                                        </p:tav>
                                      </p:tavLst>
                                    </p:anim>
                                    <p:animScale>
                                      <p:cBhvr>
                                        <p:cTn id="21" dur="26" fill="hold">
                                          <p:stCondLst>
                                            <p:cond delay="650"/>
                                          </p:stCondLst>
                                        </p:cTn>
                                        <p:tgtEl>
                                          <p:spTgt spid="11">
                                            <p:txEl>
                                              <p:pRg st="0" end="0"/>
                                            </p:txEl>
                                          </p:spTgt>
                                        </p:tgtEl>
                                      </p:cBhvr>
                                      <p:to x="100000" y="60000"/>
                                    </p:animScale>
                                    <p:animScale>
                                      <p:cBhvr>
                                        <p:cTn id="22" dur="166" decel="50000" fill="hold">
                                          <p:stCondLst>
                                            <p:cond delay="676"/>
                                          </p:stCondLst>
                                        </p:cTn>
                                        <p:tgtEl>
                                          <p:spTgt spid="11">
                                            <p:txEl>
                                              <p:pRg st="0" end="0"/>
                                            </p:txEl>
                                          </p:spTgt>
                                        </p:tgtEl>
                                      </p:cBhvr>
                                      <p:to x="100000" y="100000"/>
                                    </p:animScale>
                                    <p:animScale>
                                      <p:cBhvr>
                                        <p:cTn id="23" dur="26" fill="hold">
                                          <p:stCondLst>
                                            <p:cond delay="1312"/>
                                          </p:stCondLst>
                                        </p:cTn>
                                        <p:tgtEl>
                                          <p:spTgt spid="11">
                                            <p:txEl>
                                              <p:pRg st="0" end="0"/>
                                            </p:txEl>
                                          </p:spTgt>
                                        </p:tgtEl>
                                      </p:cBhvr>
                                      <p:to x="100000" y="80000"/>
                                    </p:animScale>
                                    <p:animScale>
                                      <p:cBhvr>
                                        <p:cTn id="24" dur="166" decel="50000" fill="hold">
                                          <p:stCondLst>
                                            <p:cond delay="1338"/>
                                          </p:stCondLst>
                                        </p:cTn>
                                        <p:tgtEl>
                                          <p:spTgt spid="11">
                                            <p:txEl>
                                              <p:pRg st="0" end="0"/>
                                            </p:txEl>
                                          </p:spTgt>
                                        </p:tgtEl>
                                      </p:cBhvr>
                                      <p:to x="100000" y="100000"/>
                                    </p:animScale>
                                    <p:animScale>
                                      <p:cBhvr>
                                        <p:cTn id="25" dur="26" fill="hold">
                                          <p:stCondLst>
                                            <p:cond delay="1642"/>
                                          </p:stCondLst>
                                        </p:cTn>
                                        <p:tgtEl>
                                          <p:spTgt spid="11">
                                            <p:txEl>
                                              <p:pRg st="0" end="0"/>
                                            </p:txEl>
                                          </p:spTgt>
                                        </p:tgtEl>
                                      </p:cBhvr>
                                      <p:to x="100000" y="90000"/>
                                    </p:animScale>
                                    <p:animScale>
                                      <p:cBhvr>
                                        <p:cTn id="26" dur="166" decel="50000" fill="hold">
                                          <p:stCondLst>
                                            <p:cond delay="1668"/>
                                          </p:stCondLst>
                                        </p:cTn>
                                        <p:tgtEl>
                                          <p:spTgt spid="11">
                                            <p:txEl>
                                              <p:pRg st="0" end="0"/>
                                            </p:txEl>
                                          </p:spTgt>
                                        </p:tgtEl>
                                      </p:cBhvr>
                                      <p:to x="100000" y="100000"/>
                                    </p:animScale>
                                    <p:animScale>
                                      <p:cBhvr>
                                        <p:cTn id="27" dur="26" fill="hold">
                                          <p:stCondLst>
                                            <p:cond delay="1808"/>
                                          </p:stCondLst>
                                        </p:cTn>
                                        <p:tgtEl>
                                          <p:spTgt spid="11">
                                            <p:txEl>
                                              <p:pRg st="0" end="0"/>
                                            </p:txEl>
                                          </p:spTgt>
                                        </p:tgtEl>
                                      </p:cBhvr>
                                      <p:to x="100000" y="95000"/>
                                    </p:animScale>
                                    <p:animScale>
                                      <p:cBhvr>
                                        <p:cTn id="28" dur="166" decel="50000" fill="hold">
                                          <p:stCondLst>
                                            <p:cond delay="1834"/>
                                          </p:stCondLst>
                                        </p:cTn>
                                        <p:tgtEl>
                                          <p:spTgt spid="11">
                                            <p:txEl>
                                              <p:pRg st="0" end="0"/>
                                            </p:txEl>
                                          </p:spTgt>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fill="hold" nodeType="clickEffect">
                                  <p:stCondLst>
                                    <p:cond delay="0"/>
                                  </p:stCondLst>
                                  <p:iterate type="lt">
                                    <p:tmPct val="0"/>
                                  </p:iterate>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wipe(down)">
                                      <p:cBhvr>
                                        <p:cTn id="33" dur="580">
                                          <p:stCondLst>
                                            <p:cond delay="0"/>
                                          </p:stCondLst>
                                        </p:cTn>
                                        <p:tgtEl>
                                          <p:spTgt spid="11">
                                            <p:txEl>
                                              <p:pRg st="1" end="1"/>
                                            </p:txEl>
                                          </p:spTgt>
                                        </p:tgtEl>
                                      </p:cBhvr>
                                    </p:animEffect>
                                    <p:anim calcmode="lin" valueType="num">
                                      <p:cBhvr>
                                        <p:cTn id="34" dur="1822" fill="hold">
                                          <p:stCondLst>
                                            <p:cond delay="0"/>
                                          </p:stCondLst>
                                        </p:cTn>
                                        <p:tgtEl>
                                          <p:spTgt spid="11">
                                            <p:txEl>
                                              <p:pRg st="1" end="1"/>
                                            </p:txEl>
                                          </p:spTgt>
                                        </p:tgtEl>
                                        <p:attrNameLst>
                                          <p:attrName>ppt_x</p:attrName>
                                        </p:attrNameLst>
                                      </p:cBhvr>
                                      <p:tavLst>
                                        <p:tav tm="100000">
                                          <p:val>
                                            <p:strVal val="#ppt_x-0.25"/>
                                          </p:val>
                                        </p:tav>
                                        <p:tav>
                                          <p:val>
                                            <p:strVal val="#ppt_x"/>
                                          </p:val>
                                        </p:tav>
                                      </p:tavLst>
                                    </p:anim>
                                    <p:anim calcmode="lin" valueType="num">
                                      <p:cBhvr>
                                        <p:cTn id="35" dur="664" fill="hold">
                                          <p:stCondLst>
                                            <p:cond delay="0"/>
                                          </p:stCondLst>
                                        </p:cTn>
                                        <p:tgtEl>
                                          <p:spTgt spid="11">
                                            <p:txEl>
                                              <p:pRg st="1" end="1"/>
                                            </p:txEl>
                                          </p:spTgt>
                                        </p:tgtEl>
                                        <p:attrNameLst>
                                          <p:attrName>ppt_y</p:attrName>
                                        </p:attrNameLst>
                                      </p:cBhvr>
                                      <p:tavLst>
                                        <p:tav tm="0" fmla="#ppt_y-sin(pi*$)/3">
                                          <p:val>
                                            <p:fltVal val="0.5"/>
                                          </p:val>
                                        </p:tav>
                                        <p:tav tm="100000">
                                          <p:val>
                                            <p:fltVal val="1"/>
                                          </p:val>
                                        </p:tav>
                                      </p:tavLst>
                                    </p:anim>
                                    <p:anim calcmode="lin" valueType="num">
                                      <p:cBhvr>
                                        <p:cTn id="36" dur="664" fill="hold">
                                          <p:stCondLst>
                                            <p:cond delay="0"/>
                                          </p:stCondLst>
                                        </p:cTn>
                                        <p:tgtEl>
                                          <p:spTgt spid="11">
                                            <p:txEl>
                                              <p:pRg st="1" end="1"/>
                                            </p:txEl>
                                          </p:spTgt>
                                        </p:tgtEl>
                                        <p:attrNameLst>
                                          <p:attrName>ppt_y</p:attrName>
                                        </p:attrNameLst>
                                      </p:cBhvr>
                                      <p:tavLst>
                                        <p:tav tm="0" fmla="#ppt_y-sin(pi*$)/9">
                                          <p:val>
                                            <p:fltVal val="0"/>
                                          </p:val>
                                        </p:tav>
                                        <p:tav tm="100000">
                                          <p:val>
                                            <p:fltVal val="1"/>
                                          </p:val>
                                        </p:tav>
                                      </p:tavLst>
                                    </p:anim>
                                    <p:anim calcmode="lin" valueType="num">
                                      <p:cBhvr>
                                        <p:cTn id="37" dur="332" fill="hold">
                                          <p:stCondLst>
                                            <p:cond delay="0"/>
                                          </p:stCondLst>
                                        </p:cTn>
                                        <p:tgtEl>
                                          <p:spTgt spid="11">
                                            <p:txEl>
                                              <p:pRg st="1" end="1"/>
                                            </p:txEl>
                                          </p:spTgt>
                                        </p:tgtEl>
                                        <p:attrNameLst>
                                          <p:attrName>ppt_y</p:attrName>
                                        </p:attrNameLst>
                                      </p:cBhvr>
                                      <p:tavLst>
                                        <p:tav tm="0" fmla="#ppt_y-sin(pi*$)/27">
                                          <p:val>
                                            <p:fltVal val="0"/>
                                          </p:val>
                                        </p:tav>
                                        <p:tav tm="100000">
                                          <p:val>
                                            <p:fltVal val="1"/>
                                          </p:val>
                                        </p:tav>
                                      </p:tavLst>
                                    </p:anim>
                                    <p:anim calcmode="lin" valueType="num">
                                      <p:cBhvr>
                                        <p:cTn id="38" dur="164" fill="hold">
                                          <p:stCondLst>
                                            <p:cond delay="0"/>
                                          </p:stCondLst>
                                        </p:cTn>
                                        <p:tgtEl>
                                          <p:spTgt spid="11">
                                            <p:txEl>
                                              <p:pRg st="1" end="1"/>
                                            </p:txEl>
                                          </p:spTgt>
                                        </p:tgtEl>
                                        <p:attrNameLst>
                                          <p:attrName>ppt_y</p:attrName>
                                        </p:attrNameLst>
                                      </p:cBhvr>
                                      <p:tavLst>
                                        <p:tav tm="0" fmla="#ppt_y-sin(pi*$)/81">
                                          <p:val>
                                            <p:fltVal val="0"/>
                                          </p:val>
                                        </p:tav>
                                        <p:tav tm="100000">
                                          <p:val>
                                            <p:fltVal val="1"/>
                                          </p:val>
                                        </p:tav>
                                      </p:tavLst>
                                    </p:anim>
                                    <p:animScale>
                                      <p:cBhvr>
                                        <p:cTn id="39" dur="26" fill="hold">
                                          <p:stCondLst>
                                            <p:cond delay="650"/>
                                          </p:stCondLst>
                                        </p:cTn>
                                        <p:tgtEl>
                                          <p:spTgt spid="11">
                                            <p:txEl>
                                              <p:pRg st="1" end="1"/>
                                            </p:txEl>
                                          </p:spTgt>
                                        </p:tgtEl>
                                      </p:cBhvr>
                                      <p:to x="100000" y="60000"/>
                                    </p:animScale>
                                    <p:animScale>
                                      <p:cBhvr>
                                        <p:cTn id="40" dur="166" decel="50000" fill="hold">
                                          <p:stCondLst>
                                            <p:cond delay="676"/>
                                          </p:stCondLst>
                                        </p:cTn>
                                        <p:tgtEl>
                                          <p:spTgt spid="11">
                                            <p:txEl>
                                              <p:pRg st="1" end="1"/>
                                            </p:txEl>
                                          </p:spTgt>
                                        </p:tgtEl>
                                      </p:cBhvr>
                                      <p:to x="100000" y="100000"/>
                                    </p:animScale>
                                    <p:animScale>
                                      <p:cBhvr>
                                        <p:cTn id="41" dur="26" fill="hold">
                                          <p:stCondLst>
                                            <p:cond delay="1312"/>
                                          </p:stCondLst>
                                        </p:cTn>
                                        <p:tgtEl>
                                          <p:spTgt spid="11">
                                            <p:txEl>
                                              <p:pRg st="1" end="1"/>
                                            </p:txEl>
                                          </p:spTgt>
                                        </p:tgtEl>
                                      </p:cBhvr>
                                      <p:to x="100000" y="80000"/>
                                    </p:animScale>
                                    <p:animScale>
                                      <p:cBhvr>
                                        <p:cTn id="42" dur="166" decel="50000" fill="hold">
                                          <p:stCondLst>
                                            <p:cond delay="1338"/>
                                          </p:stCondLst>
                                        </p:cTn>
                                        <p:tgtEl>
                                          <p:spTgt spid="11">
                                            <p:txEl>
                                              <p:pRg st="1" end="1"/>
                                            </p:txEl>
                                          </p:spTgt>
                                        </p:tgtEl>
                                      </p:cBhvr>
                                      <p:to x="100000" y="100000"/>
                                    </p:animScale>
                                    <p:animScale>
                                      <p:cBhvr>
                                        <p:cTn id="43" dur="26" fill="hold">
                                          <p:stCondLst>
                                            <p:cond delay="1642"/>
                                          </p:stCondLst>
                                        </p:cTn>
                                        <p:tgtEl>
                                          <p:spTgt spid="11">
                                            <p:txEl>
                                              <p:pRg st="1" end="1"/>
                                            </p:txEl>
                                          </p:spTgt>
                                        </p:tgtEl>
                                      </p:cBhvr>
                                      <p:to x="100000" y="90000"/>
                                    </p:animScale>
                                    <p:animScale>
                                      <p:cBhvr>
                                        <p:cTn id="44" dur="166" decel="50000" fill="hold">
                                          <p:stCondLst>
                                            <p:cond delay="1668"/>
                                          </p:stCondLst>
                                        </p:cTn>
                                        <p:tgtEl>
                                          <p:spTgt spid="11">
                                            <p:txEl>
                                              <p:pRg st="1" end="1"/>
                                            </p:txEl>
                                          </p:spTgt>
                                        </p:tgtEl>
                                      </p:cBhvr>
                                      <p:to x="100000" y="100000"/>
                                    </p:animScale>
                                    <p:animScale>
                                      <p:cBhvr>
                                        <p:cTn id="45" dur="26" fill="hold">
                                          <p:stCondLst>
                                            <p:cond delay="1808"/>
                                          </p:stCondLst>
                                        </p:cTn>
                                        <p:tgtEl>
                                          <p:spTgt spid="11">
                                            <p:txEl>
                                              <p:pRg st="1" end="1"/>
                                            </p:txEl>
                                          </p:spTgt>
                                        </p:tgtEl>
                                      </p:cBhvr>
                                      <p:to x="100000" y="95000"/>
                                    </p:animScale>
                                    <p:animScale>
                                      <p:cBhvr>
                                        <p:cTn id="46" dur="166" decel="50000" fill="hold">
                                          <p:stCondLst>
                                            <p:cond delay="1834"/>
                                          </p:stCondLst>
                                        </p:cTn>
                                        <p:tgtEl>
                                          <p:spTgt spid="11">
                                            <p:txEl>
                                              <p:pRg st="1" end="1"/>
                                            </p:txEl>
                                          </p:spTgt>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fill="hold" nodeType="clickEffect">
                                  <p:stCondLst>
                                    <p:cond delay="0"/>
                                  </p:stCondLst>
                                  <p:iterate type="lt">
                                    <p:tmPct val="0"/>
                                  </p:iterate>
                                  <p:childTnLst>
                                    <p:set>
                                      <p:cBhvr>
                                        <p:cTn id="50" dur="1" fill="hold">
                                          <p:stCondLst>
                                            <p:cond delay="0"/>
                                          </p:stCondLst>
                                        </p:cTn>
                                        <p:tgtEl>
                                          <p:spTgt spid="11">
                                            <p:txEl>
                                              <p:pRg st="2" end="2"/>
                                            </p:txEl>
                                          </p:spTgt>
                                        </p:tgtEl>
                                        <p:attrNameLst>
                                          <p:attrName>style.visibility</p:attrName>
                                        </p:attrNameLst>
                                      </p:cBhvr>
                                      <p:to>
                                        <p:strVal val="visible"/>
                                      </p:to>
                                    </p:set>
                                    <p:animEffect transition="in" filter="wipe(down)">
                                      <p:cBhvr>
                                        <p:cTn id="51" dur="580">
                                          <p:stCondLst>
                                            <p:cond delay="0"/>
                                          </p:stCondLst>
                                        </p:cTn>
                                        <p:tgtEl>
                                          <p:spTgt spid="11">
                                            <p:txEl>
                                              <p:pRg st="2" end="2"/>
                                            </p:txEl>
                                          </p:spTgt>
                                        </p:tgtEl>
                                      </p:cBhvr>
                                    </p:animEffect>
                                    <p:anim calcmode="lin" valueType="num">
                                      <p:cBhvr>
                                        <p:cTn id="52" dur="1822" fill="hold">
                                          <p:stCondLst>
                                            <p:cond delay="0"/>
                                          </p:stCondLst>
                                        </p:cTn>
                                        <p:tgtEl>
                                          <p:spTgt spid="11">
                                            <p:txEl>
                                              <p:pRg st="2" end="2"/>
                                            </p:txEl>
                                          </p:spTgt>
                                        </p:tgtEl>
                                        <p:attrNameLst>
                                          <p:attrName>ppt_x</p:attrName>
                                        </p:attrNameLst>
                                      </p:cBhvr>
                                      <p:tavLst>
                                        <p:tav tm="100000">
                                          <p:val>
                                            <p:strVal val="#ppt_x-0.25"/>
                                          </p:val>
                                        </p:tav>
                                        <p:tav>
                                          <p:val>
                                            <p:strVal val="#ppt_x"/>
                                          </p:val>
                                        </p:tav>
                                      </p:tavLst>
                                    </p:anim>
                                    <p:anim calcmode="lin" valueType="num">
                                      <p:cBhvr>
                                        <p:cTn id="53" dur="664" fill="hold">
                                          <p:stCondLst>
                                            <p:cond delay="0"/>
                                          </p:stCondLst>
                                        </p:cTn>
                                        <p:tgtEl>
                                          <p:spTgt spid="11">
                                            <p:txEl>
                                              <p:pRg st="2" end="2"/>
                                            </p:txEl>
                                          </p:spTgt>
                                        </p:tgtEl>
                                        <p:attrNameLst>
                                          <p:attrName>ppt_y</p:attrName>
                                        </p:attrNameLst>
                                      </p:cBhvr>
                                      <p:tavLst>
                                        <p:tav tm="0" fmla="#ppt_y-sin(pi*$)/3">
                                          <p:val>
                                            <p:fltVal val="0.5"/>
                                          </p:val>
                                        </p:tav>
                                        <p:tav tm="100000">
                                          <p:val>
                                            <p:fltVal val="1"/>
                                          </p:val>
                                        </p:tav>
                                      </p:tavLst>
                                    </p:anim>
                                    <p:anim calcmode="lin" valueType="num">
                                      <p:cBhvr>
                                        <p:cTn id="54" dur="664" fill="hold">
                                          <p:stCondLst>
                                            <p:cond delay="0"/>
                                          </p:stCondLst>
                                        </p:cTn>
                                        <p:tgtEl>
                                          <p:spTgt spid="11">
                                            <p:txEl>
                                              <p:pRg st="2" end="2"/>
                                            </p:txEl>
                                          </p:spTgt>
                                        </p:tgtEl>
                                        <p:attrNameLst>
                                          <p:attrName>ppt_y</p:attrName>
                                        </p:attrNameLst>
                                      </p:cBhvr>
                                      <p:tavLst>
                                        <p:tav tm="0" fmla="#ppt_y-sin(pi*$)/9">
                                          <p:val>
                                            <p:fltVal val="0"/>
                                          </p:val>
                                        </p:tav>
                                        <p:tav tm="100000">
                                          <p:val>
                                            <p:fltVal val="1"/>
                                          </p:val>
                                        </p:tav>
                                      </p:tavLst>
                                    </p:anim>
                                    <p:anim calcmode="lin" valueType="num">
                                      <p:cBhvr>
                                        <p:cTn id="55" dur="332" fill="hold">
                                          <p:stCondLst>
                                            <p:cond delay="0"/>
                                          </p:stCondLst>
                                        </p:cTn>
                                        <p:tgtEl>
                                          <p:spTgt spid="11">
                                            <p:txEl>
                                              <p:pRg st="2" end="2"/>
                                            </p:txEl>
                                          </p:spTgt>
                                        </p:tgtEl>
                                        <p:attrNameLst>
                                          <p:attrName>ppt_y</p:attrName>
                                        </p:attrNameLst>
                                      </p:cBhvr>
                                      <p:tavLst>
                                        <p:tav tm="0" fmla="#ppt_y-sin(pi*$)/27">
                                          <p:val>
                                            <p:fltVal val="0"/>
                                          </p:val>
                                        </p:tav>
                                        <p:tav tm="100000">
                                          <p:val>
                                            <p:fltVal val="1"/>
                                          </p:val>
                                        </p:tav>
                                      </p:tavLst>
                                    </p:anim>
                                    <p:anim calcmode="lin" valueType="num">
                                      <p:cBhvr>
                                        <p:cTn id="56" dur="164" fill="hold">
                                          <p:stCondLst>
                                            <p:cond delay="0"/>
                                          </p:stCondLst>
                                        </p:cTn>
                                        <p:tgtEl>
                                          <p:spTgt spid="11">
                                            <p:txEl>
                                              <p:pRg st="2" end="2"/>
                                            </p:txEl>
                                          </p:spTgt>
                                        </p:tgtEl>
                                        <p:attrNameLst>
                                          <p:attrName>ppt_y</p:attrName>
                                        </p:attrNameLst>
                                      </p:cBhvr>
                                      <p:tavLst>
                                        <p:tav tm="0" fmla="#ppt_y-sin(pi*$)/81">
                                          <p:val>
                                            <p:fltVal val="0"/>
                                          </p:val>
                                        </p:tav>
                                        <p:tav tm="100000">
                                          <p:val>
                                            <p:fltVal val="1"/>
                                          </p:val>
                                        </p:tav>
                                      </p:tavLst>
                                    </p:anim>
                                    <p:animScale>
                                      <p:cBhvr>
                                        <p:cTn id="57" dur="26" fill="hold">
                                          <p:stCondLst>
                                            <p:cond delay="650"/>
                                          </p:stCondLst>
                                        </p:cTn>
                                        <p:tgtEl>
                                          <p:spTgt spid="11">
                                            <p:txEl>
                                              <p:pRg st="2" end="2"/>
                                            </p:txEl>
                                          </p:spTgt>
                                        </p:tgtEl>
                                      </p:cBhvr>
                                      <p:to x="100000" y="60000"/>
                                    </p:animScale>
                                    <p:animScale>
                                      <p:cBhvr>
                                        <p:cTn id="58" dur="166" decel="50000" fill="hold">
                                          <p:stCondLst>
                                            <p:cond delay="676"/>
                                          </p:stCondLst>
                                        </p:cTn>
                                        <p:tgtEl>
                                          <p:spTgt spid="11">
                                            <p:txEl>
                                              <p:pRg st="2" end="2"/>
                                            </p:txEl>
                                          </p:spTgt>
                                        </p:tgtEl>
                                      </p:cBhvr>
                                      <p:to x="100000" y="100000"/>
                                    </p:animScale>
                                    <p:animScale>
                                      <p:cBhvr>
                                        <p:cTn id="59" dur="26" fill="hold">
                                          <p:stCondLst>
                                            <p:cond delay="1312"/>
                                          </p:stCondLst>
                                        </p:cTn>
                                        <p:tgtEl>
                                          <p:spTgt spid="11">
                                            <p:txEl>
                                              <p:pRg st="2" end="2"/>
                                            </p:txEl>
                                          </p:spTgt>
                                        </p:tgtEl>
                                      </p:cBhvr>
                                      <p:to x="100000" y="80000"/>
                                    </p:animScale>
                                    <p:animScale>
                                      <p:cBhvr>
                                        <p:cTn id="60" dur="166" decel="50000" fill="hold">
                                          <p:stCondLst>
                                            <p:cond delay="1338"/>
                                          </p:stCondLst>
                                        </p:cTn>
                                        <p:tgtEl>
                                          <p:spTgt spid="11">
                                            <p:txEl>
                                              <p:pRg st="2" end="2"/>
                                            </p:txEl>
                                          </p:spTgt>
                                        </p:tgtEl>
                                      </p:cBhvr>
                                      <p:to x="100000" y="100000"/>
                                    </p:animScale>
                                    <p:animScale>
                                      <p:cBhvr>
                                        <p:cTn id="61" dur="26" fill="hold">
                                          <p:stCondLst>
                                            <p:cond delay="1642"/>
                                          </p:stCondLst>
                                        </p:cTn>
                                        <p:tgtEl>
                                          <p:spTgt spid="11">
                                            <p:txEl>
                                              <p:pRg st="2" end="2"/>
                                            </p:txEl>
                                          </p:spTgt>
                                        </p:tgtEl>
                                      </p:cBhvr>
                                      <p:to x="100000" y="90000"/>
                                    </p:animScale>
                                    <p:animScale>
                                      <p:cBhvr>
                                        <p:cTn id="62" dur="166" decel="50000" fill="hold">
                                          <p:stCondLst>
                                            <p:cond delay="1668"/>
                                          </p:stCondLst>
                                        </p:cTn>
                                        <p:tgtEl>
                                          <p:spTgt spid="11">
                                            <p:txEl>
                                              <p:pRg st="2" end="2"/>
                                            </p:txEl>
                                          </p:spTgt>
                                        </p:tgtEl>
                                      </p:cBhvr>
                                      <p:to x="100000" y="100000"/>
                                    </p:animScale>
                                    <p:animScale>
                                      <p:cBhvr>
                                        <p:cTn id="63" dur="26" fill="hold">
                                          <p:stCondLst>
                                            <p:cond delay="1808"/>
                                          </p:stCondLst>
                                        </p:cTn>
                                        <p:tgtEl>
                                          <p:spTgt spid="11">
                                            <p:txEl>
                                              <p:pRg st="2" end="2"/>
                                            </p:txEl>
                                          </p:spTgt>
                                        </p:tgtEl>
                                      </p:cBhvr>
                                      <p:to x="100000" y="95000"/>
                                    </p:animScale>
                                    <p:animScale>
                                      <p:cBhvr>
                                        <p:cTn id="64" dur="166" decel="50000" fill="hold">
                                          <p:stCondLst>
                                            <p:cond delay="1834"/>
                                          </p:stCondLst>
                                        </p:cTn>
                                        <p:tgtEl>
                                          <p:spTgt spid="11">
                                            <p:txEl>
                                              <p:pRg st="2" end="2"/>
                                            </p:txEl>
                                          </p:spTgt>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fill="hold" nodeType="clickEffect">
                                  <p:stCondLst>
                                    <p:cond delay="0"/>
                                  </p:stCondLst>
                                  <p:iterate type="lt">
                                    <p:tmPct val="0"/>
                                  </p:iterate>
                                  <p:childTnLst>
                                    <p:set>
                                      <p:cBhvr>
                                        <p:cTn id="68" dur="1" fill="hold">
                                          <p:stCondLst>
                                            <p:cond delay="0"/>
                                          </p:stCondLst>
                                        </p:cTn>
                                        <p:tgtEl>
                                          <p:spTgt spid="11">
                                            <p:txEl>
                                              <p:pRg st="3" end="3"/>
                                            </p:txEl>
                                          </p:spTgt>
                                        </p:tgtEl>
                                        <p:attrNameLst>
                                          <p:attrName>style.visibility</p:attrName>
                                        </p:attrNameLst>
                                      </p:cBhvr>
                                      <p:to>
                                        <p:strVal val="visible"/>
                                      </p:to>
                                    </p:set>
                                    <p:animEffect transition="in" filter="wipe(down)">
                                      <p:cBhvr>
                                        <p:cTn id="69" dur="580">
                                          <p:stCondLst>
                                            <p:cond delay="0"/>
                                          </p:stCondLst>
                                        </p:cTn>
                                        <p:tgtEl>
                                          <p:spTgt spid="11">
                                            <p:txEl>
                                              <p:pRg st="3" end="3"/>
                                            </p:txEl>
                                          </p:spTgt>
                                        </p:tgtEl>
                                      </p:cBhvr>
                                    </p:animEffect>
                                    <p:anim calcmode="lin" valueType="num">
                                      <p:cBhvr>
                                        <p:cTn id="70" dur="1822" fill="hold">
                                          <p:stCondLst>
                                            <p:cond delay="0"/>
                                          </p:stCondLst>
                                        </p:cTn>
                                        <p:tgtEl>
                                          <p:spTgt spid="11">
                                            <p:txEl>
                                              <p:pRg st="3" end="3"/>
                                            </p:txEl>
                                          </p:spTgt>
                                        </p:tgtEl>
                                        <p:attrNameLst>
                                          <p:attrName>ppt_x</p:attrName>
                                        </p:attrNameLst>
                                      </p:cBhvr>
                                      <p:tavLst>
                                        <p:tav tm="100000">
                                          <p:val>
                                            <p:strVal val="#ppt_x-0.25"/>
                                          </p:val>
                                        </p:tav>
                                        <p:tav>
                                          <p:val>
                                            <p:strVal val="#ppt_x"/>
                                          </p:val>
                                        </p:tav>
                                      </p:tavLst>
                                    </p:anim>
                                    <p:anim calcmode="lin" valueType="num">
                                      <p:cBhvr>
                                        <p:cTn id="71" dur="664" fill="hold">
                                          <p:stCondLst>
                                            <p:cond delay="0"/>
                                          </p:stCondLst>
                                        </p:cTn>
                                        <p:tgtEl>
                                          <p:spTgt spid="11">
                                            <p:txEl>
                                              <p:pRg st="3" end="3"/>
                                            </p:txEl>
                                          </p:spTgt>
                                        </p:tgtEl>
                                        <p:attrNameLst>
                                          <p:attrName>ppt_y</p:attrName>
                                        </p:attrNameLst>
                                      </p:cBhvr>
                                      <p:tavLst>
                                        <p:tav tm="0" fmla="#ppt_y-sin(pi*$)/3">
                                          <p:val>
                                            <p:fltVal val="0.5"/>
                                          </p:val>
                                        </p:tav>
                                        <p:tav tm="100000">
                                          <p:val>
                                            <p:fltVal val="1"/>
                                          </p:val>
                                        </p:tav>
                                      </p:tavLst>
                                    </p:anim>
                                    <p:anim calcmode="lin" valueType="num">
                                      <p:cBhvr>
                                        <p:cTn id="72" dur="664" fill="hold">
                                          <p:stCondLst>
                                            <p:cond delay="0"/>
                                          </p:stCondLst>
                                        </p:cTn>
                                        <p:tgtEl>
                                          <p:spTgt spid="11">
                                            <p:txEl>
                                              <p:pRg st="3" end="3"/>
                                            </p:txEl>
                                          </p:spTgt>
                                        </p:tgtEl>
                                        <p:attrNameLst>
                                          <p:attrName>ppt_y</p:attrName>
                                        </p:attrNameLst>
                                      </p:cBhvr>
                                      <p:tavLst>
                                        <p:tav tm="0" fmla="#ppt_y-sin(pi*$)/9">
                                          <p:val>
                                            <p:fltVal val="0"/>
                                          </p:val>
                                        </p:tav>
                                        <p:tav tm="100000">
                                          <p:val>
                                            <p:fltVal val="1"/>
                                          </p:val>
                                        </p:tav>
                                      </p:tavLst>
                                    </p:anim>
                                    <p:anim calcmode="lin" valueType="num">
                                      <p:cBhvr>
                                        <p:cTn id="73" dur="332" fill="hold">
                                          <p:stCondLst>
                                            <p:cond delay="0"/>
                                          </p:stCondLst>
                                        </p:cTn>
                                        <p:tgtEl>
                                          <p:spTgt spid="11">
                                            <p:txEl>
                                              <p:pRg st="3" end="3"/>
                                            </p:txEl>
                                          </p:spTgt>
                                        </p:tgtEl>
                                        <p:attrNameLst>
                                          <p:attrName>ppt_y</p:attrName>
                                        </p:attrNameLst>
                                      </p:cBhvr>
                                      <p:tavLst>
                                        <p:tav tm="0" fmla="#ppt_y-sin(pi*$)/27">
                                          <p:val>
                                            <p:fltVal val="0"/>
                                          </p:val>
                                        </p:tav>
                                        <p:tav tm="100000">
                                          <p:val>
                                            <p:fltVal val="1"/>
                                          </p:val>
                                        </p:tav>
                                      </p:tavLst>
                                    </p:anim>
                                    <p:anim calcmode="lin" valueType="num">
                                      <p:cBhvr>
                                        <p:cTn id="74" dur="164" fill="hold">
                                          <p:stCondLst>
                                            <p:cond delay="0"/>
                                          </p:stCondLst>
                                        </p:cTn>
                                        <p:tgtEl>
                                          <p:spTgt spid="11">
                                            <p:txEl>
                                              <p:pRg st="3" end="3"/>
                                            </p:txEl>
                                          </p:spTgt>
                                        </p:tgtEl>
                                        <p:attrNameLst>
                                          <p:attrName>ppt_y</p:attrName>
                                        </p:attrNameLst>
                                      </p:cBhvr>
                                      <p:tavLst>
                                        <p:tav tm="0" fmla="#ppt_y-sin(pi*$)/81">
                                          <p:val>
                                            <p:fltVal val="0"/>
                                          </p:val>
                                        </p:tav>
                                        <p:tav tm="100000">
                                          <p:val>
                                            <p:fltVal val="1"/>
                                          </p:val>
                                        </p:tav>
                                      </p:tavLst>
                                    </p:anim>
                                    <p:animScale>
                                      <p:cBhvr>
                                        <p:cTn id="75" dur="26" fill="hold">
                                          <p:stCondLst>
                                            <p:cond delay="650"/>
                                          </p:stCondLst>
                                        </p:cTn>
                                        <p:tgtEl>
                                          <p:spTgt spid="11">
                                            <p:txEl>
                                              <p:pRg st="3" end="3"/>
                                            </p:txEl>
                                          </p:spTgt>
                                        </p:tgtEl>
                                      </p:cBhvr>
                                      <p:to x="100000" y="60000"/>
                                    </p:animScale>
                                    <p:animScale>
                                      <p:cBhvr>
                                        <p:cTn id="76" dur="166" decel="50000" fill="hold">
                                          <p:stCondLst>
                                            <p:cond delay="676"/>
                                          </p:stCondLst>
                                        </p:cTn>
                                        <p:tgtEl>
                                          <p:spTgt spid="11">
                                            <p:txEl>
                                              <p:pRg st="3" end="3"/>
                                            </p:txEl>
                                          </p:spTgt>
                                        </p:tgtEl>
                                      </p:cBhvr>
                                      <p:to x="100000" y="100000"/>
                                    </p:animScale>
                                    <p:animScale>
                                      <p:cBhvr>
                                        <p:cTn id="77" dur="26" fill="hold">
                                          <p:stCondLst>
                                            <p:cond delay="1312"/>
                                          </p:stCondLst>
                                        </p:cTn>
                                        <p:tgtEl>
                                          <p:spTgt spid="11">
                                            <p:txEl>
                                              <p:pRg st="3" end="3"/>
                                            </p:txEl>
                                          </p:spTgt>
                                        </p:tgtEl>
                                      </p:cBhvr>
                                      <p:to x="100000" y="80000"/>
                                    </p:animScale>
                                    <p:animScale>
                                      <p:cBhvr>
                                        <p:cTn id="78" dur="166" decel="50000" fill="hold">
                                          <p:stCondLst>
                                            <p:cond delay="1338"/>
                                          </p:stCondLst>
                                        </p:cTn>
                                        <p:tgtEl>
                                          <p:spTgt spid="11">
                                            <p:txEl>
                                              <p:pRg st="3" end="3"/>
                                            </p:txEl>
                                          </p:spTgt>
                                        </p:tgtEl>
                                      </p:cBhvr>
                                      <p:to x="100000" y="100000"/>
                                    </p:animScale>
                                    <p:animScale>
                                      <p:cBhvr>
                                        <p:cTn id="79" dur="26" fill="hold">
                                          <p:stCondLst>
                                            <p:cond delay="1642"/>
                                          </p:stCondLst>
                                        </p:cTn>
                                        <p:tgtEl>
                                          <p:spTgt spid="11">
                                            <p:txEl>
                                              <p:pRg st="3" end="3"/>
                                            </p:txEl>
                                          </p:spTgt>
                                        </p:tgtEl>
                                      </p:cBhvr>
                                      <p:to x="100000" y="90000"/>
                                    </p:animScale>
                                    <p:animScale>
                                      <p:cBhvr>
                                        <p:cTn id="80" dur="166" decel="50000" fill="hold">
                                          <p:stCondLst>
                                            <p:cond delay="1668"/>
                                          </p:stCondLst>
                                        </p:cTn>
                                        <p:tgtEl>
                                          <p:spTgt spid="11">
                                            <p:txEl>
                                              <p:pRg st="3" end="3"/>
                                            </p:txEl>
                                          </p:spTgt>
                                        </p:tgtEl>
                                      </p:cBhvr>
                                      <p:to x="100000" y="100000"/>
                                    </p:animScale>
                                    <p:animScale>
                                      <p:cBhvr>
                                        <p:cTn id="81" dur="26" fill="hold">
                                          <p:stCondLst>
                                            <p:cond delay="1808"/>
                                          </p:stCondLst>
                                        </p:cTn>
                                        <p:tgtEl>
                                          <p:spTgt spid="11">
                                            <p:txEl>
                                              <p:pRg st="3" end="3"/>
                                            </p:txEl>
                                          </p:spTgt>
                                        </p:tgtEl>
                                      </p:cBhvr>
                                      <p:to x="100000" y="95000"/>
                                    </p:animScale>
                                    <p:animScale>
                                      <p:cBhvr>
                                        <p:cTn id="82" dur="166" decel="50000" fill="hold">
                                          <p:stCondLst>
                                            <p:cond delay="1834"/>
                                          </p:stCondLst>
                                        </p:cTn>
                                        <p:tgtEl>
                                          <p:spTgt spid="11">
                                            <p:txEl>
                                              <p:pRg st="3" end="3"/>
                                            </p:txEl>
                                          </p:spTgt>
                                        </p:tgtEl>
                                      </p:cBhvr>
                                      <p:to x="100000" y="100000"/>
                                    </p:animScale>
                                  </p:childTnLst>
                                </p:cTn>
                              </p:par>
                            </p:childTnLst>
                          </p:cTn>
                        </p:par>
                      </p:childTnLst>
                    </p:cTn>
                  </p:par>
                  <p:par>
                    <p:cTn id="83" fill="hold" nodeType="clickPar">
                      <p:stCondLst>
                        <p:cond delay="indefinite"/>
                      </p:stCondLst>
                      <p:childTnLst>
                        <p:par>
                          <p:cTn id="84" fill="hold" nodeType="withGroup">
                            <p:stCondLst>
                              <p:cond delay="0"/>
                            </p:stCondLst>
                            <p:childTnLst>
                              <p:par>
                                <p:cTn id="85" presetID="26" presetClass="entr" fill="hold" nodeType="clickEffect">
                                  <p:stCondLst>
                                    <p:cond delay="0"/>
                                  </p:stCondLst>
                                  <p:iterate type="lt">
                                    <p:tmPct val="0"/>
                                  </p:iterate>
                                  <p:childTnLst>
                                    <p:set>
                                      <p:cBhvr>
                                        <p:cTn id="86" dur="1" fill="hold">
                                          <p:stCondLst>
                                            <p:cond delay="0"/>
                                          </p:stCondLst>
                                        </p:cTn>
                                        <p:tgtEl>
                                          <p:spTgt spid="11">
                                            <p:txEl>
                                              <p:pRg st="4" end="4"/>
                                            </p:txEl>
                                          </p:spTgt>
                                        </p:tgtEl>
                                        <p:attrNameLst>
                                          <p:attrName>style.visibility</p:attrName>
                                        </p:attrNameLst>
                                      </p:cBhvr>
                                      <p:to>
                                        <p:strVal val="visible"/>
                                      </p:to>
                                    </p:set>
                                    <p:animEffect transition="in" filter="wipe(down)">
                                      <p:cBhvr>
                                        <p:cTn id="87" dur="580">
                                          <p:stCondLst>
                                            <p:cond delay="0"/>
                                          </p:stCondLst>
                                        </p:cTn>
                                        <p:tgtEl>
                                          <p:spTgt spid="11">
                                            <p:txEl>
                                              <p:pRg st="4" end="4"/>
                                            </p:txEl>
                                          </p:spTgt>
                                        </p:tgtEl>
                                      </p:cBhvr>
                                    </p:animEffect>
                                    <p:anim calcmode="lin" valueType="num">
                                      <p:cBhvr>
                                        <p:cTn id="88" dur="1822" fill="hold">
                                          <p:stCondLst>
                                            <p:cond delay="0"/>
                                          </p:stCondLst>
                                        </p:cTn>
                                        <p:tgtEl>
                                          <p:spTgt spid="11">
                                            <p:txEl>
                                              <p:pRg st="4" end="4"/>
                                            </p:txEl>
                                          </p:spTgt>
                                        </p:tgtEl>
                                        <p:attrNameLst>
                                          <p:attrName>ppt_x</p:attrName>
                                        </p:attrNameLst>
                                      </p:cBhvr>
                                      <p:tavLst>
                                        <p:tav tm="100000">
                                          <p:val>
                                            <p:strVal val="#ppt_x-0.25"/>
                                          </p:val>
                                        </p:tav>
                                        <p:tav>
                                          <p:val>
                                            <p:strVal val="#ppt_x"/>
                                          </p:val>
                                        </p:tav>
                                      </p:tavLst>
                                    </p:anim>
                                    <p:anim calcmode="lin" valueType="num">
                                      <p:cBhvr>
                                        <p:cTn id="89" dur="664" fill="hold">
                                          <p:stCondLst>
                                            <p:cond delay="0"/>
                                          </p:stCondLst>
                                        </p:cTn>
                                        <p:tgtEl>
                                          <p:spTgt spid="11">
                                            <p:txEl>
                                              <p:pRg st="4" end="4"/>
                                            </p:txEl>
                                          </p:spTgt>
                                        </p:tgtEl>
                                        <p:attrNameLst>
                                          <p:attrName>ppt_y</p:attrName>
                                        </p:attrNameLst>
                                      </p:cBhvr>
                                      <p:tavLst>
                                        <p:tav tm="0" fmla="#ppt_y-sin(pi*$)/3">
                                          <p:val>
                                            <p:fltVal val="0.5"/>
                                          </p:val>
                                        </p:tav>
                                        <p:tav tm="100000">
                                          <p:val>
                                            <p:fltVal val="1"/>
                                          </p:val>
                                        </p:tav>
                                      </p:tavLst>
                                    </p:anim>
                                    <p:anim calcmode="lin" valueType="num">
                                      <p:cBhvr>
                                        <p:cTn id="90" dur="664" fill="hold">
                                          <p:stCondLst>
                                            <p:cond delay="0"/>
                                          </p:stCondLst>
                                        </p:cTn>
                                        <p:tgtEl>
                                          <p:spTgt spid="11">
                                            <p:txEl>
                                              <p:pRg st="4" end="4"/>
                                            </p:txEl>
                                          </p:spTgt>
                                        </p:tgtEl>
                                        <p:attrNameLst>
                                          <p:attrName>ppt_y</p:attrName>
                                        </p:attrNameLst>
                                      </p:cBhvr>
                                      <p:tavLst>
                                        <p:tav tm="0" fmla="#ppt_y-sin(pi*$)/9">
                                          <p:val>
                                            <p:fltVal val="0"/>
                                          </p:val>
                                        </p:tav>
                                        <p:tav tm="100000">
                                          <p:val>
                                            <p:fltVal val="1"/>
                                          </p:val>
                                        </p:tav>
                                      </p:tavLst>
                                    </p:anim>
                                    <p:anim calcmode="lin" valueType="num">
                                      <p:cBhvr>
                                        <p:cTn id="91" dur="332" fill="hold">
                                          <p:stCondLst>
                                            <p:cond delay="0"/>
                                          </p:stCondLst>
                                        </p:cTn>
                                        <p:tgtEl>
                                          <p:spTgt spid="11">
                                            <p:txEl>
                                              <p:pRg st="4" end="4"/>
                                            </p:txEl>
                                          </p:spTgt>
                                        </p:tgtEl>
                                        <p:attrNameLst>
                                          <p:attrName>ppt_y</p:attrName>
                                        </p:attrNameLst>
                                      </p:cBhvr>
                                      <p:tavLst>
                                        <p:tav tm="0" fmla="#ppt_y-sin(pi*$)/27">
                                          <p:val>
                                            <p:fltVal val="0"/>
                                          </p:val>
                                        </p:tav>
                                        <p:tav tm="100000">
                                          <p:val>
                                            <p:fltVal val="1"/>
                                          </p:val>
                                        </p:tav>
                                      </p:tavLst>
                                    </p:anim>
                                    <p:anim calcmode="lin" valueType="num">
                                      <p:cBhvr>
                                        <p:cTn id="92" dur="164" fill="hold">
                                          <p:stCondLst>
                                            <p:cond delay="0"/>
                                          </p:stCondLst>
                                        </p:cTn>
                                        <p:tgtEl>
                                          <p:spTgt spid="11">
                                            <p:txEl>
                                              <p:pRg st="4" end="4"/>
                                            </p:txEl>
                                          </p:spTgt>
                                        </p:tgtEl>
                                        <p:attrNameLst>
                                          <p:attrName>ppt_y</p:attrName>
                                        </p:attrNameLst>
                                      </p:cBhvr>
                                      <p:tavLst>
                                        <p:tav tm="0" fmla="#ppt_y-sin(pi*$)/81">
                                          <p:val>
                                            <p:fltVal val="0"/>
                                          </p:val>
                                        </p:tav>
                                        <p:tav tm="100000">
                                          <p:val>
                                            <p:fltVal val="1"/>
                                          </p:val>
                                        </p:tav>
                                      </p:tavLst>
                                    </p:anim>
                                    <p:animScale>
                                      <p:cBhvr>
                                        <p:cTn id="93" dur="26" fill="hold">
                                          <p:stCondLst>
                                            <p:cond delay="650"/>
                                          </p:stCondLst>
                                        </p:cTn>
                                        <p:tgtEl>
                                          <p:spTgt spid="11">
                                            <p:txEl>
                                              <p:pRg st="4" end="4"/>
                                            </p:txEl>
                                          </p:spTgt>
                                        </p:tgtEl>
                                      </p:cBhvr>
                                      <p:to x="100000" y="60000"/>
                                    </p:animScale>
                                    <p:animScale>
                                      <p:cBhvr>
                                        <p:cTn id="94" dur="166" decel="50000" fill="hold">
                                          <p:stCondLst>
                                            <p:cond delay="676"/>
                                          </p:stCondLst>
                                        </p:cTn>
                                        <p:tgtEl>
                                          <p:spTgt spid="11">
                                            <p:txEl>
                                              <p:pRg st="4" end="4"/>
                                            </p:txEl>
                                          </p:spTgt>
                                        </p:tgtEl>
                                      </p:cBhvr>
                                      <p:to x="100000" y="100000"/>
                                    </p:animScale>
                                    <p:animScale>
                                      <p:cBhvr>
                                        <p:cTn id="95" dur="26" fill="hold">
                                          <p:stCondLst>
                                            <p:cond delay="1312"/>
                                          </p:stCondLst>
                                        </p:cTn>
                                        <p:tgtEl>
                                          <p:spTgt spid="11">
                                            <p:txEl>
                                              <p:pRg st="4" end="4"/>
                                            </p:txEl>
                                          </p:spTgt>
                                        </p:tgtEl>
                                      </p:cBhvr>
                                      <p:to x="100000" y="80000"/>
                                    </p:animScale>
                                    <p:animScale>
                                      <p:cBhvr>
                                        <p:cTn id="96" dur="166" decel="50000" fill="hold">
                                          <p:stCondLst>
                                            <p:cond delay="1338"/>
                                          </p:stCondLst>
                                        </p:cTn>
                                        <p:tgtEl>
                                          <p:spTgt spid="11">
                                            <p:txEl>
                                              <p:pRg st="4" end="4"/>
                                            </p:txEl>
                                          </p:spTgt>
                                        </p:tgtEl>
                                      </p:cBhvr>
                                      <p:to x="100000" y="100000"/>
                                    </p:animScale>
                                    <p:animScale>
                                      <p:cBhvr>
                                        <p:cTn id="97" dur="26" fill="hold">
                                          <p:stCondLst>
                                            <p:cond delay="1642"/>
                                          </p:stCondLst>
                                        </p:cTn>
                                        <p:tgtEl>
                                          <p:spTgt spid="11">
                                            <p:txEl>
                                              <p:pRg st="4" end="4"/>
                                            </p:txEl>
                                          </p:spTgt>
                                        </p:tgtEl>
                                      </p:cBhvr>
                                      <p:to x="100000" y="90000"/>
                                    </p:animScale>
                                    <p:animScale>
                                      <p:cBhvr>
                                        <p:cTn id="98" dur="166" decel="50000" fill="hold">
                                          <p:stCondLst>
                                            <p:cond delay="1668"/>
                                          </p:stCondLst>
                                        </p:cTn>
                                        <p:tgtEl>
                                          <p:spTgt spid="11">
                                            <p:txEl>
                                              <p:pRg st="4" end="4"/>
                                            </p:txEl>
                                          </p:spTgt>
                                        </p:tgtEl>
                                      </p:cBhvr>
                                      <p:to x="100000" y="100000"/>
                                    </p:animScale>
                                    <p:animScale>
                                      <p:cBhvr>
                                        <p:cTn id="99" dur="26" fill="hold">
                                          <p:stCondLst>
                                            <p:cond delay="1808"/>
                                          </p:stCondLst>
                                        </p:cTn>
                                        <p:tgtEl>
                                          <p:spTgt spid="11">
                                            <p:txEl>
                                              <p:pRg st="4" end="4"/>
                                            </p:txEl>
                                          </p:spTgt>
                                        </p:tgtEl>
                                      </p:cBhvr>
                                      <p:to x="100000" y="95000"/>
                                    </p:animScale>
                                    <p:animScale>
                                      <p:cBhvr>
                                        <p:cTn id="100" dur="166" decel="50000" fill="hold">
                                          <p:stCondLst>
                                            <p:cond delay="1834"/>
                                          </p:stCondLst>
                                        </p:cTn>
                                        <p:tgtEl>
                                          <p:spTgt spid="11">
                                            <p:txEl>
                                              <p:pRg st="4" end="4"/>
                                            </p:txEl>
                                          </p:spTgt>
                                        </p:tgtEl>
                                      </p:cBhvr>
                                      <p:to x="100000" y="100000"/>
                                    </p:animScale>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ntr" fill="hold" nodeType="clickEffect">
                                  <p:stCondLst>
                                    <p:cond delay="0"/>
                                  </p:stCondLst>
                                  <p:iterate type="lt">
                                    <p:tmPct val="0"/>
                                  </p:iterate>
                                  <p:childTnLst>
                                    <p:set>
                                      <p:cBhvr>
                                        <p:cTn id="104" dur="1" fill="hold">
                                          <p:stCondLst>
                                            <p:cond delay="0"/>
                                          </p:stCondLst>
                                        </p:cTn>
                                        <p:tgtEl>
                                          <p:spTgt spid="11">
                                            <p:txEl>
                                              <p:pRg st="5" end="5"/>
                                            </p:txEl>
                                          </p:spTgt>
                                        </p:tgtEl>
                                        <p:attrNameLst>
                                          <p:attrName>style.visibility</p:attrName>
                                        </p:attrNameLst>
                                      </p:cBhvr>
                                      <p:to>
                                        <p:strVal val="visible"/>
                                      </p:to>
                                    </p:set>
                                    <p:animEffect transition="in" filter="wipe(down)">
                                      <p:cBhvr>
                                        <p:cTn id="105" dur="580">
                                          <p:stCondLst>
                                            <p:cond delay="0"/>
                                          </p:stCondLst>
                                        </p:cTn>
                                        <p:tgtEl>
                                          <p:spTgt spid="11">
                                            <p:txEl>
                                              <p:pRg st="5" end="5"/>
                                            </p:txEl>
                                          </p:spTgt>
                                        </p:tgtEl>
                                      </p:cBhvr>
                                    </p:animEffect>
                                    <p:anim calcmode="lin" valueType="num">
                                      <p:cBhvr>
                                        <p:cTn id="106" dur="1822" fill="hold">
                                          <p:stCondLst>
                                            <p:cond delay="0"/>
                                          </p:stCondLst>
                                        </p:cTn>
                                        <p:tgtEl>
                                          <p:spTgt spid="11">
                                            <p:txEl>
                                              <p:pRg st="5" end="5"/>
                                            </p:txEl>
                                          </p:spTgt>
                                        </p:tgtEl>
                                        <p:attrNameLst>
                                          <p:attrName>ppt_x</p:attrName>
                                        </p:attrNameLst>
                                      </p:cBhvr>
                                      <p:tavLst>
                                        <p:tav tm="100000">
                                          <p:val>
                                            <p:strVal val="#ppt_x-0.25"/>
                                          </p:val>
                                        </p:tav>
                                        <p:tav>
                                          <p:val>
                                            <p:strVal val="#ppt_x"/>
                                          </p:val>
                                        </p:tav>
                                      </p:tavLst>
                                    </p:anim>
                                    <p:anim calcmode="lin" valueType="num">
                                      <p:cBhvr>
                                        <p:cTn id="107" dur="664" fill="hold">
                                          <p:stCondLst>
                                            <p:cond delay="0"/>
                                          </p:stCondLst>
                                        </p:cTn>
                                        <p:tgtEl>
                                          <p:spTgt spid="11">
                                            <p:txEl>
                                              <p:pRg st="5" end="5"/>
                                            </p:txEl>
                                          </p:spTgt>
                                        </p:tgtEl>
                                        <p:attrNameLst>
                                          <p:attrName>ppt_y</p:attrName>
                                        </p:attrNameLst>
                                      </p:cBhvr>
                                      <p:tavLst>
                                        <p:tav tm="0" fmla="#ppt_y-sin(pi*$)/3">
                                          <p:val>
                                            <p:fltVal val="0.5"/>
                                          </p:val>
                                        </p:tav>
                                        <p:tav tm="100000">
                                          <p:val>
                                            <p:fltVal val="1"/>
                                          </p:val>
                                        </p:tav>
                                      </p:tavLst>
                                    </p:anim>
                                    <p:anim calcmode="lin" valueType="num">
                                      <p:cBhvr>
                                        <p:cTn id="108" dur="664" fill="hold">
                                          <p:stCondLst>
                                            <p:cond delay="0"/>
                                          </p:stCondLst>
                                        </p:cTn>
                                        <p:tgtEl>
                                          <p:spTgt spid="11">
                                            <p:txEl>
                                              <p:pRg st="5" end="5"/>
                                            </p:txEl>
                                          </p:spTgt>
                                        </p:tgtEl>
                                        <p:attrNameLst>
                                          <p:attrName>ppt_y</p:attrName>
                                        </p:attrNameLst>
                                      </p:cBhvr>
                                      <p:tavLst>
                                        <p:tav tm="0" fmla="#ppt_y-sin(pi*$)/9">
                                          <p:val>
                                            <p:fltVal val="0"/>
                                          </p:val>
                                        </p:tav>
                                        <p:tav tm="100000">
                                          <p:val>
                                            <p:fltVal val="1"/>
                                          </p:val>
                                        </p:tav>
                                      </p:tavLst>
                                    </p:anim>
                                    <p:anim calcmode="lin" valueType="num">
                                      <p:cBhvr>
                                        <p:cTn id="109" dur="332" fill="hold">
                                          <p:stCondLst>
                                            <p:cond delay="0"/>
                                          </p:stCondLst>
                                        </p:cTn>
                                        <p:tgtEl>
                                          <p:spTgt spid="11">
                                            <p:txEl>
                                              <p:pRg st="5" end="5"/>
                                            </p:txEl>
                                          </p:spTgt>
                                        </p:tgtEl>
                                        <p:attrNameLst>
                                          <p:attrName>ppt_y</p:attrName>
                                        </p:attrNameLst>
                                      </p:cBhvr>
                                      <p:tavLst>
                                        <p:tav tm="0" fmla="#ppt_y-sin(pi*$)/27">
                                          <p:val>
                                            <p:fltVal val="0"/>
                                          </p:val>
                                        </p:tav>
                                        <p:tav tm="100000">
                                          <p:val>
                                            <p:fltVal val="1"/>
                                          </p:val>
                                        </p:tav>
                                      </p:tavLst>
                                    </p:anim>
                                    <p:anim calcmode="lin" valueType="num">
                                      <p:cBhvr>
                                        <p:cTn id="110" dur="164" fill="hold">
                                          <p:stCondLst>
                                            <p:cond delay="0"/>
                                          </p:stCondLst>
                                        </p:cTn>
                                        <p:tgtEl>
                                          <p:spTgt spid="11">
                                            <p:txEl>
                                              <p:pRg st="5" end="5"/>
                                            </p:txEl>
                                          </p:spTgt>
                                        </p:tgtEl>
                                        <p:attrNameLst>
                                          <p:attrName>ppt_y</p:attrName>
                                        </p:attrNameLst>
                                      </p:cBhvr>
                                      <p:tavLst>
                                        <p:tav tm="0" fmla="#ppt_y-sin(pi*$)/81">
                                          <p:val>
                                            <p:fltVal val="0"/>
                                          </p:val>
                                        </p:tav>
                                        <p:tav tm="100000">
                                          <p:val>
                                            <p:fltVal val="1"/>
                                          </p:val>
                                        </p:tav>
                                      </p:tavLst>
                                    </p:anim>
                                    <p:animScale>
                                      <p:cBhvr>
                                        <p:cTn id="111" dur="26" fill="hold">
                                          <p:stCondLst>
                                            <p:cond delay="650"/>
                                          </p:stCondLst>
                                        </p:cTn>
                                        <p:tgtEl>
                                          <p:spTgt spid="11">
                                            <p:txEl>
                                              <p:pRg st="5" end="5"/>
                                            </p:txEl>
                                          </p:spTgt>
                                        </p:tgtEl>
                                      </p:cBhvr>
                                      <p:to x="100000" y="60000"/>
                                    </p:animScale>
                                    <p:animScale>
                                      <p:cBhvr>
                                        <p:cTn id="112" dur="166" decel="50000" fill="hold">
                                          <p:stCondLst>
                                            <p:cond delay="676"/>
                                          </p:stCondLst>
                                        </p:cTn>
                                        <p:tgtEl>
                                          <p:spTgt spid="11">
                                            <p:txEl>
                                              <p:pRg st="5" end="5"/>
                                            </p:txEl>
                                          </p:spTgt>
                                        </p:tgtEl>
                                      </p:cBhvr>
                                      <p:to x="100000" y="100000"/>
                                    </p:animScale>
                                    <p:animScale>
                                      <p:cBhvr>
                                        <p:cTn id="113" dur="26" fill="hold">
                                          <p:stCondLst>
                                            <p:cond delay="1312"/>
                                          </p:stCondLst>
                                        </p:cTn>
                                        <p:tgtEl>
                                          <p:spTgt spid="11">
                                            <p:txEl>
                                              <p:pRg st="5" end="5"/>
                                            </p:txEl>
                                          </p:spTgt>
                                        </p:tgtEl>
                                      </p:cBhvr>
                                      <p:to x="100000" y="80000"/>
                                    </p:animScale>
                                    <p:animScale>
                                      <p:cBhvr>
                                        <p:cTn id="114" dur="166" decel="50000" fill="hold">
                                          <p:stCondLst>
                                            <p:cond delay="1338"/>
                                          </p:stCondLst>
                                        </p:cTn>
                                        <p:tgtEl>
                                          <p:spTgt spid="11">
                                            <p:txEl>
                                              <p:pRg st="5" end="5"/>
                                            </p:txEl>
                                          </p:spTgt>
                                        </p:tgtEl>
                                      </p:cBhvr>
                                      <p:to x="100000" y="100000"/>
                                    </p:animScale>
                                    <p:animScale>
                                      <p:cBhvr>
                                        <p:cTn id="115" dur="26" fill="hold">
                                          <p:stCondLst>
                                            <p:cond delay="1642"/>
                                          </p:stCondLst>
                                        </p:cTn>
                                        <p:tgtEl>
                                          <p:spTgt spid="11">
                                            <p:txEl>
                                              <p:pRg st="5" end="5"/>
                                            </p:txEl>
                                          </p:spTgt>
                                        </p:tgtEl>
                                      </p:cBhvr>
                                      <p:to x="100000" y="90000"/>
                                    </p:animScale>
                                    <p:animScale>
                                      <p:cBhvr>
                                        <p:cTn id="116" dur="166" decel="50000" fill="hold">
                                          <p:stCondLst>
                                            <p:cond delay="1668"/>
                                          </p:stCondLst>
                                        </p:cTn>
                                        <p:tgtEl>
                                          <p:spTgt spid="11">
                                            <p:txEl>
                                              <p:pRg st="5" end="5"/>
                                            </p:txEl>
                                          </p:spTgt>
                                        </p:tgtEl>
                                      </p:cBhvr>
                                      <p:to x="100000" y="100000"/>
                                    </p:animScale>
                                    <p:animScale>
                                      <p:cBhvr>
                                        <p:cTn id="117" dur="26" fill="hold">
                                          <p:stCondLst>
                                            <p:cond delay="1808"/>
                                          </p:stCondLst>
                                        </p:cTn>
                                        <p:tgtEl>
                                          <p:spTgt spid="11">
                                            <p:txEl>
                                              <p:pRg st="5" end="5"/>
                                            </p:txEl>
                                          </p:spTgt>
                                        </p:tgtEl>
                                      </p:cBhvr>
                                      <p:to x="100000" y="95000"/>
                                    </p:animScale>
                                    <p:animScale>
                                      <p:cBhvr>
                                        <p:cTn id="118" dur="166" decel="50000" fill="hold">
                                          <p:stCondLst>
                                            <p:cond delay="1834"/>
                                          </p:stCondLst>
                                        </p:cTn>
                                        <p:tgtEl>
                                          <p:spTgt spid="11">
                                            <p:txEl>
                                              <p:pRg st="5" end="5"/>
                                            </p:txEl>
                                          </p:spTgt>
                                        </p:tgtEl>
                                      </p:cBhvr>
                                      <p:to x="100000" y="10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fill="hold" nodeType="clickEffect">
                                  <p:stCondLst>
                                    <p:cond delay="0"/>
                                  </p:stCondLst>
                                  <p:iterate type="lt">
                                    <p:tmPct val="0"/>
                                  </p:iterate>
                                  <p:childTnLst>
                                    <p:set>
                                      <p:cBhvr>
                                        <p:cTn id="122" dur="1" fill="hold">
                                          <p:stCondLst>
                                            <p:cond delay="0"/>
                                          </p:stCondLst>
                                        </p:cTn>
                                        <p:tgtEl>
                                          <p:spTgt spid="11">
                                            <p:txEl>
                                              <p:pRg st="6" end="6"/>
                                            </p:txEl>
                                          </p:spTgt>
                                        </p:tgtEl>
                                        <p:attrNameLst>
                                          <p:attrName>style.visibility</p:attrName>
                                        </p:attrNameLst>
                                      </p:cBhvr>
                                      <p:to>
                                        <p:strVal val="visible"/>
                                      </p:to>
                                    </p:set>
                                    <p:animEffect transition="in" filter="wipe(down)">
                                      <p:cBhvr>
                                        <p:cTn id="123" dur="580">
                                          <p:stCondLst>
                                            <p:cond delay="0"/>
                                          </p:stCondLst>
                                        </p:cTn>
                                        <p:tgtEl>
                                          <p:spTgt spid="11">
                                            <p:txEl>
                                              <p:pRg st="6" end="6"/>
                                            </p:txEl>
                                          </p:spTgt>
                                        </p:tgtEl>
                                      </p:cBhvr>
                                    </p:animEffect>
                                    <p:anim calcmode="lin" valueType="num">
                                      <p:cBhvr>
                                        <p:cTn id="124" dur="1822" fill="hold">
                                          <p:stCondLst>
                                            <p:cond delay="0"/>
                                          </p:stCondLst>
                                        </p:cTn>
                                        <p:tgtEl>
                                          <p:spTgt spid="11">
                                            <p:txEl>
                                              <p:pRg st="6" end="6"/>
                                            </p:txEl>
                                          </p:spTgt>
                                        </p:tgtEl>
                                        <p:attrNameLst>
                                          <p:attrName>ppt_x</p:attrName>
                                        </p:attrNameLst>
                                      </p:cBhvr>
                                      <p:tavLst>
                                        <p:tav tm="100000">
                                          <p:val>
                                            <p:strVal val="#ppt_x-0.25"/>
                                          </p:val>
                                        </p:tav>
                                        <p:tav>
                                          <p:val>
                                            <p:strVal val="#ppt_x"/>
                                          </p:val>
                                        </p:tav>
                                      </p:tavLst>
                                    </p:anim>
                                    <p:anim calcmode="lin" valueType="num">
                                      <p:cBhvr>
                                        <p:cTn id="125" dur="664" fill="hold">
                                          <p:stCondLst>
                                            <p:cond delay="0"/>
                                          </p:stCondLst>
                                        </p:cTn>
                                        <p:tgtEl>
                                          <p:spTgt spid="11">
                                            <p:txEl>
                                              <p:pRg st="6" end="6"/>
                                            </p:txEl>
                                          </p:spTgt>
                                        </p:tgtEl>
                                        <p:attrNameLst>
                                          <p:attrName>ppt_y</p:attrName>
                                        </p:attrNameLst>
                                      </p:cBhvr>
                                      <p:tavLst>
                                        <p:tav tm="0" fmla="#ppt_y-sin(pi*$)/3">
                                          <p:val>
                                            <p:fltVal val="0.5"/>
                                          </p:val>
                                        </p:tav>
                                        <p:tav tm="100000">
                                          <p:val>
                                            <p:fltVal val="1"/>
                                          </p:val>
                                        </p:tav>
                                      </p:tavLst>
                                    </p:anim>
                                    <p:anim calcmode="lin" valueType="num">
                                      <p:cBhvr>
                                        <p:cTn id="126" dur="664" fill="hold">
                                          <p:stCondLst>
                                            <p:cond delay="0"/>
                                          </p:stCondLst>
                                        </p:cTn>
                                        <p:tgtEl>
                                          <p:spTgt spid="11">
                                            <p:txEl>
                                              <p:pRg st="6" end="6"/>
                                            </p:txEl>
                                          </p:spTgt>
                                        </p:tgtEl>
                                        <p:attrNameLst>
                                          <p:attrName>ppt_y</p:attrName>
                                        </p:attrNameLst>
                                      </p:cBhvr>
                                      <p:tavLst>
                                        <p:tav tm="0" fmla="#ppt_y-sin(pi*$)/9">
                                          <p:val>
                                            <p:fltVal val="0"/>
                                          </p:val>
                                        </p:tav>
                                        <p:tav tm="100000">
                                          <p:val>
                                            <p:fltVal val="1"/>
                                          </p:val>
                                        </p:tav>
                                      </p:tavLst>
                                    </p:anim>
                                    <p:anim calcmode="lin" valueType="num">
                                      <p:cBhvr>
                                        <p:cTn id="127" dur="332" fill="hold">
                                          <p:stCondLst>
                                            <p:cond delay="0"/>
                                          </p:stCondLst>
                                        </p:cTn>
                                        <p:tgtEl>
                                          <p:spTgt spid="11">
                                            <p:txEl>
                                              <p:pRg st="6" end="6"/>
                                            </p:txEl>
                                          </p:spTgt>
                                        </p:tgtEl>
                                        <p:attrNameLst>
                                          <p:attrName>ppt_y</p:attrName>
                                        </p:attrNameLst>
                                      </p:cBhvr>
                                      <p:tavLst>
                                        <p:tav tm="0" fmla="#ppt_y-sin(pi*$)/27">
                                          <p:val>
                                            <p:fltVal val="0"/>
                                          </p:val>
                                        </p:tav>
                                        <p:tav tm="100000">
                                          <p:val>
                                            <p:fltVal val="1"/>
                                          </p:val>
                                        </p:tav>
                                      </p:tavLst>
                                    </p:anim>
                                    <p:anim calcmode="lin" valueType="num">
                                      <p:cBhvr>
                                        <p:cTn id="128" dur="164" fill="hold">
                                          <p:stCondLst>
                                            <p:cond delay="0"/>
                                          </p:stCondLst>
                                        </p:cTn>
                                        <p:tgtEl>
                                          <p:spTgt spid="11">
                                            <p:txEl>
                                              <p:pRg st="6" end="6"/>
                                            </p:txEl>
                                          </p:spTgt>
                                        </p:tgtEl>
                                        <p:attrNameLst>
                                          <p:attrName>ppt_y</p:attrName>
                                        </p:attrNameLst>
                                      </p:cBhvr>
                                      <p:tavLst>
                                        <p:tav tm="0" fmla="#ppt_y-sin(pi*$)/81">
                                          <p:val>
                                            <p:fltVal val="0"/>
                                          </p:val>
                                        </p:tav>
                                        <p:tav tm="100000">
                                          <p:val>
                                            <p:fltVal val="1"/>
                                          </p:val>
                                        </p:tav>
                                      </p:tavLst>
                                    </p:anim>
                                    <p:animScale>
                                      <p:cBhvr>
                                        <p:cTn id="129" dur="26" fill="hold">
                                          <p:stCondLst>
                                            <p:cond delay="650"/>
                                          </p:stCondLst>
                                        </p:cTn>
                                        <p:tgtEl>
                                          <p:spTgt spid="11">
                                            <p:txEl>
                                              <p:pRg st="6" end="6"/>
                                            </p:txEl>
                                          </p:spTgt>
                                        </p:tgtEl>
                                      </p:cBhvr>
                                      <p:to x="100000" y="60000"/>
                                    </p:animScale>
                                    <p:animScale>
                                      <p:cBhvr>
                                        <p:cTn id="130" dur="166" decel="50000" fill="hold">
                                          <p:stCondLst>
                                            <p:cond delay="676"/>
                                          </p:stCondLst>
                                        </p:cTn>
                                        <p:tgtEl>
                                          <p:spTgt spid="11">
                                            <p:txEl>
                                              <p:pRg st="6" end="6"/>
                                            </p:txEl>
                                          </p:spTgt>
                                        </p:tgtEl>
                                      </p:cBhvr>
                                      <p:to x="100000" y="100000"/>
                                    </p:animScale>
                                    <p:animScale>
                                      <p:cBhvr>
                                        <p:cTn id="131" dur="26" fill="hold">
                                          <p:stCondLst>
                                            <p:cond delay="1312"/>
                                          </p:stCondLst>
                                        </p:cTn>
                                        <p:tgtEl>
                                          <p:spTgt spid="11">
                                            <p:txEl>
                                              <p:pRg st="6" end="6"/>
                                            </p:txEl>
                                          </p:spTgt>
                                        </p:tgtEl>
                                      </p:cBhvr>
                                      <p:to x="100000" y="80000"/>
                                    </p:animScale>
                                    <p:animScale>
                                      <p:cBhvr>
                                        <p:cTn id="132" dur="166" decel="50000" fill="hold">
                                          <p:stCondLst>
                                            <p:cond delay="1338"/>
                                          </p:stCondLst>
                                        </p:cTn>
                                        <p:tgtEl>
                                          <p:spTgt spid="11">
                                            <p:txEl>
                                              <p:pRg st="6" end="6"/>
                                            </p:txEl>
                                          </p:spTgt>
                                        </p:tgtEl>
                                      </p:cBhvr>
                                      <p:to x="100000" y="100000"/>
                                    </p:animScale>
                                    <p:animScale>
                                      <p:cBhvr>
                                        <p:cTn id="133" dur="26" fill="hold">
                                          <p:stCondLst>
                                            <p:cond delay="1642"/>
                                          </p:stCondLst>
                                        </p:cTn>
                                        <p:tgtEl>
                                          <p:spTgt spid="11">
                                            <p:txEl>
                                              <p:pRg st="6" end="6"/>
                                            </p:txEl>
                                          </p:spTgt>
                                        </p:tgtEl>
                                      </p:cBhvr>
                                      <p:to x="100000" y="90000"/>
                                    </p:animScale>
                                    <p:animScale>
                                      <p:cBhvr>
                                        <p:cTn id="134" dur="166" decel="50000" fill="hold">
                                          <p:stCondLst>
                                            <p:cond delay="1668"/>
                                          </p:stCondLst>
                                        </p:cTn>
                                        <p:tgtEl>
                                          <p:spTgt spid="11">
                                            <p:txEl>
                                              <p:pRg st="6" end="6"/>
                                            </p:txEl>
                                          </p:spTgt>
                                        </p:tgtEl>
                                      </p:cBhvr>
                                      <p:to x="100000" y="100000"/>
                                    </p:animScale>
                                    <p:animScale>
                                      <p:cBhvr>
                                        <p:cTn id="135" dur="26" fill="hold">
                                          <p:stCondLst>
                                            <p:cond delay="1808"/>
                                          </p:stCondLst>
                                        </p:cTn>
                                        <p:tgtEl>
                                          <p:spTgt spid="11">
                                            <p:txEl>
                                              <p:pRg st="6" end="6"/>
                                            </p:txEl>
                                          </p:spTgt>
                                        </p:tgtEl>
                                      </p:cBhvr>
                                      <p:to x="100000" y="95000"/>
                                    </p:animScale>
                                    <p:animScale>
                                      <p:cBhvr>
                                        <p:cTn id="136" dur="166" decel="50000" fill="hold">
                                          <p:stCondLst>
                                            <p:cond delay="1834"/>
                                          </p:stCondLst>
                                        </p:cTn>
                                        <p:tgtEl>
                                          <p:spTgt spid="11">
                                            <p:txEl>
                                              <p:pRg st="6" end="6"/>
                                            </p:txEl>
                                          </p:spTgt>
                                        </p:tgtEl>
                                      </p:cBhvr>
                                      <p:to x="100000" y="100000"/>
                                    </p:animScale>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6" presetClass="entr" fill="hold" nodeType="clickEffect">
                                  <p:stCondLst>
                                    <p:cond delay="0"/>
                                  </p:stCondLst>
                                  <p:iterate type="lt">
                                    <p:tmPct val="0"/>
                                  </p:iterate>
                                  <p:childTnLst>
                                    <p:set>
                                      <p:cBhvr>
                                        <p:cTn id="140" dur="1" fill="hold">
                                          <p:stCondLst>
                                            <p:cond delay="0"/>
                                          </p:stCondLst>
                                        </p:cTn>
                                        <p:tgtEl>
                                          <p:spTgt spid="11">
                                            <p:txEl>
                                              <p:pRg st="7" end="7"/>
                                            </p:txEl>
                                          </p:spTgt>
                                        </p:tgtEl>
                                        <p:attrNameLst>
                                          <p:attrName>style.visibility</p:attrName>
                                        </p:attrNameLst>
                                      </p:cBhvr>
                                      <p:to>
                                        <p:strVal val="visible"/>
                                      </p:to>
                                    </p:set>
                                    <p:animEffect transition="in" filter="wipe(down)">
                                      <p:cBhvr>
                                        <p:cTn id="141" dur="580">
                                          <p:stCondLst>
                                            <p:cond delay="0"/>
                                          </p:stCondLst>
                                        </p:cTn>
                                        <p:tgtEl>
                                          <p:spTgt spid="11">
                                            <p:txEl>
                                              <p:pRg st="7" end="7"/>
                                            </p:txEl>
                                          </p:spTgt>
                                        </p:tgtEl>
                                      </p:cBhvr>
                                    </p:animEffect>
                                    <p:anim calcmode="lin" valueType="num">
                                      <p:cBhvr>
                                        <p:cTn id="142" dur="1822" fill="hold">
                                          <p:stCondLst>
                                            <p:cond delay="0"/>
                                          </p:stCondLst>
                                        </p:cTn>
                                        <p:tgtEl>
                                          <p:spTgt spid="11">
                                            <p:txEl>
                                              <p:pRg st="7" end="7"/>
                                            </p:txEl>
                                          </p:spTgt>
                                        </p:tgtEl>
                                        <p:attrNameLst>
                                          <p:attrName>ppt_x</p:attrName>
                                        </p:attrNameLst>
                                      </p:cBhvr>
                                      <p:tavLst>
                                        <p:tav tm="100000">
                                          <p:val>
                                            <p:strVal val="#ppt_x-0.25"/>
                                          </p:val>
                                        </p:tav>
                                        <p:tav>
                                          <p:val>
                                            <p:strVal val="#ppt_x"/>
                                          </p:val>
                                        </p:tav>
                                      </p:tavLst>
                                    </p:anim>
                                    <p:anim calcmode="lin" valueType="num">
                                      <p:cBhvr>
                                        <p:cTn id="143" dur="664" fill="hold">
                                          <p:stCondLst>
                                            <p:cond delay="0"/>
                                          </p:stCondLst>
                                        </p:cTn>
                                        <p:tgtEl>
                                          <p:spTgt spid="11">
                                            <p:txEl>
                                              <p:pRg st="7" end="7"/>
                                            </p:txEl>
                                          </p:spTgt>
                                        </p:tgtEl>
                                        <p:attrNameLst>
                                          <p:attrName>ppt_y</p:attrName>
                                        </p:attrNameLst>
                                      </p:cBhvr>
                                      <p:tavLst>
                                        <p:tav tm="0" fmla="#ppt_y-sin(pi*$)/3">
                                          <p:val>
                                            <p:fltVal val="0.5"/>
                                          </p:val>
                                        </p:tav>
                                        <p:tav tm="100000">
                                          <p:val>
                                            <p:fltVal val="1"/>
                                          </p:val>
                                        </p:tav>
                                      </p:tavLst>
                                    </p:anim>
                                    <p:anim calcmode="lin" valueType="num">
                                      <p:cBhvr>
                                        <p:cTn id="144" dur="664" fill="hold">
                                          <p:stCondLst>
                                            <p:cond delay="0"/>
                                          </p:stCondLst>
                                        </p:cTn>
                                        <p:tgtEl>
                                          <p:spTgt spid="11">
                                            <p:txEl>
                                              <p:pRg st="7" end="7"/>
                                            </p:txEl>
                                          </p:spTgt>
                                        </p:tgtEl>
                                        <p:attrNameLst>
                                          <p:attrName>ppt_y</p:attrName>
                                        </p:attrNameLst>
                                      </p:cBhvr>
                                      <p:tavLst>
                                        <p:tav tm="0" fmla="#ppt_y-sin(pi*$)/9">
                                          <p:val>
                                            <p:fltVal val="0"/>
                                          </p:val>
                                        </p:tav>
                                        <p:tav tm="100000">
                                          <p:val>
                                            <p:fltVal val="1"/>
                                          </p:val>
                                        </p:tav>
                                      </p:tavLst>
                                    </p:anim>
                                    <p:anim calcmode="lin" valueType="num">
                                      <p:cBhvr>
                                        <p:cTn id="145" dur="332" fill="hold">
                                          <p:stCondLst>
                                            <p:cond delay="0"/>
                                          </p:stCondLst>
                                        </p:cTn>
                                        <p:tgtEl>
                                          <p:spTgt spid="11">
                                            <p:txEl>
                                              <p:pRg st="7" end="7"/>
                                            </p:txEl>
                                          </p:spTgt>
                                        </p:tgtEl>
                                        <p:attrNameLst>
                                          <p:attrName>ppt_y</p:attrName>
                                        </p:attrNameLst>
                                      </p:cBhvr>
                                      <p:tavLst>
                                        <p:tav tm="0" fmla="#ppt_y-sin(pi*$)/27">
                                          <p:val>
                                            <p:fltVal val="0"/>
                                          </p:val>
                                        </p:tav>
                                        <p:tav tm="100000">
                                          <p:val>
                                            <p:fltVal val="1"/>
                                          </p:val>
                                        </p:tav>
                                      </p:tavLst>
                                    </p:anim>
                                    <p:anim calcmode="lin" valueType="num">
                                      <p:cBhvr>
                                        <p:cTn id="146" dur="164" fill="hold">
                                          <p:stCondLst>
                                            <p:cond delay="0"/>
                                          </p:stCondLst>
                                        </p:cTn>
                                        <p:tgtEl>
                                          <p:spTgt spid="11">
                                            <p:txEl>
                                              <p:pRg st="7" end="7"/>
                                            </p:txEl>
                                          </p:spTgt>
                                        </p:tgtEl>
                                        <p:attrNameLst>
                                          <p:attrName>ppt_y</p:attrName>
                                        </p:attrNameLst>
                                      </p:cBhvr>
                                      <p:tavLst>
                                        <p:tav tm="0" fmla="#ppt_y-sin(pi*$)/81">
                                          <p:val>
                                            <p:fltVal val="0"/>
                                          </p:val>
                                        </p:tav>
                                        <p:tav tm="100000">
                                          <p:val>
                                            <p:fltVal val="1"/>
                                          </p:val>
                                        </p:tav>
                                      </p:tavLst>
                                    </p:anim>
                                    <p:animScale>
                                      <p:cBhvr>
                                        <p:cTn id="147" dur="26" fill="hold">
                                          <p:stCondLst>
                                            <p:cond delay="650"/>
                                          </p:stCondLst>
                                        </p:cTn>
                                        <p:tgtEl>
                                          <p:spTgt spid="11">
                                            <p:txEl>
                                              <p:pRg st="7" end="7"/>
                                            </p:txEl>
                                          </p:spTgt>
                                        </p:tgtEl>
                                      </p:cBhvr>
                                      <p:to x="100000" y="60000"/>
                                    </p:animScale>
                                    <p:animScale>
                                      <p:cBhvr>
                                        <p:cTn id="148" dur="166" decel="50000" fill="hold">
                                          <p:stCondLst>
                                            <p:cond delay="676"/>
                                          </p:stCondLst>
                                        </p:cTn>
                                        <p:tgtEl>
                                          <p:spTgt spid="11">
                                            <p:txEl>
                                              <p:pRg st="7" end="7"/>
                                            </p:txEl>
                                          </p:spTgt>
                                        </p:tgtEl>
                                      </p:cBhvr>
                                      <p:to x="100000" y="100000"/>
                                    </p:animScale>
                                    <p:animScale>
                                      <p:cBhvr>
                                        <p:cTn id="149" dur="26" fill="hold">
                                          <p:stCondLst>
                                            <p:cond delay="1312"/>
                                          </p:stCondLst>
                                        </p:cTn>
                                        <p:tgtEl>
                                          <p:spTgt spid="11">
                                            <p:txEl>
                                              <p:pRg st="7" end="7"/>
                                            </p:txEl>
                                          </p:spTgt>
                                        </p:tgtEl>
                                      </p:cBhvr>
                                      <p:to x="100000" y="80000"/>
                                    </p:animScale>
                                    <p:animScale>
                                      <p:cBhvr>
                                        <p:cTn id="150" dur="166" decel="50000" fill="hold">
                                          <p:stCondLst>
                                            <p:cond delay="1338"/>
                                          </p:stCondLst>
                                        </p:cTn>
                                        <p:tgtEl>
                                          <p:spTgt spid="11">
                                            <p:txEl>
                                              <p:pRg st="7" end="7"/>
                                            </p:txEl>
                                          </p:spTgt>
                                        </p:tgtEl>
                                      </p:cBhvr>
                                      <p:to x="100000" y="100000"/>
                                    </p:animScale>
                                    <p:animScale>
                                      <p:cBhvr>
                                        <p:cTn id="151" dur="26" fill="hold">
                                          <p:stCondLst>
                                            <p:cond delay="1642"/>
                                          </p:stCondLst>
                                        </p:cTn>
                                        <p:tgtEl>
                                          <p:spTgt spid="11">
                                            <p:txEl>
                                              <p:pRg st="7" end="7"/>
                                            </p:txEl>
                                          </p:spTgt>
                                        </p:tgtEl>
                                      </p:cBhvr>
                                      <p:to x="100000" y="90000"/>
                                    </p:animScale>
                                    <p:animScale>
                                      <p:cBhvr>
                                        <p:cTn id="152" dur="166" decel="50000" fill="hold">
                                          <p:stCondLst>
                                            <p:cond delay="1668"/>
                                          </p:stCondLst>
                                        </p:cTn>
                                        <p:tgtEl>
                                          <p:spTgt spid="11">
                                            <p:txEl>
                                              <p:pRg st="7" end="7"/>
                                            </p:txEl>
                                          </p:spTgt>
                                        </p:tgtEl>
                                      </p:cBhvr>
                                      <p:to x="100000" y="100000"/>
                                    </p:animScale>
                                    <p:animScale>
                                      <p:cBhvr>
                                        <p:cTn id="153" dur="26" fill="hold">
                                          <p:stCondLst>
                                            <p:cond delay="1808"/>
                                          </p:stCondLst>
                                        </p:cTn>
                                        <p:tgtEl>
                                          <p:spTgt spid="11">
                                            <p:txEl>
                                              <p:pRg st="7" end="7"/>
                                            </p:txEl>
                                          </p:spTgt>
                                        </p:tgtEl>
                                      </p:cBhvr>
                                      <p:to x="100000" y="95000"/>
                                    </p:animScale>
                                    <p:animScale>
                                      <p:cBhvr>
                                        <p:cTn id="154" dur="166" decel="50000" fill="hold">
                                          <p:stCondLst>
                                            <p:cond delay="1834"/>
                                          </p:stCondLst>
                                        </p:cTn>
                                        <p:tgtEl>
                                          <p:spTgt spid="11">
                                            <p:txEl>
                                              <p:pRg st="7" end="7"/>
                                            </p:txEl>
                                          </p:spTgt>
                                        </p:tgtEl>
                                      </p:cBhvr>
                                      <p:to x="100000" y="100000"/>
                                    </p:animScale>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6" presetClass="entr" fill="hold" nodeType="clickEffect">
                                  <p:stCondLst>
                                    <p:cond delay="0"/>
                                  </p:stCondLst>
                                  <p:iterate type="lt">
                                    <p:tmPct val="0"/>
                                  </p:iterate>
                                  <p:childTnLst>
                                    <p:set>
                                      <p:cBhvr>
                                        <p:cTn id="158" dur="1" fill="hold">
                                          <p:stCondLst>
                                            <p:cond delay="0"/>
                                          </p:stCondLst>
                                        </p:cTn>
                                        <p:tgtEl>
                                          <p:spTgt spid="11">
                                            <p:txEl>
                                              <p:pRg st="8" end="8"/>
                                            </p:txEl>
                                          </p:spTgt>
                                        </p:tgtEl>
                                        <p:attrNameLst>
                                          <p:attrName>style.visibility</p:attrName>
                                        </p:attrNameLst>
                                      </p:cBhvr>
                                      <p:to>
                                        <p:strVal val="visible"/>
                                      </p:to>
                                    </p:set>
                                    <p:animEffect transition="in" filter="wipe(down)">
                                      <p:cBhvr>
                                        <p:cTn id="159" dur="580">
                                          <p:stCondLst>
                                            <p:cond delay="0"/>
                                          </p:stCondLst>
                                        </p:cTn>
                                        <p:tgtEl>
                                          <p:spTgt spid="11">
                                            <p:txEl>
                                              <p:pRg st="8" end="8"/>
                                            </p:txEl>
                                          </p:spTgt>
                                        </p:tgtEl>
                                      </p:cBhvr>
                                    </p:animEffect>
                                    <p:anim calcmode="lin" valueType="num">
                                      <p:cBhvr>
                                        <p:cTn id="160" dur="1822" fill="hold">
                                          <p:stCondLst>
                                            <p:cond delay="0"/>
                                          </p:stCondLst>
                                        </p:cTn>
                                        <p:tgtEl>
                                          <p:spTgt spid="11">
                                            <p:txEl>
                                              <p:pRg st="8" end="8"/>
                                            </p:txEl>
                                          </p:spTgt>
                                        </p:tgtEl>
                                        <p:attrNameLst>
                                          <p:attrName>ppt_x</p:attrName>
                                        </p:attrNameLst>
                                      </p:cBhvr>
                                      <p:tavLst>
                                        <p:tav tm="100000">
                                          <p:val>
                                            <p:strVal val="#ppt_x-0.25"/>
                                          </p:val>
                                        </p:tav>
                                        <p:tav>
                                          <p:val>
                                            <p:strVal val="#ppt_x"/>
                                          </p:val>
                                        </p:tav>
                                      </p:tavLst>
                                    </p:anim>
                                    <p:anim calcmode="lin" valueType="num">
                                      <p:cBhvr>
                                        <p:cTn id="161" dur="664" fill="hold">
                                          <p:stCondLst>
                                            <p:cond delay="0"/>
                                          </p:stCondLst>
                                        </p:cTn>
                                        <p:tgtEl>
                                          <p:spTgt spid="11">
                                            <p:txEl>
                                              <p:pRg st="8" end="8"/>
                                            </p:txEl>
                                          </p:spTgt>
                                        </p:tgtEl>
                                        <p:attrNameLst>
                                          <p:attrName>ppt_y</p:attrName>
                                        </p:attrNameLst>
                                      </p:cBhvr>
                                      <p:tavLst>
                                        <p:tav tm="0" fmla="#ppt_y-sin(pi*$)/3">
                                          <p:val>
                                            <p:fltVal val="0.5"/>
                                          </p:val>
                                        </p:tav>
                                        <p:tav tm="100000">
                                          <p:val>
                                            <p:fltVal val="1"/>
                                          </p:val>
                                        </p:tav>
                                      </p:tavLst>
                                    </p:anim>
                                    <p:anim calcmode="lin" valueType="num">
                                      <p:cBhvr>
                                        <p:cTn id="162" dur="664" fill="hold">
                                          <p:stCondLst>
                                            <p:cond delay="0"/>
                                          </p:stCondLst>
                                        </p:cTn>
                                        <p:tgtEl>
                                          <p:spTgt spid="11">
                                            <p:txEl>
                                              <p:pRg st="8" end="8"/>
                                            </p:txEl>
                                          </p:spTgt>
                                        </p:tgtEl>
                                        <p:attrNameLst>
                                          <p:attrName>ppt_y</p:attrName>
                                        </p:attrNameLst>
                                      </p:cBhvr>
                                      <p:tavLst>
                                        <p:tav tm="0" fmla="#ppt_y-sin(pi*$)/9">
                                          <p:val>
                                            <p:fltVal val="0"/>
                                          </p:val>
                                        </p:tav>
                                        <p:tav tm="100000">
                                          <p:val>
                                            <p:fltVal val="1"/>
                                          </p:val>
                                        </p:tav>
                                      </p:tavLst>
                                    </p:anim>
                                    <p:anim calcmode="lin" valueType="num">
                                      <p:cBhvr>
                                        <p:cTn id="163" dur="332" fill="hold">
                                          <p:stCondLst>
                                            <p:cond delay="0"/>
                                          </p:stCondLst>
                                        </p:cTn>
                                        <p:tgtEl>
                                          <p:spTgt spid="11">
                                            <p:txEl>
                                              <p:pRg st="8" end="8"/>
                                            </p:txEl>
                                          </p:spTgt>
                                        </p:tgtEl>
                                        <p:attrNameLst>
                                          <p:attrName>ppt_y</p:attrName>
                                        </p:attrNameLst>
                                      </p:cBhvr>
                                      <p:tavLst>
                                        <p:tav tm="0" fmla="#ppt_y-sin(pi*$)/27">
                                          <p:val>
                                            <p:fltVal val="0"/>
                                          </p:val>
                                        </p:tav>
                                        <p:tav tm="100000">
                                          <p:val>
                                            <p:fltVal val="1"/>
                                          </p:val>
                                        </p:tav>
                                      </p:tavLst>
                                    </p:anim>
                                    <p:anim calcmode="lin" valueType="num">
                                      <p:cBhvr>
                                        <p:cTn id="164" dur="164" fill="hold">
                                          <p:stCondLst>
                                            <p:cond delay="0"/>
                                          </p:stCondLst>
                                        </p:cTn>
                                        <p:tgtEl>
                                          <p:spTgt spid="11">
                                            <p:txEl>
                                              <p:pRg st="8" end="8"/>
                                            </p:txEl>
                                          </p:spTgt>
                                        </p:tgtEl>
                                        <p:attrNameLst>
                                          <p:attrName>ppt_y</p:attrName>
                                        </p:attrNameLst>
                                      </p:cBhvr>
                                      <p:tavLst>
                                        <p:tav tm="0" fmla="#ppt_y-sin(pi*$)/81">
                                          <p:val>
                                            <p:fltVal val="0"/>
                                          </p:val>
                                        </p:tav>
                                        <p:tav tm="100000">
                                          <p:val>
                                            <p:fltVal val="1"/>
                                          </p:val>
                                        </p:tav>
                                      </p:tavLst>
                                    </p:anim>
                                    <p:animScale>
                                      <p:cBhvr>
                                        <p:cTn id="165" dur="26" fill="hold">
                                          <p:stCondLst>
                                            <p:cond delay="650"/>
                                          </p:stCondLst>
                                        </p:cTn>
                                        <p:tgtEl>
                                          <p:spTgt spid="11">
                                            <p:txEl>
                                              <p:pRg st="8" end="8"/>
                                            </p:txEl>
                                          </p:spTgt>
                                        </p:tgtEl>
                                      </p:cBhvr>
                                      <p:to x="100000" y="60000"/>
                                    </p:animScale>
                                    <p:animScale>
                                      <p:cBhvr>
                                        <p:cTn id="166" dur="166" decel="50000" fill="hold">
                                          <p:stCondLst>
                                            <p:cond delay="676"/>
                                          </p:stCondLst>
                                        </p:cTn>
                                        <p:tgtEl>
                                          <p:spTgt spid="11">
                                            <p:txEl>
                                              <p:pRg st="8" end="8"/>
                                            </p:txEl>
                                          </p:spTgt>
                                        </p:tgtEl>
                                      </p:cBhvr>
                                      <p:to x="100000" y="100000"/>
                                    </p:animScale>
                                    <p:animScale>
                                      <p:cBhvr>
                                        <p:cTn id="167" dur="26" fill="hold">
                                          <p:stCondLst>
                                            <p:cond delay="1312"/>
                                          </p:stCondLst>
                                        </p:cTn>
                                        <p:tgtEl>
                                          <p:spTgt spid="11">
                                            <p:txEl>
                                              <p:pRg st="8" end="8"/>
                                            </p:txEl>
                                          </p:spTgt>
                                        </p:tgtEl>
                                      </p:cBhvr>
                                      <p:to x="100000" y="80000"/>
                                    </p:animScale>
                                    <p:animScale>
                                      <p:cBhvr>
                                        <p:cTn id="168" dur="166" decel="50000" fill="hold">
                                          <p:stCondLst>
                                            <p:cond delay="1338"/>
                                          </p:stCondLst>
                                        </p:cTn>
                                        <p:tgtEl>
                                          <p:spTgt spid="11">
                                            <p:txEl>
                                              <p:pRg st="8" end="8"/>
                                            </p:txEl>
                                          </p:spTgt>
                                        </p:tgtEl>
                                      </p:cBhvr>
                                      <p:to x="100000" y="100000"/>
                                    </p:animScale>
                                    <p:animScale>
                                      <p:cBhvr>
                                        <p:cTn id="169" dur="26" fill="hold">
                                          <p:stCondLst>
                                            <p:cond delay="1642"/>
                                          </p:stCondLst>
                                        </p:cTn>
                                        <p:tgtEl>
                                          <p:spTgt spid="11">
                                            <p:txEl>
                                              <p:pRg st="8" end="8"/>
                                            </p:txEl>
                                          </p:spTgt>
                                        </p:tgtEl>
                                      </p:cBhvr>
                                      <p:to x="100000" y="90000"/>
                                    </p:animScale>
                                    <p:animScale>
                                      <p:cBhvr>
                                        <p:cTn id="170" dur="166" decel="50000" fill="hold">
                                          <p:stCondLst>
                                            <p:cond delay="1668"/>
                                          </p:stCondLst>
                                        </p:cTn>
                                        <p:tgtEl>
                                          <p:spTgt spid="11">
                                            <p:txEl>
                                              <p:pRg st="8" end="8"/>
                                            </p:txEl>
                                          </p:spTgt>
                                        </p:tgtEl>
                                      </p:cBhvr>
                                      <p:to x="100000" y="100000"/>
                                    </p:animScale>
                                    <p:animScale>
                                      <p:cBhvr>
                                        <p:cTn id="171" dur="26" fill="hold">
                                          <p:stCondLst>
                                            <p:cond delay="1808"/>
                                          </p:stCondLst>
                                        </p:cTn>
                                        <p:tgtEl>
                                          <p:spTgt spid="11">
                                            <p:txEl>
                                              <p:pRg st="8" end="8"/>
                                            </p:txEl>
                                          </p:spTgt>
                                        </p:tgtEl>
                                      </p:cBhvr>
                                      <p:to x="100000" y="95000"/>
                                    </p:animScale>
                                    <p:animScale>
                                      <p:cBhvr>
                                        <p:cTn id="172" dur="166" decel="50000" fill="hold">
                                          <p:stCondLst>
                                            <p:cond delay="1834"/>
                                          </p:stCondLst>
                                        </p:cTn>
                                        <p:tgtEl>
                                          <p:spTgt spid="11">
                                            <p:txEl>
                                              <p:pRg st="8" end="8"/>
                                            </p:txEl>
                                          </p:spTgt>
                                        </p:tgtEl>
                                      </p:cBhvr>
                                      <p:to x="100000" y="100000"/>
                                    </p:animScale>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6" presetClass="entr" fill="hold" nodeType="clickEffect">
                                  <p:stCondLst>
                                    <p:cond delay="0"/>
                                  </p:stCondLst>
                                  <p:iterate type="lt">
                                    <p:tmPct val="0"/>
                                  </p:iterate>
                                  <p:childTnLst>
                                    <p:set>
                                      <p:cBhvr>
                                        <p:cTn id="176" dur="1" fill="hold">
                                          <p:stCondLst>
                                            <p:cond delay="0"/>
                                          </p:stCondLst>
                                        </p:cTn>
                                        <p:tgtEl>
                                          <p:spTgt spid="11">
                                            <p:txEl>
                                              <p:pRg st="9" end="9"/>
                                            </p:txEl>
                                          </p:spTgt>
                                        </p:tgtEl>
                                        <p:attrNameLst>
                                          <p:attrName>style.visibility</p:attrName>
                                        </p:attrNameLst>
                                      </p:cBhvr>
                                      <p:to>
                                        <p:strVal val="visible"/>
                                      </p:to>
                                    </p:set>
                                    <p:animEffect transition="in" filter="wipe(down)">
                                      <p:cBhvr>
                                        <p:cTn id="177" dur="580">
                                          <p:stCondLst>
                                            <p:cond delay="0"/>
                                          </p:stCondLst>
                                        </p:cTn>
                                        <p:tgtEl>
                                          <p:spTgt spid="11">
                                            <p:txEl>
                                              <p:pRg st="9" end="9"/>
                                            </p:txEl>
                                          </p:spTgt>
                                        </p:tgtEl>
                                      </p:cBhvr>
                                    </p:animEffect>
                                    <p:anim calcmode="lin" valueType="num">
                                      <p:cBhvr>
                                        <p:cTn id="178" dur="1822" fill="hold">
                                          <p:stCondLst>
                                            <p:cond delay="0"/>
                                          </p:stCondLst>
                                        </p:cTn>
                                        <p:tgtEl>
                                          <p:spTgt spid="11">
                                            <p:txEl>
                                              <p:pRg st="9" end="9"/>
                                            </p:txEl>
                                          </p:spTgt>
                                        </p:tgtEl>
                                        <p:attrNameLst>
                                          <p:attrName>ppt_x</p:attrName>
                                        </p:attrNameLst>
                                      </p:cBhvr>
                                      <p:tavLst>
                                        <p:tav tm="100000">
                                          <p:val>
                                            <p:strVal val="#ppt_x-0.25"/>
                                          </p:val>
                                        </p:tav>
                                        <p:tav>
                                          <p:val>
                                            <p:strVal val="#ppt_x"/>
                                          </p:val>
                                        </p:tav>
                                      </p:tavLst>
                                    </p:anim>
                                    <p:anim calcmode="lin" valueType="num">
                                      <p:cBhvr>
                                        <p:cTn id="179" dur="664" fill="hold">
                                          <p:stCondLst>
                                            <p:cond delay="0"/>
                                          </p:stCondLst>
                                        </p:cTn>
                                        <p:tgtEl>
                                          <p:spTgt spid="11">
                                            <p:txEl>
                                              <p:pRg st="9" end="9"/>
                                            </p:txEl>
                                          </p:spTgt>
                                        </p:tgtEl>
                                        <p:attrNameLst>
                                          <p:attrName>ppt_y</p:attrName>
                                        </p:attrNameLst>
                                      </p:cBhvr>
                                      <p:tavLst>
                                        <p:tav tm="0" fmla="#ppt_y-sin(pi*$)/3">
                                          <p:val>
                                            <p:fltVal val="0.5"/>
                                          </p:val>
                                        </p:tav>
                                        <p:tav tm="100000">
                                          <p:val>
                                            <p:fltVal val="1"/>
                                          </p:val>
                                        </p:tav>
                                      </p:tavLst>
                                    </p:anim>
                                    <p:anim calcmode="lin" valueType="num">
                                      <p:cBhvr>
                                        <p:cTn id="180" dur="664" fill="hold">
                                          <p:stCondLst>
                                            <p:cond delay="0"/>
                                          </p:stCondLst>
                                        </p:cTn>
                                        <p:tgtEl>
                                          <p:spTgt spid="11">
                                            <p:txEl>
                                              <p:pRg st="9" end="9"/>
                                            </p:txEl>
                                          </p:spTgt>
                                        </p:tgtEl>
                                        <p:attrNameLst>
                                          <p:attrName>ppt_y</p:attrName>
                                        </p:attrNameLst>
                                      </p:cBhvr>
                                      <p:tavLst>
                                        <p:tav tm="0" fmla="#ppt_y-sin(pi*$)/9">
                                          <p:val>
                                            <p:fltVal val="0"/>
                                          </p:val>
                                        </p:tav>
                                        <p:tav tm="100000">
                                          <p:val>
                                            <p:fltVal val="1"/>
                                          </p:val>
                                        </p:tav>
                                      </p:tavLst>
                                    </p:anim>
                                    <p:anim calcmode="lin" valueType="num">
                                      <p:cBhvr>
                                        <p:cTn id="181" dur="332" fill="hold">
                                          <p:stCondLst>
                                            <p:cond delay="0"/>
                                          </p:stCondLst>
                                        </p:cTn>
                                        <p:tgtEl>
                                          <p:spTgt spid="11">
                                            <p:txEl>
                                              <p:pRg st="9" end="9"/>
                                            </p:txEl>
                                          </p:spTgt>
                                        </p:tgtEl>
                                        <p:attrNameLst>
                                          <p:attrName>ppt_y</p:attrName>
                                        </p:attrNameLst>
                                      </p:cBhvr>
                                      <p:tavLst>
                                        <p:tav tm="0" fmla="#ppt_y-sin(pi*$)/27">
                                          <p:val>
                                            <p:fltVal val="0"/>
                                          </p:val>
                                        </p:tav>
                                        <p:tav tm="100000">
                                          <p:val>
                                            <p:fltVal val="1"/>
                                          </p:val>
                                        </p:tav>
                                      </p:tavLst>
                                    </p:anim>
                                    <p:anim calcmode="lin" valueType="num">
                                      <p:cBhvr>
                                        <p:cTn id="182" dur="164" fill="hold">
                                          <p:stCondLst>
                                            <p:cond delay="0"/>
                                          </p:stCondLst>
                                        </p:cTn>
                                        <p:tgtEl>
                                          <p:spTgt spid="11">
                                            <p:txEl>
                                              <p:pRg st="9" end="9"/>
                                            </p:txEl>
                                          </p:spTgt>
                                        </p:tgtEl>
                                        <p:attrNameLst>
                                          <p:attrName>ppt_y</p:attrName>
                                        </p:attrNameLst>
                                      </p:cBhvr>
                                      <p:tavLst>
                                        <p:tav tm="0" fmla="#ppt_y-sin(pi*$)/81">
                                          <p:val>
                                            <p:fltVal val="0"/>
                                          </p:val>
                                        </p:tav>
                                        <p:tav tm="100000">
                                          <p:val>
                                            <p:fltVal val="1"/>
                                          </p:val>
                                        </p:tav>
                                      </p:tavLst>
                                    </p:anim>
                                    <p:animScale>
                                      <p:cBhvr>
                                        <p:cTn id="183" dur="26" fill="hold">
                                          <p:stCondLst>
                                            <p:cond delay="650"/>
                                          </p:stCondLst>
                                        </p:cTn>
                                        <p:tgtEl>
                                          <p:spTgt spid="11">
                                            <p:txEl>
                                              <p:pRg st="9" end="9"/>
                                            </p:txEl>
                                          </p:spTgt>
                                        </p:tgtEl>
                                      </p:cBhvr>
                                      <p:to x="100000" y="60000"/>
                                    </p:animScale>
                                    <p:animScale>
                                      <p:cBhvr>
                                        <p:cTn id="184" dur="166" decel="50000" fill="hold">
                                          <p:stCondLst>
                                            <p:cond delay="676"/>
                                          </p:stCondLst>
                                        </p:cTn>
                                        <p:tgtEl>
                                          <p:spTgt spid="11">
                                            <p:txEl>
                                              <p:pRg st="9" end="9"/>
                                            </p:txEl>
                                          </p:spTgt>
                                        </p:tgtEl>
                                      </p:cBhvr>
                                      <p:to x="100000" y="100000"/>
                                    </p:animScale>
                                    <p:animScale>
                                      <p:cBhvr>
                                        <p:cTn id="185" dur="26" fill="hold">
                                          <p:stCondLst>
                                            <p:cond delay="1312"/>
                                          </p:stCondLst>
                                        </p:cTn>
                                        <p:tgtEl>
                                          <p:spTgt spid="11">
                                            <p:txEl>
                                              <p:pRg st="9" end="9"/>
                                            </p:txEl>
                                          </p:spTgt>
                                        </p:tgtEl>
                                      </p:cBhvr>
                                      <p:to x="100000" y="80000"/>
                                    </p:animScale>
                                    <p:animScale>
                                      <p:cBhvr>
                                        <p:cTn id="186" dur="166" decel="50000" fill="hold">
                                          <p:stCondLst>
                                            <p:cond delay="1338"/>
                                          </p:stCondLst>
                                        </p:cTn>
                                        <p:tgtEl>
                                          <p:spTgt spid="11">
                                            <p:txEl>
                                              <p:pRg st="9" end="9"/>
                                            </p:txEl>
                                          </p:spTgt>
                                        </p:tgtEl>
                                      </p:cBhvr>
                                      <p:to x="100000" y="100000"/>
                                    </p:animScale>
                                    <p:animScale>
                                      <p:cBhvr>
                                        <p:cTn id="187" dur="26" fill="hold">
                                          <p:stCondLst>
                                            <p:cond delay="1642"/>
                                          </p:stCondLst>
                                        </p:cTn>
                                        <p:tgtEl>
                                          <p:spTgt spid="11">
                                            <p:txEl>
                                              <p:pRg st="9" end="9"/>
                                            </p:txEl>
                                          </p:spTgt>
                                        </p:tgtEl>
                                      </p:cBhvr>
                                      <p:to x="100000" y="90000"/>
                                    </p:animScale>
                                    <p:animScale>
                                      <p:cBhvr>
                                        <p:cTn id="188" dur="166" decel="50000" fill="hold">
                                          <p:stCondLst>
                                            <p:cond delay="1668"/>
                                          </p:stCondLst>
                                        </p:cTn>
                                        <p:tgtEl>
                                          <p:spTgt spid="11">
                                            <p:txEl>
                                              <p:pRg st="9" end="9"/>
                                            </p:txEl>
                                          </p:spTgt>
                                        </p:tgtEl>
                                      </p:cBhvr>
                                      <p:to x="100000" y="100000"/>
                                    </p:animScale>
                                    <p:animScale>
                                      <p:cBhvr>
                                        <p:cTn id="189" dur="26" fill="hold">
                                          <p:stCondLst>
                                            <p:cond delay="1808"/>
                                          </p:stCondLst>
                                        </p:cTn>
                                        <p:tgtEl>
                                          <p:spTgt spid="11">
                                            <p:txEl>
                                              <p:pRg st="9" end="9"/>
                                            </p:txEl>
                                          </p:spTgt>
                                        </p:tgtEl>
                                      </p:cBhvr>
                                      <p:to x="100000" y="95000"/>
                                    </p:animScale>
                                    <p:animScale>
                                      <p:cBhvr>
                                        <p:cTn id="190" dur="166" decel="50000" fill="hold">
                                          <p:stCondLst>
                                            <p:cond delay="1834"/>
                                          </p:stCondLst>
                                        </p:cTn>
                                        <p:tgtEl>
                                          <p:spTgt spid="11">
                                            <p:txEl>
                                              <p:pRg st="9" end="9"/>
                                            </p:txEl>
                                          </p:spTgt>
                                        </p:tgtEl>
                                      </p:cBhvr>
                                      <p:to x="100000" y="100000"/>
                                    </p:animScale>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6" presetClass="entr" fill="hold" nodeType="clickEffect">
                                  <p:stCondLst>
                                    <p:cond delay="0"/>
                                  </p:stCondLst>
                                  <p:iterate type="lt">
                                    <p:tmPct val="0"/>
                                  </p:iterate>
                                  <p:childTnLst>
                                    <p:set>
                                      <p:cBhvr>
                                        <p:cTn id="194" dur="1" fill="hold">
                                          <p:stCondLst>
                                            <p:cond delay="0"/>
                                          </p:stCondLst>
                                        </p:cTn>
                                        <p:tgtEl>
                                          <p:spTgt spid="11">
                                            <p:txEl>
                                              <p:pRg st="10" end="10"/>
                                            </p:txEl>
                                          </p:spTgt>
                                        </p:tgtEl>
                                        <p:attrNameLst>
                                          <p:attrName>style.visibility</p:attrName>
                                        </p:attrNameLst>
                                      </p:cBhvr>
                                      <p:to>
                                        <p:strVal val="visible"/>
                                      </p:to>
                                    </p:set>
                                    <p:animEffect transition="in" filter="wipe(down)">
                                      <p:cBhvr>
                                        <p:cTn id="195" dur="580">
                                          <p:stCondLst>
                                            <p:cond delay="0"/>
                                          </p:stCondLst>
                                        </p:cTn>
                                        <p:tgtEl>
                                          <p:spTgt spid="11">
                                            <p:txEl>
                                              <p:pRg st="10" end="10"/>
                                            </p:txEl>
                                          </p:spTgt>
                                        </p:tgtEl>
                                      </p:cBhvr>
                                    </p:animEffect>
                                    <p:anim calcmode="lin" valueType="num">
                                      <p:cBhvr>
                                        <p:cTn id="196" dur="1822" fill="hold">
                                          <p:stCondLst>
                                            <p:cond delay="0"/>
                                          </p:stCondLst>
                                        </p:cTn>
                                        <p:tgtEl>
                                          <p:spTgt spid="11">
                                            <p:txEl>
                                              <p:pRg st="10" end="10"/>
                                            </p:txEl>
                                          </p:spTgt>
                                        </p:tgtEl>
                                        <p:attrNameLst>
                                          <p:attrName>ppt_x</p:attrName>
                                        </p:attrNameLst>
                                      </p:cBhvr>
                                      <p:tavLst>
                                        <p:tav tm="100000">
                                          <p:val>
                                            <p:strVal val="#ppt_x-0.25"/>
                                          </p:val>
                                        </p:tav>
                                        <p:tav>
                                          <p:val>
                                            <p:strVal val="#ppt_x"/>
                                          </p:val>
                                        </p:tav>
                                      </p:tavLst>
                                    </p:anim>
                                    <p:anim calcmode="lin" valueType="num">
                                      <p:cBhvr>
                                        <p:cTn id="197" dur="664" fill="hold">
                                          <p:stCondLst>
                                            <p:cond delay="0"/>
                                          </p:stCondLst>
                                        </p:cTn>
                                        <p:tgtEl>
                                          <p:spTgt spid="11">
                                            <p:txEl>
                                              <p:pRg st="10" end="10"/>
                                            </p:txEl>
                                          </p:spTgt>
                                        </p:tgtEl>
                                        <p:attrNameLst>
                                          <p:attrName>ppt_y</p:attrName>
                                        </p:attrNameLst>
                                      </p:cBhvr>
                                      <p:tavLst>
                                        <p:tav tm="0" fmla="#ppt_y-sin(pi*$)/3">
                                          <p:val>
                                            <p:fltVal val="0.5"/>
                                          </p:val>
                                        </p:tav>
                                        <p:tav tm="100000">
                                          <p:val>
                                            <p:fltVal val="1"/>
                                          </p:val>
                                        </p:tav>
                                      </p:tavLst>
                                    </p:anim>
                                    <p:anim calcmode="lin" valueType="num">
                                      <p:cBhvr>
                                        <p:cTn id="198" dur="664" fill="hold">
                                          <p:stCondLst>
                                            <p:cond delay="0"/>
                                          </p:stCondLst>
                                        </p:cTn>
                                        <p:tgtEl>
                                          <p:spTgt spid="11">
                                            <p:txEl>
                                              <p:pRg st="10" end="10"/>
                                            </p:txEl>
                                          </p:spTgt>
                                        </p:tgtEl>
                                        <p:attrNameLst>
                                          <p:attrName>ppt_y</p:attrName>
                                        </p:attrNameLst>
                                      </p:cBhvr>
                                      <p:tavLst>
                                        <p:tav tm="0" fmla="#ppt_y-sin(pi*$)/9">
                                          <p:val>
                                            <p:fltVal val="0"/>
                                          </p:val>
                                        </p:tav>
                                        <p:tav tm="100000">
                                          <p:val>
                                            <p:fltVal val="1"/>
                                          </p:val>
                                        </p:tav>
                                      </p:tavLst>
                                    </p:anim>
                                    <p:anim calcmode="lin" valueType="num">
                                      <p:cBhvr>
                                        <p:cTn id="199" dur="332" fill="hold">
                                          <p:stCondLst>
                                            <p:cond delay="0"/>
                                          </p:stCondLst>
                                        </p:cTn>
                                        <p:tgtEl>
                                          <p:spTgt spid="11">
                                            <p:txEl>
                                              <p:pRg st="10" end="10"/>
                                            </p:txEl>
                                          </p:spTgt>
                                        </p:tgtEl>
                                        <p:attrNameLst>
                                          <p:attrName>ppt_y</p:attrName>
                                        </p:attrNameLst>
                                      </p:cBhvr>
                                      <p:tavLst>
                                        <p:tav tm="0" fmla="#ppt_y-sin(pi*$)/27">
                                          <p:val>
                                            <p:fltVal val="0"/>
                                          </p:val>
                                        </p:tav>
                                        <p:tav tm="100000">
                                          <p:val>
                                            <p:fltVal val="1"/>
                                          </p:val>
                                        </p:tav>
                                      </p:tavLst>
                                    </p:anim>
                                    <p:anim calcmode="lin" valueType="num">
                                      <p:cBhvr>
                                        <p:cTn id="200" dur="164" fill="hold">
                                          <p:stCondLst>
                                            <p:cond delay="0"/>
                                          </p:stCondLst>
                                        </p:cTn>
                                        <p:tgtEl>
                                          <p:spTgt spid="11">
                                            <p:txEl>
                                              <p:pRg st="10" end="10"/>
                                            </p:txEl>
                                          </p:spTgt>
                                        </p:tgtEl>
                                        <p:attrNameLst>
                                          <p:attrName>ppt_y</p:attrName>
                                        </p:attrNameLst>
                                      </p:cBhvr>
                                      <p:tavLst>
                                        <p:tav tm="0" fmla="#ppt_y-sin(pi*$)/81">
                                          <p:val>
                                            <p:fltVal val="0"/>
                                          </p:val>
                                        </p:tav>
                                        <p:tav tm="100000">
                                          <p:val>
                                            <p:fltVal val="1"/>
                                          </p:val>
                                        </p:tav>
                                      </p:tavLst>
                                    </p:anim>
                                    <p:animScale>
                                      <p:cBhvr>
                                        <p:cTn id="201" dur="26" fill="hold">
                                          <p:stCondLst>
                                            <p:cond delay="650"/>
                                          </p:stCondLst>
                                        </p:cTn>
                                        <p:tgtEl>
                                          <p:spTgt spid="11">
                                            <p:txEl>
                                              <p:pRg st="10" end="10"/>
                                            </p:txEl>
                                          </p:spTgt>
                                        </p:tgtEl>
                                      </p:cBhvr>
                                      <p:to x="100000" y="60000"/>
                                    </p:animScale>
                                    <p:animScale>
                                      <p:cBhvr>
                                        <p:cTn id="202" dur="166" decel="50000" fill="hold">
                                          <p:stCondLst>
                                            <p:cond delay="676"/>
                                          </p:stCondLst>
                                        </p:cTn>
                                        <p:tgtEl>
                                          <p:spTgt spid="11">
                                            <p:txEl>
                                              <p:pRg st="10" end="10"/>
                                            </p:txEl>
                                          </p:spTgt>
                                        </p:tgtEl>
                                      </p:cBhvr>
                                      <p:to x="100000" y="100000"/>
                                    </p:animScale>
                                    <p:animScale>
                                      <p:cBhvr>
                                        <p:cTn id="203" dur="26" fill="hold">
                                          <p:stCondLst>
                                            <p:cond delay="1312"/>
                                          </p:stCondLst>
                                        </p:cTn>
                                        <p:tgtEl>
                                          <p:spTgt spid="11">
                                            <p:txEl>
                                              <p:pRg st="10" end="10"/>
                                            </p:txEl>
                                          </p:spTgt>
                                        </p:tgtEl>
                                      </p:cBhvr>
                                      <p:to x="100000" y="80000"/>
                                    </p:animScale>
                                    <p:animScale>
                                      <p:cBhvr>
                                        <p:cTn id="204" dur="166" decel="50000" fill="hold">
                                          <p:stCondLst>
                                            <p:cond delay="1338"/>
                                          </p:stCondLst>
                                        </p:cTn>
                                        <p:tgtEl>
                                          <p:spTgt spid="11">
                                            <p:txEl>
                                              <p:pRg st="10" end="10"/>
                                            </p:txEl>
                                          </p:spTgt>
                                        </p:tgtEl>
                                      </p:cBhvr>
                                      <p:to x="100000" y="100000"/>
                                    </p:animScale>
                                    <p:animScale>
                                      <p:cBhvr>
                                        <p:cTn id="205" dur="26" fill="hold">
                                          <p:stCondLst>
                                            <p:cond delay="1642"/>
                                          </p:stCondLst>
                                        </p:cTn>
                                        <p:tgtEl>
                                          <p:spTgt spid="11">
                                            <p:txEl>
                                              <p:pRg st="10" end="10"/>
                                            </p:txEl>
                                          </p:spTgt>
                                        </p:tgtEl>
                                      </p:cBhvr>
                                      <p:to x="100000" y="90000"/>
                                    </p:animScale>
                                    <p:animScale>
                                      <p:cBhvr>
                                        <p:cTn id="206" dur="166" decel="50000" fill="hold">
                                          <p:stCondLst>
                                            <p:cond delay="1668"/>
                                          </p:stCondLst>
                                        </p:cTn>
                                        <p:tgtEl>
                                          <p:spTgt spid="11">
                                            <p:txEl>
                                              <p:pRg st="10" end="10"/>
                                            </p:txEl>
                                          </p:spTgt>
                                        </p:tgtEl>
                                      </p:cBhvr>
                                      <p:to x="100000" y="100000"/>
                                    </p:animScale>
                                    <p:animScale>
                                      <p:cBhvr>
                                        <p:cTn id="207" dur="26" fill="hold">
                                          <p:stCondLst>
                                            <p:cond delay="1808"/>
                                          </p:stCondLst>
                                        </p:cTn>
                                        <p:tgtEl>
                                          <p:spTgt spid="11">
                                            <p:txEl>
                                              <p:pRg st="10" end="10"/>
                                            </p:txEl>
                                          </p:spTgt>
                                        </p:tgtEl>
                                      </p:cBhvr>
                                      <p:to x="100000" y="95000"/>
                                    </p:animScale>
                                    <p:animScale>
                                      <p:cBhvr>
                                        <p:cTn id="208" dur="166" decel="50000" fill="hold">
                                          <p:stCondLst>
                                            <p:cond delay="1834"/>
                                          </p:stCondLst>
                                        </p:cTn>
                                        <p:tgtEl>
                                          <p:spTgt spid="11">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000375" y="333376"/>
            <a:ext cx="6072188" cy="1079399"/>
          </a:xfrm>
          <a:prstGeom prst="rect">
            <a:avLst/>
          </a:prstGeom>
          <a:solidFill>
            <a:schemeClr val="bg2">
              <a:lumMod val="75000"/>
            </a:schemeClr>
          </a:solidFill>
          <a:ln w="9525">
            <a:noFill/>
            <a:round/>
            <a:headEnd/>
            <a:tailEnd/>
          </a:ln>
          <a:effectLst/>
        </p:spPr>
        <p:txBody>
          <a:bodyPr lIns="90000" tIns="46800" rIns="90000" bIns="46800">
            <a:spAutoFit/>
          </a:bodyPr>
          <a:lstStyle/>
          <a:p>
            <a:pPr algn="ctr">
              <a:buFont typeface="Wingdings" pitchFamily="2" charset="2"/>
              <a:buNone/>
              <a:defRPr/>
            </a:pPr>
            <a:r>
              <a:rPr lang="es-MX" sz="3200" b="1" dirty="0">
                <a:solidFill>
                  <a:srgbClr val="002060"/>
                </a:solidFill>
                <a:effectLst>
                  <a:outerShdw blurRad="38100" dist="38100" dir="2700000" algn="tl">
                    <a:srgbClr val="000000">
                      <a:alpha val="43137"/>
                    </a:srgbClr>
                  </a:outerShdw>
                </a:effectLst>
                <a:cs typeface="Arial" pitchFamily="34" charset="0"/>
              </a:rPr>
              <a:t>EJEMPLOS DE MINISTERIO SOCIAL EN EL ANTIGUO TESTAMENTO</a:t>
            </a:r>
            <a:endParaRPr lang="en-GB" sz="3200" b="1" dirty="0">
              <a:solidFill>
                <a:srgbClr val="002060"/>
              </a:solidFill>
              <a:effectLst>
                <a:outerShdw blurRad="38100" dist="38100" dir="2700000" algn="tl">
                  <a:srgbClr val="000000">
                    <a:alpha val="43137"/>
                  </a:srgbClr>
                </a:outerShdw>
              </a:effectLst>
              <a:cs typeface="Arial" pitchFamily="34" charset="0"/>
            </a:endParaRPr>
          </a:p>
        </p:txBody>
      </p:sp>
      <p:sp>
        <p:nvSpPr>
          <p:cNvPr id="5" name="Rectangle 2"/>
          <p:cNvSpPr>
            <a:spLocks noChangeArrowheads="1"/>
          </p:cNvSpPr>
          <p:nvPr/>
        </p:nvSpPr>
        <p:spPr bwMode="auto">
          <a:xfrm>
            <a:off x="553791" y="2017713"/>
            <a:ext cx="10998557" cy="3908762"/>
          </a:xfrm>
          <a:prstGeom prst="rect">
            <a:avLst/>
          </a:prstGeom>
          <a:noFill/>
          <a:ln w="38100">
            <a:solidFill>
              <a:srgbClr val="FF9966"/>
            </a:solidFill>
            <a:miter lim="800000"/>
            <a:headEnd/>
            <a:tailEnd/>
          </a:ln>
        </p:spPr>
        <p:txBody>
          <a:bodyPr wrap="square">
            <a:spAutoFit/>
          </a:bodyPr>
          <a:lstStyle/>
          <a:p>
            <a:pPr marL="514350" indent="-514350" algn="just">
              <a:buFontTx/>
              <a:buAutoNum type="arabicPeriod"/>
              <a:defRPr/>
            </a:pPr>
            <a:r>
              <a:rPr lang="es-BO" sz="3200" b="1" dirty="0">
                <a:latin typeface="Arial" charset="0"/>
              </a:rPr>
              <a:t>A nivel personal</a:t>
            </a:r>
            <a:r>
              <a:rPr lang="es-BO" sz="3200" dirty="0">
                <a:latin typeface="Arial" charset="0"/>
              </a:rPr>
              <a:t>: En la obra de misericordia que hizo el rey David a </a:t>
            </a:r>
            <a:r>
              <a:rPr lang="es-BO" sz="3200" dirty="0" err="1">
                <a:latin typeface="Arial" charset="0"/>
              </a:rPr>
              <a:t>Mefi-boset</a:t>
            </a:r>
            <a:r>
              <a:rPr lang="es-BO" sz="3200" dirty="0">
                <a:latin typeface="Arial" charset="0"/>
              </a:rPr>
              <a:t>, el hijo lisiado del rey Saúl (cierta discapacidad).</a:t>
            </a:r>
          </a:p>
          <a:p>
            <a:pPr algn="just">
              <a:defRPr/>
            </a:pPr>
            <a:endParaRPr lang="es-PE" sz="3200" dirty="0">
              <a:latin typeface="Arial" charset="0"/>
            </a:endParaRPr>
          </a:p>
          <a:p>
            <a:pPr algn="just">
              <a:defRPr/>
            </a:pPr>
            <a:r>
              <a:rPr lang="es-BO" sz="3200" b="1" dirty="0">
                <a:latin typeface="Arial" charset="0"/>
              </a:rPr>
              <a:t>2. </a:t>
            </a:r>
            <a:r>
              <a:rPr lang="es-BO" sz="3200" b="1" dirty="0">
                <a:latin typeface="Arial" charset="0"/>
              </a:rPr>
              <a:t>A nivel social</a:t>
            </a:r>
            <a:r>
              <a:rPr lang="es-BO" sz="3200" dirty="0">
                <a:latin typeface="Arial" charset="0"/>
              </a:rPr>
              <a:t>: En el proyecto social organizado y </a:t>
            </a:r>
            <a:r>
              <a:rPr lang="es-BO" sz="3200" dirty="0" smtClean="0">
                <a:latin typeface="Arial" charset="0"/>
              </a:rPr>
              <a:t>desarrollado </a:t>
            </a:r>
            <a:r>
              <a:rPr lang="es-BO" sz="3200" dirty="0">
                <a:latin typeface="Arial" charset="0"/>
              </a:rPr>
              <a:t>por José, el hijo de Jacob que fue nombrado por el Faraón como el Primer Ministro del Imperio Egipcio</a:t>
            </a:r>
            <a:r>
              <a:rPr lang="es-BO" sz="3200" dirty="0" smtClean="0">
                <a:latin typeface="Arial" charset="0"/>
              </a:rPr>
              <a:t>.</a:t>
            </a:r>
            <a:r>
              <a:rPr lang="es-BO" sz="3200" dirty="0">
                <a:latin typeface="Arial" charset="0"/>
              </a:rPr>
              <a:t> </a:t>
            </a:r>
            <a:endParaRPr lang="es-PE" sz="3200" dirty="0">
              <a:latin typeface="Arial" charset="0"/>
            </a:endParaRPr>
          </a:p>
          <a:p>
            <a:pPr>
              <a:defRPr/>
            </a:pPr>
            <a:r>
              <a:rPr lang="es-BO" sz="2400" b="1" dirty="0">
                <a:latin typeface="Arial" charset="0"/>
              </a:rPr>
              <a:t> </a:t>
            </a:r>
            <a:endParaRPr lang="es-PE" sz="2400" dirty="0">
              <a:latin typeface="Arial" charset="0"/>
            </a:endParaRPr>
          </a:p>
        </p:txBody>
      </p:sp>
    </p:spTree>
    <p:extLst>
      <p:ext uri="{BB962C8B-B14F-4D97-AF65-F5344CB8AC3E}">
        <p14:creationId xmlns:p14="http://schemas.microsoft.com/office/powerpoint/2010/main" val="3403335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decel="10000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2000" fill="hold"/>
                                        <p:tgtEl>
                                          <p:spTgt spid="10">
                                            <p:txEl>
                                              <p:pRg st="0" end="0"/>
                                            </p:txEl>
                                          </p:spTgt>
                                        </p:tgtEl>
                                        <p:attrNameLst>
                                          <p:attrName>ppt_w</p:attrName>
                                        </p:attrNameLst>
                                      </p:cBhvr>
                                      <p:tavLst>
                                        <p:tav tm="100000">
                                          <p:val>
                                            <p:fltVal val="0"/>
                                          </p:val>
                                        </p:tav>
                                        <p:tav>
                                          <p:val>
                                            <p:strVal val="#ppt_w"/>
                                          </p:val>
                                        </p:tav>
                                      </p:tavLst>
                                    </p:anim>
                                    <p:anim calcmode="lin" valueType="num">
                                      <p:cBhvr>
                                        <p:cTn id="8" dur="2000" fill="hold"/>
                                        <p:tgtEl>
                                          <p:spTgt spid="10">
                                            <p:txEl>
                                              <p:pRg st="0" end="0"/>
                                            </p:txEl>
                                          </p:spTgt>
                                        </p:tgtEl>
                                        <p:attrNameLst>
                                          <p:attrName>ppt_h</p:attrName>
                                        </p:attrNameLst>
                                      </p:cBhvr>
                                      <p:tavLst>
                                        <p:tav tm="100000">
                                          <p:val>
                                            <p:fltVal val="0"/>
                                          </p:val>
                                        </p:tav>
                                        <p:tav>
                                          <p:val>
                                            <p:strVal val="#ppt_h"/>
                                          </p:val>
                                        </p:tav>
                                      </p:tavLst>
                                    </p:anim>
                                    <p:anim calcmode="lin" valueType="num">
                                      <p:cBhvr>
                                        <p:cTn id="9" dur="2000" fill="hold"/>
                                        <p:tgtEl>
                                          <p:spTgt spid="10">
                                            <p:txEl>
                                              <p:pRg st="0" end="0"/>
                                            </p:txEl>
                                          </p:spTgt>
                                        </p:tgtEl>
                                        <p:attrNameLst>
                                          <p:attrName>r</p:attrName>
                                        </p:attrNameLst>
                                      </p:cBhvr>
                                      <p:tavLst>
                                        <p:tav tm="100000">
                                          <p:val>
                                            <p:strVal val="360"/>
                                          </p:val>
                                        </p:tav>
                                        <p:tav>
                                          <p:val>
                                            <p:strVal val="0"/>
                                          </p:val>
                                        </p:tav>
                                      </p:tavLst>
                                    </p:anim>
                                    <p:animEffect transition="in" filter="fade">
                                      <p:cBhvr>
                                        <p:cTn id="10" dur="2000"/>
                                        <p:tgtEl>
                                          <p:spTgt spid="10">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5"/>
            <a:ext cx="8067675" cy="584200"/>
          </a:xfrm>
          <a:prstGeom prst="rect">
            <a:avLst/>
          </a:prstGeom>
          <a:solidFill>
            <a:srgbClr val="FFFF00"/>
          </a:solidFill>
          <a:ln w="38100">
            <a:solidFill>
              <a:srgbClr val="FF9966"/>
            </a:solidFill>
            <a:miter lim="800000"/>
            <a:headEnd/>
            <a:tailEnd/>
          </a:ln>
        </p:spPr>
        <p:txBody>
          <a:bodyPr>
            <a:spAutoFit/>
          </a:bodyPr>
          <a:lstStyle/>
          <a:p>
            <a:pPr algn="ctr">
              <a:defRPr/>
            </a:pPr>
            <a:r>
              <a:rPr lang="es-MX" sz="3200" b="1" dirty="0">
                <a:solidFill>
                  <a:srgbClr val="FF0000"/>
                </a:solidFill>
                <a:effectLst>
                  <a:outerShdw blurRad="38100" dist="38100" dir="2700000" algn="tl">
                    <a:srgbClr val="000000">
                      <a:alpha val="43137"/>
                    </a:srgbClr>
                  </a:outerShdw>
                </a:effectLst>
                <a:latin typeface="Arial Narrow" pitchFamily="34" charset="0"/>
                <a:cs typeface="Arial" charset="0"/>
              </a:rPr>
              <a:t>CASO 1: LA MISERICORDIA DEL REY DAVID</a:t>
            </a:r>
            <a:endParaRPr lang="es-MX" sz="3200" b="1" dirty="0">
              <a:solidFill>
                <a:srgbClr val="FF0000"/>
              </a:solidFill>
              <a:latin typeface="Arial Narrow" pitchFamily="34" charset="0"/>
              <a:cs typeface="Arial" charset="0"/>
            </a:endParaRPr>
          </a:p>
        </p:txBody>
      </p:sp>
      <p:sp>
        <p:nvSpPr>
          <p:cNvPr id="6" name="Rectangle 2"/>
          <p:cNvSpPr>
            <a:spLocks noChangeArrowheads="1"/>
          </p:cNvSpPr>
          <p:nvPr/>
        </p:nvSpPr>
        <p:spPr bwMode="auto">
          <a:xfrm>
            <a:off x="1848644" y="1320174"/>
            <a:ext cx="8640763" cy="4216400"/>
          </a:xfrm>
          <a:prstGeom prst="rect">
            <a:avLst/>
          </a:prstGeom>
          <a:solidFill>
            <a:schemeClr val="bg2"/>
          </a:solidFill>
          <a:ln w="38100">
            <a:solidFill>
              <a:srgbClr val="FF9966"/>
            </a:solidFill>
            <a:miter lim="800000"/>
            <a:headEnd/>
            <a:tailEnd/>
          </a:ln>
        </p:spPr>
        <p:txBody>
          <a:bodyPr>
            <a:spAutoFit/>
          </a:bodyPr>
          <a:lstStyle/>
          <a:p>
            <a:pPr algn="ctr">
              <a:defRPr/>
            </a:pPr>
            <a:r>
              <a:rPr lang="es-PE" sz="2400" dirty="0">
                <a:latin typeface="Arial" charset="0"/>
              </a:rPr>
              <a:t> </a:t>
            </a:r>
            <a:endParaRPr lang="es-ES" sz="2400" dirty="0">
              <a:latin typeface="Arial" charset="0"/>
            </a:endParaRPr>
          </a:p>
          <a:p>
            <a:pPr>
              <a:defRPr/>
            </a:pPr>
            <a:r>
              <a:rPr lang="es-BO" sz="2000" b="1" dirty="0">
                <a:latin typeface="Arial" charset="0"/>
              </a:rPr>
              <a:t> </a:t>
            </a:r>
            <a:endParaRPr lang="es-PE" sz="2000" dirty="0">
              <a:latin typeface="Arial" charset="0"/>
            </a:endParaRPr>
          </a:p>
          <a:p>
            <a:pPr>
              <a:defRPr/>
            </a:pPr>
            <a:r>
              <a:rPr lang="es-BO" sz="2800" dirty="0">
                <a:latin typeface="Arial" charset="0"/>
              </a:rPr>
              <a:t>Aproximadamente en el año 930 a.C. ha sido escrito el libro que registra la historia del reino de David; muestra cuán eficaz puede ser un liderazgo cuando se está sujeto a Dios y las cualidades personales que agradan al Señor. Nos referimos al segundo libro de Samuel – nombre que ha sido puesto en honor al profeta que ungió a David y lo guió a vivir para Dios. </a:t>
            </a:r>
            <a:endParaRPr lang="es-PE" sz="2800" dirty="0">
              <a:latin typeface="Arial" charset="0"/>
            </a:endParaRPr>
          </a:p>
          <a:p>
            <a:pPr marL="268288" indent="-268288">
              <a:buBlip>
                <a:blip r:embed="rId2"/>
              </a:buBlip>
              <a:tabLst>
                <a:tab pos="268288" algn="l"/>
              </a:tabLst>
              <a:defRPr/>
            </a:pPr>
            <a:endParaRPr lang="es-ES" sz="2800" b="1" dirty="0">
              <a:latin typeface="Arial" charset="0"/>
            </a:endParaRPr>
          </a:p>
        </p:txBody>
      </p:sp>
    </p:spTree>
    <p:extLst>
      <p:ext uri="{BB962C8B-B14F-4D97-AF65-F5344CB8AC3E}">
        <p14:creationId xmlns:p14="http://schemas.microsoft.com/office/powerpoint/2010/main" val="3757606869"/>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6"/>
            <a:ext cx="8067675" cy="461963"/>
          </a:xfrm>
          <a:prstGeom prst="rect">
            <a:avLst/>
          </a:prstGeom>
          <a:solidFill>
            <a:srgbClr val="FFFF00"/>
          </a:solidFill>
          <a:ln w="38100">
            <a:solidFill>
              <a:srgbClr val="FF9966"/>
            </a:solidFill>
            <a:miter lim="800000"/>
            <a:headEnd/>
            <a:tailEnd/>
          </a:ln>
        </p:spPr>
        <p:txBody>
          <a:bodyPr>
            <a:spAutoFit/>
          </a:bodyPr>
          <a:lstStyle/>
          <a:p>
            <a:pPr algn="ctr">
              <a:defRPr/>
            </a:pPr>
            <a:r>
              <a:rPr lang="es-MX" sz="2400" b="1" dirty="0">
                <a:solidFill>
                  <a:srgbClr val="FF0000"/>
                </a:solidFill>
                <a:effectLst>
                  <a:outerShdw blurRad="38100" dist="38100" dir="2700000" algn="tl">
                    <a:srgbClr val="000000">
                      <a:alpha val="43137"/>
                    </a:srgbClr>
                  </a:outerShdw>
                </a:effectLst>
                <a:latin typeface="Arial Narrow" pitchFamily="34" charset="0"/>
                <a:cs typeface="Arial" charset="0"/>
              </a:rPr>
              <a:t>LA MISERICORDIA DEL REY DAVID</a:t>
            </a:r>
            <a:endParaRPr lang="es-MX" sz="2400" b="1" dirty="0">
              <a:solidFill>
                <a:srgbClr val="FF0000"/>
              </a:solidFill>
              <a:latin typeface="Arial Narrow" pitchFamily="34" charset="0"/>
              <a:cs typeface="Arial" charset="0"/>
            </a:endParaRPr>
          </a:p>
        </p:txBody>
      </p:sp>
      <p:sp>
        <p:nvSpPr>
          <p:cNvPr id="46084" name="1 Rectángulo"/>
          <p:cNvSpPr>
            <a:spLocks noChangeArrowheads="1"/>
          </p:cNvSpPr>
          <p:nvPr/>
        </p:nvSpPr>
        <p:spPr bwMode="auto">
          <a:xfrm>
            <a:off x="1919288" y="1157288"/>
            <a:ext cx="8424862"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BO" altLang="es-PE" sz="2800" dirty="0"/>
              <a:t>Uno de los aspectos de la biografía de David que más llama la atención es que fue conocido como:   “un hombre conforme al corazón de Dios”; a pesar de que también fue un hombre que tuvo momentos oscuros - como todos - tropezó y cayó; la lujuria, el adulterio y el asesinato no son precisamente datos que queremos que figuren en nuestro </a:t>
            </a:r>
            <a:r>
              <a:rPr lang="es-BO" altLang="es-PE" sz="2800" dirty="0" err="1"/>
              <a:t>curriculum</a:t>
            </a:r>
            <a:r>
              <a:rPr lang="es-BO" altLang="es-PE" sz="2800" dirty="0"/>
              <a:t>.  Sin embargo, lo que sobresale de él son otros valores  como: la fidelidad con Dios, la lealtad al prójimo, el  compromiso con su pueblo, su honestidad, su amistad y su misericordia.</a:t>
            </a:r>
            <a:endParaRPr lang="es-PE" altLang="es-PE" sz="2800" dirty="0"/>
          </a:p>
          <a:p>
            <a:pPr eaLnBrk="1" hangingPunct="1"/>
            <a:r>
              <a:rPr lang="es-BO" altLang="es-PE" sz="2800" dirty="0"/>
              <a:t> </a:t>
            </a:r>
            <a:endParaRPr lang="es-PE" altLang="es-PE" sz="2800" dirty="0"/>
          </a:p>
        </p:txBody>
      </p:sp>
    </p:spTree>
    <p:extLst>
      <p:ext uri="{BB962C8B-B14F-4D97-AF65-F5344CB8AC3E}">
        <p14:creationId xmlns:p14="http://schemas.microsoft.com/office/powerpoint/2010/main" val="3461182293"/>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6"/>
            <a:ext cx="8067675" cy="460375"/>
          </a:xfrm>
          <a:prstGeom prst="rect">
            <a:avLst/>
          </a:prstGeom>
          <a:solidFill>
            <a:srgbClr val="FFFF00"/>
          </a:solidFill>
          <a:ln w="38100">
            <a:solidFill>
              <a:srgbClr val="FF9966"/>
            </a:solidFill>
            <a:miter lim="800000"/>
            <a:headEnd/>
            <a:tailEnd/>
          </a:ln>
        </p:spPr>
        <p:txBody>
          <a:bodyPr>
            <a:spAutoFit/>
          </a:bodyPr>
          <a:lstStyle/>
          <a:p>
            <a:pPr algn="ctr">
              <a:defRPr/>
            </a:pPr>
            <a:r>
              <a:rPr lang="es-MX" sz="2400" b="1" dirty="0">
                <a:solidFill>
                  <a:srgbClr val="FF0000"/>
                </a:solidFill>
                <a:effectLst>
                  <a:outerShdw blurRad="38100" dist="38100" dir="2700000" algn="tl">
                    <a:srgbClr val="000000">
                      <a:alpha val="43137"/>
                    </a:srgbClr>
                  </a:outerShdw>
                </a:effectLst>
                <a:latin typeface="Arial Narrow" pitchFamily="34" charset="0"/>
                <a:cs typeface="Arial" charset="0"/>
              </a:rPr>
              <a:t>La misericordia del rey David</a:t>
            </a:r>
            <a:endParaRPr lang="es-MX" sz="2400" b="1" dirty="0">
              <a:solidFill>
                <a:srgbClr val="FF0000"/>
              </a:solidFill>
              <a:latin typeface="Arial Narrow" pitchFamily="34" charset="0"/>
              <a:cs typeface="Arial" charset="0"/>
            </a:endParaRPr>
          </a:p>
        </p:txBody>
      </p:sp>
      <p:sp>
        <p:nvSpPr>
          <p:cNvPr id="47108" name="Rectangle 2"/>
          <p:cNvSpPr>
            <a:spLocks noChangeArrowheads="1"/>
          </p:cNvSpPr>
          <p:nvPr/>
        </p:nvSpPr>
        <p:spPr bwMode="auto">
          <a:xfrm>
            <a:off x="1954213" y="1268413"/>
            <a:ext cx="8640762" cy="4832350"/>
          </a:xfrm>
          <a:prstGeom prst="rect">
            <a:avLst/>
          </a:prstGeom>
          <a:solidFill>
            <a:schemeClr val="bg2"/>
          </a:solidFill>
          <a:ln w="38100">
            <a:solidFill>
              <a:srgbClr val="FF99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BO" altLang="es-PE" sz="2800"/>
              <a:t>La historia relatada en el noveno capítulo del segundo libro de Samuel (2 S.: 9:1-13) nos permite constatar los principios que guiaban la vida de David; quien luego de haber conquistado todas las naciones, empezó a preguntarse en base a su lealtad con su amigo Jonatán: ¿qué promesas he hecho yo? Recordemos que la costumbre de la mayoría de los reyes de su tiempo era acabar con las familias de sus rivales para evitar que sus descendientes llegasen al trono, muy por el contrario David mostró su generosidad al preguntar:</a:t>
            </a:r>
            <a:endParaRPr lang="es-PE" altLang="es-PE" sz="2800"/>
          </a:p>
        </p:txBody>
      </p:sp>
    </p:spTree>
    <p:extLst>
      <p:ext uri="{BB962C8B-B14F-4D97-AF65-F5344CB8AC3E}">
        <p14:creationId xmlns:p14="http://schemas.microsoft.com/office/powerpoint/2010/main" val="1094251267"/>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6"/>
            <a:ext cx="8067675" cy="461963"/>
          </a:xfrm>
          <a:prstGeom prst="rect">
            <a:avLst/>
          </a:prstGeom>
          <a:solidFill>
            <a:srgbClr val="FFFF00"/>
          </a:solidFill>
          <a:ln w="38100">
            <a:solidFill>
              <a:srgbClr val="FF9966"/>
            </a:solidFill>
            <a:miter lim="800000"/>
            <a:headEnd/>
            <a:tailEnd/>
          </a:ln>
        </p:spPr>
        <p:txBody>
          <a:bodyPr>
            <a:spAutoFit/>
          </a:bodyPr>
          <a:lstStyle/>
          <a:p>
            <a:pPr algn="ctr">
              <a:defRPr/>
            </a:pPr>
            <a:r>
              <a:rPr lang="es-MX" sz="2400" b="1" dirty="0">
                <a:solidFill>
                  <a:srgbClr val="FF0000"/>
                </a:solidFill>
                <a:effectLst>
                  <a:outerShdw blurRad="38100" dist="38100" dir="2700000" algn="tl">
                    <a:srgbClr val="000000">
                      <a:alpha val="43137"/>
                    </a:srgbClr>
                  </a:outerShdw>
                </a:effectLst>
                <a:latin typeface="Arial Narrow" pitchFamily="34" charset="0"/>
                <a:cs typeface="Arial" charset="0"/>
              </a:rPr>
              <a:t>La misericordia del rey David</a:t>
            </a:r>
            <a:endParaRPr lang="es-MX" sz="2400" b="1" dirty="0">
              <a:solidFill>
                <a:srgbClr val="FF0000"/>
              </a:solidFill>
              <a:latin typeface="Arial Narrow" pitchFamily="34" charset="0"/>
              <a:cs typeface="Arial" charset="0"/>
            </a:endParaRPr>
          </a:p>
        </p:txBody>
      </p:sp>
      <p:sp>
        <p:nvSpPr>
          <p:cNvPr id="48132" name="Rectangle 2"/>
          <p:cNvSpPr>
            <a:spLocks noChangeArrowheads="1"/>
          </p:cNvSpPr>
          <p:nvPr/>
        </p:nvSpPr>
        <p:spPr bwMode="auto">
          <a:xfrm>
            <a:off x="1847851" y="1239616"/>
            <a:ext cx="8642350" cy="4954587"/>
          </a:xfrm>
          <a:prstGeom prst="rect">
            <a:avLst/>
          </a:prstGeom>
          <a:solidFill>
            <a:schemeClr val="bg2"/>
          </a:solidFill>
          <a:ln w="38100">
            <a:solidFill>
              <a:srgbClr val="FF99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PE" altLang="es-PE" sz="2400"/>
              <a:t> </a:t>
            </a:r>
            <a:r>
              <a:rPr lang="es-BO" altLang="es-PE" sz="2400" b="1" i="1"/>
              <a:t>¿Ha quedado alguno de la casa de Saúl, a quien haga yo misericordia (bondad) por amor de Jonatán?, a lo que su siervo Siba respondió: “Aún ha quedado un hijo de Jonatán, lisiado de los pies.</a:t>
            </a:r>
            <a:endParaRPr lang="es-PE" altLang="es-PE" sz="2400"/>
          </a:p>
          <a:p>
            <a:pPr algn="just" eaLnBrk="1" hangingPunct="1"/>
            <a:r>
              <a:rPr lang="es-BO" altLang="es-PE" sz="2400" b="1" i="1"/>
              <a:t> </a:t>
            </a:r>
            <a:endParaRPr lang="es-PE" altLang="es-PE" sz="2400"/>
          </a:p>
          <a:p>
            <a:pPr algn="just" eaLnBrk="1" hangingPunct="1"/>
            <a:r>
              <a:rPr lang="es-BO" altLang="es-PE" sz="2800"/>
              <a:t>Al saber esta situación el rey David asumió toda la responsabilidad de cuidar a Mefi-boset (persona con discapacidad) dándole todas las atenciones, un lugar en su mesa y restituyéndole todas sus tierras para ser trabajadas en su beneficio, brindándole así toda la seguridad tanto a él como a su familia hasta el final de sus días</a:t>
            </a:r>
            <a:r>
              <a:rPr lang="es-BO" altLang="es-PE" sz="2400"/>
              <a:t>.</a:t>
            </a:r>
            <a:endParaRPr lang="es-PE" altLang="es-PE" sz="2400"/>
          </a:p>
        </p:txBody>
      </p:sp>
    </p:spTree>
    <p:extLst>
      <p:ext uri="{BB962C8B-B14F-4D97-AF65-F5344CB8AC3E}">
        <p14:creationId xmlns:p14="http://schemas.microsoft.com/office/powerpoint/2010/main" val="1371168618"/>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6"/>
            <a:ext cx="8067675" cy="830263"/>
          </a:xfrm>
          <a:prstGeom prst="rect">
            <a:avLst/>
          </a:prstGeom>
          <a:solidFill>
            <a:srgbClr val="FFFF00"/>
          </a:solidFill>
          <a:ln w="38100">
            <a:solidFill>
              <a:srgbClr val="FF99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MX" altLang="es-PE" sz="2400" b="1">
              <a:solidFill>
                <a:srgbClr val="FF0000"/>
              </a:solidFill>
              <a:latin typeface="Arial Narrow" panose="020B0606020202030204" pitchFamily="34" charset="0"/>
              <a:cs typeface="Arial" panose="020B0604020202020204" pitchFamily="34" charset="0"/>
            </a:endParaRPr>
          </a:p>
          <a:p>
            <a:pPr algn="ctr" eaLnBrk="1" hangingPunct="1"/>
            <a:r>
              <a:rPr lang="es-MX" altLang="es-PE" sz="2400" b="1">
                <a:solidFill>
                  <a:srgbClr val="FF0000"/>
                </a:solidFill>
                <a:latin typeface="Arial Narrow" panose="020B0606020202030204" pitchFamily="34" charset="0"/>
                <a:cs typeface="Arial" panose="020B0604020202020204" pitchFamily="34" charset="0"/>
              </a:rPr>
              <a:t>Vemos en este caso del rey David que:</a:t>
            </a:r>
          </a:p>
        </p:txBody>
      </p:sp>
      <p:sp>
        <p:nvSpPr>
          <p:cNvPr id="49156" name="Rectangle 2"/>
          <p:cNvSpPr>
            <a:spLocks noChangeArrowheads="1"/>
          </p:cNvSpPr>
          <p:nvPr/>
        </p:nvSpPr>
        <p:spPr bwMode="auto">
          <a:xfrm>
            <a:off x="1774825" y="1341438"/>
            <a:ext cx="8642350" cy="4894262"/>
          </a:xfrm>
          <a:prstGeom prst="rect">
            <a:avLst/>
          </a:prstGeom>
          <a:solidFill>
            <a:schemeClr val="bg2"/>
          </a:solidFill>
          <a:ln w="38100">
            <a:solidFill>
              <a:srgbClr val="FF99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BO" altLang="es-PE" sz="2400" b="1"/>
              <a:t>David mostró su generosidad con Mefi-boset</a:t>
            </a:r>
            <a:r>
              <a:rPr lang="es-BO" altLang="es-PE" sz="2400"/>
              <a:t> (1),  hijo de Jonatán y nieto del rey Saúl.  </a:t>
            </a:r>
            <a:endParaRPr lang="es-PE" altLang="es-PE" sz="2400"/>
          </a:p>
          <a:p>
            <a:pPr algn="just" eaLnBrk="1" hangingPunct="1"/>
            <a:r>
              <a:rPr lang="es-BO" altLang="es-PE" sz="2400" b="1"/>
              <a:t>David también mostró</a:t>
            </a:r>
            <a:r>
              <a:rPr lang="es-BO" altLang="es-PE" sz="2400"/>
              <a:t> </a:t>
            </a:r>
            <a:r>
              <a:rPr lang="es-BO" altLang="es-PE" sz="2400" b="1"/>
              <a:t>su lealtad a Dios respetando al rey anterior por ser ungido de Dios</a:t>
            </a:r>
            <a:r>
              <a:rPr lang="es-BO" altLang="es-PE" sz="2400"/>
              <a:t>; </a:t>
            </a:r>
            <a:endParaRPr lang="es-PE" altLang="es-PE" sz="2400"/>
          </a:p>
          <a:p>
            <a:pPr algn="just" eaLnBrk="1" hangingPunct="1"/>
            <a:r>
              <a:rPr lang="es-BO" altLang="es-PE" sz="2400" b="1"/>
              <a:t>David</a:t>
            </a:r>
            <a:r>
              <a:rPr lang="es-BO" altLang="es-PE" sz="2400"/>
              <a:t> </a:t>
            </a:r>
            <a:r>
              <a:rPr lang="es-BO" altLang="es-PE" sz="2400" b="1"/>
              <a:t>mostró su solidaridad con el pueblo de Dios</a:t>
            </a:r>
            <a:r>
              <a:rPr lang="es-BO" altLang="es-PE" sz="2400"/>
              <a:t> protegiendo la unidad y consideración entre Judá e Israel.</a:t>
            </a:r>
            <a:endParaRPr lang="es-PE" altLang="es-PE" sz="2400"/>
          </a:p>
          <a:p>
            <a:pPr algn="just" eaLnBrk="1" hangingPunct="1"/>
            <a:r>
              <a:rPr lang="es-BO" altLang="es-PE" sz="2400" b="1"/>
              <a:t>David mostró su previsión y provisión para con su prójimo.</a:t>
            </a:r>
            <a:endParaRPr lang="es-PE" altLang="es-PE" sz="2400"/>
          </a:p>
          <a:p>
            <a:pPr algn="just" eaLnBrk="1" hangingPunct="1"/>
            <a:r>
              <a:rPr lang="es-BO" altLang="es-PE" sz="2400"/>
              <a:t> </a:t>
            </a:r>
            <a:endParaRPr lang="es-PE" altLang="es-PE" sz="2400"/>
          </a:p>
          <a:p>
            <a:pPr algn="just" eaLnBrk="1" hangingPunct="1"/>
            <a:r>
              <a:rPr lang="es-BO" altLang="es-PE" sz="2400"/>
              <a:t>Estas acciones de David nos enseñan que hoy en día debemos practicarlas a nivel personal y congregacional, cumpliendo así el mandato de Dios de amar al prójimo como a nosotros mismos.</a:t>
            </a:r>
            <a:endParaRPr lang="es-PE" altLang="es-PE" sz="2400"/>
          </a:p>
        </p:txBody>
      </p:sp>
    </p:spTree>
    <p:extLst>
      <p:ext uri="{BB962C8B-B14F-4D97-AF65-F5344CB8AC3E}">
        <p14:creationId xmlns:p14="http://schemas.microsoft.com/office/powerpoint/2010/main" val="842522109"/>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additive="base">
                                        <p:cTn id="7" dur="5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6"/>
            <a:ext cx="8067675" cy="461963"/>
          </a:xfrm>
          <a:prstGeom prst="rect">
            <a:avLst/>
          </a:prstGeom>
          <a:solidFill>
            <a:srgbClr val="FFFF00"/>
          </a:solidFill>
          <a:ln w="38100">
            <a:solidFill>
              <a:srgbClr val="FF9966"/>
            </a:solidFill>
            <a:miter lim="800000"/>
            <a:headEnd/>
            <a:tailEnd/>
          </a:ln>
        </p:spPr>
        <p:txBody>
          <a:bodyPr>
            <a:spAutoFit/>
          </a:bodyPr>
          <a:lstStyle/>
          <a:p>
            <a:pPr algn="ctr">
              <a:defRPr/>
            </a:pPr>
            <a:r>
              <a:rPr lang="es-MX" sz="2400" b="1" dirty="0">
                <a:solidFill>
                  <a:srgbClr val="FF0000"/>
                </a:solidFill>
                <a:effectLst>
                  <a:outerShdw blurRad="38100" dist="38100" dir="2700000" algn="tl">
                    <a:srgbClr val="000000">
                      <a:alpha val="43137"/>
                    </a:srgbClr>
                  </a:outerShdw>
                </a:effectLst>
                <a:latin typeface="Arial Narrow" pitchFamily="34" charset="0"/>
                <a:cs typeface="Arial" charset="0"/>
              </a:rPr>
              <a:t>La misericordia del rey David </a:t>
            </a:r>
            <a:endParaRPr lang="es-MX" sz="2400" b="1" dirty="0">
              <a:solidFill>
                <a:srgbClr val="FF0000"/>
              </a:solidFill>
              <a:latin typeface="Arial Narrow" pitchFamily="34" charset="0"/>
              <a:cs typeface="Arial" charset="0"/>
            </a:endParaRPr>
          </a:p>
        </p:txBody>
      </p:sp>
      <p:sp>
        <p:nvSpPr>
          <p:cNvPr id="6" name="Rectangle 2"/>
          <p:cNvSpPr>
            <a:spLocks noChangeArrowheads="1"/>
          </p:cNvSpPr>
          <p:nvPr/>
        </p:nvSpPr>
        <p:spPr bwMode="auto">
          <a:xfrm>
            <a:off x="1992314" y="1628776"/>
            <a:ext cx="8207375" cy="3478213"/>
          </a:xfrm>
          <a:prstGeom prst="rect">
            <a:avLst/>
          </a:prstGeom>
          <a:solidFill>
            <a:schemeClr val="bg2"/>
          </a:solidFill>
          <a:ln w="38100">
            <a:solidFill>
              <a:srgbClr val="FF9966"/>
            </a:solidFill>
            <a:miter lim="800000"/>
            <a:headEnd/>
            <a:tailEnd/>
          </a:ln>
        </p:spPr>
        <p:txBody>
          <a:bodyPr>
            <a:spAutoFit/>
          </a:bodyPr>
          <a:lstStyle/>
          <a:p>
            <a:pPr marL="457200" indent="-457200">
              <a:tabLst>
                <a:tab pos="268288" algn="l"/>
              </a:tabLst>
              <a:defRPr/>
            </a:pPr>
            <a:endParaRPr lang="es-MX" sz="2400" b="1" dirty="0">
              <a:effectLst>
                <a:outerShdw blurRad="38100" dist="38100" dir="2700000" algn="tl">
                  <a:srgbClr val="000000">
                    <a:alpha val="43137"/>
                  </a:srgbClr>
                </a:outerShdw>
              </a:effectLst>
              <a:latin typeface="Arial Narrow" pitchFamily="34" charset="0"/>
              <a:cs typeface="Arial" charset="0"/>
            </a:endParaRPr>
          </a:p>
          <a:p>
            <a:pPr marL="268288" indent="-268288" algn="just">
              <a:tabLst>
                <a:tab pos="268288" algn="l"/>
              </a:tabLst>
              <a:defRPr/>
            </a:pPr>
            <a:r>
              <a:rPr lang="es-MX" sz="2400" dirty="0">
                <a:latin typeface="Arial" charset="0"/>
              </a:rPr>
              <a:t>1</a:t>
            </a:r>
            <a:r>
              <a:rPr lang="es-MX" sz="2800" dirty="0">
                <a:latin typeface="Arial" charset="0"/>
              </a:rPr>
              <a:t>) Se recuerda que su nombre pasó de ser “Merit-baal” que significa “el que se opone” “contradice o adversa a Baal” a llamarse “</a:t>
            </a:r>
            <a:r>
              <a:rPr lang="es-MX" sz="2800" dirty="0" err="1">
                <a:latin typeface="Arial" charset="0"/>
              </a:rPr>
              <a:t>Mefi-boset</a:t>
            </a:r>
            <a:r>
              <a:rPr lang="es-MX" sz="2800" dirty="0">
                <a:latin typeface="Arial" charset="0"/>
              </a:rPr>
              <a:t>” que quiere decir “el que esparce vergüenza”; “</a:t>
            </a:r>
            <a:r>
              <a:rPr lang="es-MX" sz="2800" dirty="0" err="1">
                <a:latin typeface="Arial" charset="0"/>
              </a:rPr>
              <a:t>Lodebar</a:t>
            </a:r>
            <a:r>
              <a:rPr lang="es-MX" sz="2800" dirty="0">
                <a:latin typeface="Arial" charset="0"/>
              </a:rPr>
              <a:t>” significa “tierra árida, hostil, seca y no apta para pastorear”.</a:t>
            </a:r>
            <a:endParaRPr lang="es-PE" sz="2800" dirty="0">
              <a:latin typeface="Arial" charset="0"/>
            </a:endParaRPr>
          </a:p>
          <a:p>
            <a:pPr marL="268288" indent="-268288" algn="just">
              <a:tabLst>
                <a:tab pos="268288" algn="l"/>
              </a:tabLst>
              <a:defRPr/>
            </a:pPr>
            <a:endParaRPr lang="es-ES" sz="2800" dirty="0">
              <a:latin typeface="Arial" charset="0"/>
            </a:endParaRPr>
          </a:p>
        </p:txBody>
      </p:sp>
      <p:sp>
        <p:nvSpPr>
          <p:cNvPr id="50181" name="1 Rectángulo"/>
          <p:cNvSpPr>
            <a:spLocks noChangeArrowheads="1"/>
          </p:cNvSpPr>
          <p:nvPr/>
        </p:nvSpPr>
        <p:spPr bwMode="auto">
          <a:xfrm>
            <a:off x="3810000" y="24130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PE"/>
              <a:t>(</a:t>
            </a:r>
            <a:endParaRPr lang="es-PE" altLang="es-PE"/>
          </a:p>
        </p:txBody>
      </p:sp>
    </p:spTree>
    <p:extLst>
      <p:ext uri="{BB962C8B-B14F-4D97-AF65-F5344CB8AC3E}">
        <p14:creationId xmlns:p14="http://schemas.microsoft.com/office/powerpoint/2010/main" val="3137999092"/>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1992314" y="333376"/>
            <a:ext cx="8066087" cy="1077913"/>
          </a:xfrm>
          <a:prstGeom prst="rect">
            <a:avLst/>
          </a:prstGeom>
          <a:solidFill>
            <a:srgbClr val="FFFF00"/>
          </a:solidFill>
          <a:ln w="38100">
            <a:solidFill>
              <a:srgbClr val="FF9966"/>
            </a:solidFill>
            <a:miter lim="800000"/>
            <a:headEnd/>
            <a:tailEnd/>
          </a:ln>
        </p:spPr>
        <p:txBody>
          <a:bodyPr>
            <a:spAutoFit/>
          </a:bodyPr>
          <a:lstStyle/>
          <a:p>
            <a:pPr algn="ctr">
              <a:defRPr/>
            </a:pPr>
            <a:r>
              <a:rPr lang="es-MX" sz="3200" b="1" dirty="0">
                <a:solidFill>
                  <a:srgbClr val="FF0000"/>
                </a:solidFill>
                <a:effectLst>
                  <a:outerShdw blurRad="38100" dist="38100" dir="2700000" algn="tl">
                    <a:srgbClr val="000000">
                      <a:alpha val="43137"/>
                    </a:srgbClr>
                  </a:outerShdw>
                </a:effectLst>
                <a:latin typeface="Arial Narrow" pitchFamily="34" charset="0"/>
                <a:cs typeface="Arial" charset="0"/>
              </a:rPr>
              <a:t>Caso 2: EL SENTIDO DE SERVICIO DE JOSÉ EN EGIPTO</a:t>
            </a:r>
            <a:endParaRPr lang="es-MX" sz="3200" b="1" dirty="0">
              <a:solidFill>
                <a:srgbClr val="FF0000"/>
              </a:solidFill>
              <a:latin typeface="Arial Narrow" pitchFamily="34" charset="0"/>
              <a:cs typeface="Arial" charset="0"/>
            </a:endParaRPr>
          </a:p>
        </p:txBody>
      </p:sp>
      <p:sp>
        <p:nvSpPr>
          <p:cNvPr id="6" name="Rectangle 2"/>
          <p:cNvSpPr>
            <a:spLocks noChangeArrowheads="1"/>
          </p:cNvSpPr>
          <p:nvPr/>
        </p:nvSpPr>
        <p:spPr bwMode="auto">
          <a:xfrm>
            <a:off x="1886486" y="1986590"/>
            <a:ext cx="8496300" cy="3540125"/>
          </a:xfrm>
          <a:prstGeom prst="rect">
            <a:avLst/>
          </a:prstGeom>
          <a:solidFill>
            <a:schemeClr val="bg2"/>
          </a:solidFill>
          <a:ln w="38100">
            <a:solidFill>
              <a:srgbClr val="FF9966"/>
            </a:solidFill>
            <a:miter lim="800000"/>
            <a:headEnd/>
            <a:tailEnd/>
          </a:ln>
        </p:spPr>
        <p:txBody>
          <a:bodyPr>
            <a:spAutoFit/>
          </a:bodyPr>
          <a:lstStyle/>
          <a:p>
            <a:pPr>
              <a:defRPr/>
            </a:pPr>
            <a:r>
              <a:rPr lang="es-BO" sz="2800" dirty="0">
                <a:latin typeface="Arial" charset="0"/>
              </a:rPr>
              <a:t>Aproximadamente en el año 1500 a.C. fue escrito el libro de Génesis por Moisés, donde se narra el sueño de Faraón, rey de Egipto y que José da la interpretación correcta. Se trataba de una hambruna que duraría 7 años, después de un tiempo de prosperidad y abundancia que también duraría 7 años.</a:t>
            </a:r>
            <a:endParaRPr lang="es-PE" sz="2800" dirty="0">
              <a:latin typeface="Arial" charset="0"/>
            </a:endParaRPr>
          </a:p>
          <a:p>
            <a:pPr marL="457200" indent="-457200">
              <a:tabLst>
                <a:tab pos="268288" algn="l"/>
              </a:tabLst>
              <a:defRPr/>
            </a:pPr>
            <a:endParaRPr lang="es-MX" sz="2800" b="1" dirty="0">
              <a:effectLst>
                <a:outerShdw blurRad="38100" dist="38100" dir="2700000" algn="tl">
                  <a:srgbClr val="000000">
                    <a:alpha val="43137"/>
                  </a:srgbClr>
                </a:outerShdw>
              </a:effectLst>
              <a:latin typeface="Arial Narrow" pitchFamily="34" charset="0"/>
              <a:cs typeface="Arial" charset="0"/>
            </a:endParaRPr>
          </a:p>
        </p:txBody>
      </p:sp>
    </p:spTree>
    <p:extLst>
      <p:ext uri="{BB962C8B-B14F-4D97-AF65-F5344CB8AC3E}">
        <p14:creationId xmlns:p14="http://schemas.microsoft.com/office/powerpoint/2010/main" val="4193858658"/>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669701" y="603831"/>
            <a:ext cx="10818254" cy="5693866"/>
          </a:xfrm>
          <a:prstGeom prst="rect">
            <a:avLst/>
          </a:prstGeom>
          <a:noFill/>
          <a:ln w="38100">
            <a:solidFill>
              <a:srgbClr val="FF9966"/>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BO" altLang="es-PE" sz="2800" dirty="0"/>
              <a:t>La historia fue relatada en el capítulo 41 de Génesis (Gn.41:25-48) donde dice:</a:t>
            </a:r>
            <a:endParaRPr lang="es-PE" altLang="es-PE" sz="2800" dirty="0"/>
          </a:p>
          <a:p>
            <a:pPr algn="just" eaLnBrk="1" hangingPunct="1"/>
            <a:r>
              <a:rPr lang="es-PE" altLang="es-PE" sz="2800" b="1" i="1" dirty="0"/>
              <a:t> </a:t>
            </a:r>
            <a:r>
              <a:rPr lang="es-PE" altLang="es-PE" sz="2800" i="1" dirty="0"/>
              <a:t>V. 33-35 “Por todo esto, el faraón debería buscar un hombre competente y sabio, para que se haga cargo de la tierra de Egipto. </a:t>
            </a:r>
            <a:r>
              <a:rPr lang="es-PE" altLang="es-PE" sz="2800" b="1" i="1" dirty="0"/>
              <a:t>34 </a:t>
            </a:r>
            <a:r>
              <a:rPr lang="es-PE" altLang="es-PE" sz="2800" i="1" dirty="0"/>
              <a:t>Además, el faraón debería nombrar inspectores en todo Egipto, para que durante los siete años de abundancia recauden la quinta parte de la cosecha en todo el país. </a:t>
            </a:r>
            <a:r>
              <a:rPr lang="es-PE" altLang="es-PE" sz="2800" b="1" i="1" dirty="0"/>
              <a:t>35 </a:t>
            </a:r>
            <a:r>
              <a:rPr lang="es-PE" altLang="es-PE" sz="2800" i="1" dirty="0"/>
              <a:t>Bajo el control del faraón, esos inspectores deberán juntar el grano de los años buenos que vienen y almacenarlo en las ciudades, para que haya una reserva de alimento. </a:t>
            </a:r>
            <a:r>
              <a:rPr lang="es-PE" altLang="es-PE" sz="2800" b="1" i="1" dirty="0"/>
              <a:t>36 </a:t>
            </a:r>
            <a:r>
              <a:rPr lang="es-PE" altLang="es-PE" sz="2800" i="1" dirty="0"/>
              <a:t>Este alimento almacenado le servirá a Egipto para los siete años de hambre que sufrirá, y así la gente del país no morirá de hambre”. (Versión NVI)</a:t>
            </a:r>
          </a:p>
          <a:p>
            <a:pPr eaLnBrk="1" hangingPunct="1"/>
            <a:r>
              <a:rPr lang="es-BO" altLang="es-PE" sz="2800" dirty="0"/>
              <a:t> </a:t>
            </a:r>
            <a:r>
              <a:rPr lang="es-PE" altLang="es-PE" sz="2800" dirty="0"/>
              <a:t> </a:t>
            </a:r>
            <a:r>
              <a:rPr lang="es-BO" altLang="es-PE" sz="2800" dirty="0"/>
              <a:t> </a:t>
            </a:r>
            <a:endParaRPr lang="es-PE" altLang="es-PE" sz="2800" dirty="0"/>
          </a:p>
        </p:txBody>
      </p:sp>
    </p:spTree>
    <p:extLst>
      <p:ext uri="{BB962C8B-B14F-4D97-AF65-F5344CB8AC3E}">
        <p14:creationId xmlns:p14="http://schemas.microsoft.com/office/powerpoint/2010/main" val="2460979266"/>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4721493" y="2524620"/>
            <a:ext cx="2520950" cy="1646238"/>
            <a:chOff x="4136" y="2930"/>
            <a:chExt cx="1275" cy="1129"/>
          </a:xfrm>
        </p:grpSpPr>
        <p:sp>
          <p:nvSpPr>
            <p:cNvPr id="35846" name="Freeform 23"/>
            <p:cNvSpPr>
              <a:spLocks/>
            </p:cNvSpPr>
            <p:nvPr/>
          </p:nvSpPr>
          <p:spPr bwMode="auto">
            <a:xfrm>
              <a:off x="4404" y="3867"/>
              <a:ext cx="707" cy="192"/>
            </a:xfrm>
            <a:custGeom>
              <a:avLst/>
              <a:gdLst>
                <a:gd name="T0" fmla="*/ 216 w 707"/>
                <a:gd name="T1" fmla="*/ 153 h 192"/>
                <a:gd name="T2" fmla="*/ 236 w 707"/>
                <a:gd name="T3" fmla="*/ 160 h 192"/>
                <a:gd name="T4" fmla="*/ 255 w 707"/>
                <a:gd name="T5" fmla="*/ 166 h 192"/>
                <a:gd name="T6" fmla="*/ 280 w 707"/>
                <a:gd name="T7" fmla="*/ 172 h 192"/>
                <a:gd name="T8" fmla="*/ 293 w 707"/>
                <a:gd name="T9" fmla="*/ 179 h 192"/>
                <a:gd name="T10" fmla="*/ 312 w 707"/>
                <a:gd name="T11" fmla="*/ 179 h 192"/>
                <a:gd name="T12" fmla="*/ 331 w 707"/>
                <a:gd name="T13" fmla="*/ 185 h 192"/>
                <a:gd name="T14" fmla="*/ 357 w 707"/>
                <a:gd name="T15" fmla="*/ 185 h 192"/>
                <a:gd name="T16" fmla="*/ 382 w 707"/>
                <a:gd name="T17" fmla="*/ 192 h 192"/>
                <a:gd name="T18" fmla="*/ 401 w 707"/>
                <a:gd name="T19" fmla="*/ 192 h 192"/>
                <a:gd name="T20" fmla="*/ 433 w 707"/>
                <a:gd name="T21" fmla="*/ 192 h 192"/>
                <a:gd name="T22" fmla="*/ 465 w 707"/>
                <a:gd name="T23" fmla="*/ 192 h 192"/>
                <a:gd name="T24" fmla="*/ 491 w 707"/>
                <a:gd name="T25" fmla="*/ 192 h 192"/>
                <a:gd name="T26" fmla="*/ 516 w 707"/>
                <a:gd name="T27" fmla="*/ 185 h 192"/>
                <a:gd name="T28" fmla="*/ 542 w 707"/>
                <a:gd name="T29" fmla="*/ 185 h 192"/>
                <a:gd name="T30" fmla="*/ 561 w 707"/>
                <a:gd name="T31" fmla="*/ 179 h 192"/>
                <a:gd name="T32" fmla="*/ 586 w 707"/>
                <a:gd name="T33" fmla="*/ 179 h 192"/>
                <a:gd name="T34" fmla="*/ 612 w 707"/>
                <a:gd name="T35" fmla="*/ 166 h 192"/>
                <a:gd name="T36" fmla="*/ 637 w 707"/>
                <a:gd name="T37" fmla="*/ 160 h 192"/>
                <a:gd name="T38" fmla="*/ 656 w 707"/>
                <a:gd name="T39" fmla="*/ 153 h 192"/>
                <a:gd name="T40" fmla="*/ 676 w 707"/>
                <a:gd name="T41" fmla="*/ 141 h 192"/>
                <a:gd name="T42" fmla="*/ 688 w 707"/>
                <a:gd name="T43" fmla="*/ 128 h 192"/>
                <a:gd name="T44" fmla="*/ 695 w 707"/>
                <a:gd name="T45" fmla="*/ 121 h 192"/>
                <a:gd name="T46" fmla="*/ 701 w 707"/>
                <a:gd name="T47" fmla="*/ 115 h 192"/>
                <a:gd name="T48" fmla="*/ 707 w 707"/>
                <a:gd name="T49" fmla="*/ 102 h 192"/>
                <a:gd name="T50" fmla="*/ 707 w 707"/>
                <a:gd name="T51" fmla="*/ 96 h 192"/>
                <a:gd name="T52" fmla="*/ 701 w 707"/>
                <a:gd name="T53" fmla="*/ 83 h 192"/>
                <a:gd name="T54" fmla="*/ 701 w 707"/>
                <a:gd name="T55" fmla="*/ 77 h 192"/>
                <a:gd name="T56" fmla="*/ 695 w 707"/>
                <a:gd name="T57" fmla="*/ 64 h 192"/>
                <a:gd name="T58" fmla="*/ 682 w 707"/>
                <a:gd name="T59" fmla="*/ 58 h 192"/>
                <a:gd name="T60" fmla="*/ 669 w 707"/>
                <a:gd name="T61" fmla="*/ 51 h 192"/>
                <a:gd name="T62" fmla="*/ 663 w 707"/>
                <a:gd name="T63" fmla="*/ 45 h 192"/>
                <a:gd name="T64" fmla="*/ 650 w 707"/>
                <a:gd name="T65" fmla="*/ 39 h 192"/>
                <a:gd name="T66" fmla="*/ 637 w 707"/>
                <a:gd name="T67" fmla="*/ 32 h 192"/>
                <a:gd name="T68" fmla="*/ 625 w 707"/>
                <a:gd name="T69" fmla="*/ 26 h 192"/>
                <a:gd name="T70" fmla="*/ 612 w 707"/>
                <a:gd name="T71" fmla="*/ 26 h 192"/>
                <a:gd name="T72" fmla="*/ 599 w 707"/>
                <a:gd name="T73" fmla="*/ 19 h 192"/>
                <a:gd name="T74" fmla="*/ 586 w 707"/>
                <a:gd name="T75" fmla="*/ 13 h 192"/>
                <a:gd name="T76" fmla="*/ 567 w 707"/>
                <a:gd name="T77" fmla="*/ 13 h 192"/>
                <a:gd name="T78" fmla="*/ 561 w 707"/>
                <a:gd name="T79" fmla="*/ 7 h 192"/>
                <a:gd name="T80" fmla="*/ 548 w 707"/>
                <a:gd name="T81" fmla="*/ 7 h 192"/>
                <a:gd name="T82" fmla="*/ 529 w 707"/>
                <a:gd name="T83" fmla="*/ 7 h 192"/>
                <a:gd name="T84" fmla="*/ 516 w 707"/>
                <a:gd name="T85" fmla="*/ 7 h 192"/>
                <a:gd name="T86" fmla="*/ 497 w 707"/>
                <a:gd name="T87" fmla="*/ 0 h 192"/>
                <a:gd name="T88" fmla="*/ 452 w 707"/>
                <a:gd name="T89" fmla="*/ 0 h 192"/>
                <a:gd name="T90" fmla="*/ 408 w 707"/>
                <a:gd name="T91" fmla="*/ 0 h 192"/>
                <a:gd name="T92" fmla="*/ 363 w 707"/>
                <a:gd name="T93" fmla="*/ 0 h 192"/>
                <a:gd name="T94" fmla="*/ 325 w 707"/>
                <a:gd name="T95" fmla="*/ 7 h 192"/>
                <a:gd name="T96" fmla="*/ 287 w 707"/>
                <a:gd name="T97" fmla="*/ 13 h 192"/>
                <a:gd name="T98" fmla="*/ 248 w 707"/>
                <a:gd name="T99" fmla="*/ 26 h 192"/>
                <a:gd name="T100" fmla="*/ 95 w 707"/>
                <a:gd name="T101" fmla="*/ 45 h 192"/>
                <a:gd name="T102" fmla="*/ 114 w 707"/>
                <a:gd name="T103" fmla="*/ 70 h 192"/>
                <a:gd name="T104" fmla="*/ 114 w 707"/>
                <a:gd name="T105" fmla="*/ 115 h 192"/>
                <a:gd name="T106" fmla="*/ 210 w 707"/>
                <a:gd name="T107" fmla="*/ 153 h 1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7"/>
                <a:gd name="T163" fmla="*/ 0 h 192"/>
                <a:gd name="T164" fmla="*/ 707 w 707"/>
                <a:gd name="T165" fmla="*/ 192 h 1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7" h="192">
                  <a:moveTo>
                    <a:pt x="210" y="153"/>
                  </a:moveTo>
                  <a:lnTo>
                    <a:pt x="216" y="153"/>
                  </a:lnTo>
                  <a:lnTo>
                    <a:pt x="229" y="160"/>
                  </a:lnTo>
                  <a:lnTo>
                    <a:pt x="236" y="160"/>
                  </a:lnTo>
                  <a:lnTo>
                    <a:pt x="248" y="166"/>
                  </a:lnTo>
                  <a:lnTo>
                    <a:pt x="255" y="166"/>
                  </a:lnTo>
                  <a:lnTo>
                    <a:pt x="267" y="172"/>
                  </a:lnTo>
                  <a:lnTo>
                    <a:pt x="280" y="172"/>
                  </a:lnTo>
                  <a:lnTo>
                    <a:pt x="287" y="179"/>
                  </a:lnTo>
                  <a:lnTo>
                    <a:pt x="293" y="179"/>
                  </a:lnTo>
                  <a:lnTo>
                    <a:pt x="306" y="179"/>
                  </a:lnTo>
                  <a:lnTo>
                    <a:pt x="312" y="179"/>
                  </a:lnTo>
                  <a:lnTo>
                    <a:pt x="325" y="185"/>
                  </a:lnTo>
                  <a:lnTo>
                    <a:pt x="331" y="185"/>
                  </a:lnTo>
                  <a:lnTo>
                    <a:pt x="344" y="185"/>
                  </a:lnTo>
                  <a:lnTo>
                    <a:pt x="357" y="185"/>
                  </a:lnTo>
                  <a:lnTo>
                    <a:pt x="369" y="192"/>
                  </a:lnTo>
                  <a:lnTo>
                    <a:pt x="382" y="192"/>
                  </a:lnTo>
                  <a:lnTo>
                    <a:pt x="395" y="192"/>
                  </a:lnTo>
                  <a:lnTo>
                    <a:pt x="401" y="192"/>
                  </a:lnTo>
                  <a:lnTo>
                    <a:pt x="421" y="192"/>
                  </a:lnTo>
                  <a:lnTo>
                    <a:pt x="433" y="192"/>
                  </a:lnTo>
                  <a:lnTo>
                    <a:pt x="452" y="192"/>
                  </a:lnTo>
                  <a:lnTo>
                    <a:pt x="465" y="192"/>
                  </a:lnTo>
                  <a:lnTo>
                    <a:pt x="478" y="192"/>
                  </a:lnTo>
                  <a:lnTo>
                    <a:pt x="491" y="192"/>
                  </a:lnTo>
                  <a:lnTo>
                    <a:pt x="503" y="192"/>
                  </a:lnTo>
                  <a:lnTo>
                    <a:pt x="516" y="185"/>
                  </a:lnTo>
                  <a:lnTo>
                    <a:pt x="529" y="185"/>
                  </a:lnTo>
                  <a:lnTo>
                    <a:pt x="542" y="185"/>
                  </a:lnTo>
                  <a:lnTo>
                    <a:pt x="548" y="185"/>
                  </a:lnTo>
                  <a:lnTo>
                    <a:pt x="561" y="179"/>
                  </a:lnTo>
                  <a:lnTo>
                    <a:pt x="574" y="179"/>
                  </a:lnTo>
                  <a:lnTo>
                    <a:pt x="586" y="179"/>
                  </a:lnTo>
                  <a:lnTo>
                    <a:pt x="599" y="172"/>
                  </a:lnTo>
                  <a:lnTo>
                    <a:pt x="612" y="166"/>
                  </a:lnTo>
                  <a:lnTo>
                    <a:pt x="625" y="166"/>
                  </a:lnTo>
                  <a:lnTo>
                    <a:pt x="637" y="160"/>
                  </a:lnTo>
                  <a:lnTo>
                    <a:pt x="644" y="153"/>
                  </a:lnTo>
                  <a:lnTo>
                    <a:pt x="656" y="153"/>
                  </a:lnTo>
                  <a:lnTo>
                    <a:pt x="669" y="147"/>
                  </a:lnTo>
                  <a:lnTo>
                    <a:pt x="676" y="141"/>
                  </a:lnTo>
                  <a:lnTo>
                    <a:pt x="682" y="134"/>
                  </a:lnTo>
                  <a:lnTo>
                    <a:pt x="688" y="128"/>
                  </a:lnTo>
                  <a:lnTo>
                    <a:pt x="695" y="121"/>
                  </a:lnTo>
                  <a:lnTo>
                    <a:pt x="701" y="115"/>
                  </a:lnTo>
                  <a:lnTo>
                    <a:pt x="701" y="109"/>
                  </a:lnTo>
                  <a:lnTo>
                    <a:pt x="707" y="102"/>
                  </a:lnTo>
                  <a:lnTo>
                    <a:pt x="707" y="96"/>
                  </a:lnTo>
                  <a:lnTo>
                    <a:pt x="707" y="90"/>
                  </a:lnTo>
                  <a:lnTo>
                    <a:pt x="701" y="83"/>
                  </a:lnTo>
                  <a:lnTo>
                    <a:pt x="701" y="77"/>
                  </a:lnTo>
                  <a:lnTo>
                    <a:pt x="695" y="70"/>
                  </a:lnTo>
                  <a:lnTo>
                    <a:pt x="695" y="64"/>
                  </a:lnTo>
                  <a:lnTo>
                    <a:pt x="688" y="64"/>
                  </a:lnTo>
                  <a:lnTo>
                    <a:pt x="682" y="58"/>
                  </a:lnTo>
                  <a:lnTo>
                    <a:pt x="676" y="51"/>
                  </a:lnTo>
                  <a:lnTo>
                    <a:pt x="669" y="51"/>
                  </a:lnTo>
                  <a:lnTo>
                    <a:pt x="663" y="45"/>
                  </a:lnTo>
                  <a:lnTo>
                    <a:pt x="656" y="39"/>
                  </a:lnTo>
                  <a:lnTo>
                    <a:pt x="650" y="39"/>
                  </a:lnTo>
                  <a:lnTo>
                    <a:pt x="644" y="32"/>
                  </a:lnTo>
                  <a:lnTo>
                    <a:pt x="637" y="32"/>
                  </a:lnTo>
                  <a:lnTo>
                    <a:pt x="631" y="32"/>
                  </a:lnTo>
                  <a:lnTo>
                    <a:pt x="625" y="26"/>
                  </a:lnTo>
                  <a:lnTo>
                    <a:pt x="618" y="26"/>
                  </a:lnTo>
                  <a:lnTo>
                    <a:pt x="612" y="26"/>
                  </a:lnTo>
                  <a:lnTo>
                    <a:pt x="605" y="19"/>
                  </a:lnTo>
                  <a:lnTo>
                    <a:pt x="599" y="19"/>
                  </a:lnTo>
                  <a:lnTo>
                    <a:pt x="593" y="19"/>
                  </a:lnTo>
                  <a:lnTo>
                    <a:pt x="586" y="13"/>
                  </a:lnTo>
                  <a:lnTo>
                    <a:pt x="580" y="13"/>
                  </a:lnTo>
                  <a:lnTo>
                    <a:pt x="567" y="13"/>
                  </a:lnTo>
                  <a:lnTo>
                    <a:pt x="561" y="13"/>
                  </a:lnTo>
                  <a:lnTo>
                    <a:pt x="561" y="7"/>
                  </a:lnTo>
                  <a:lnTo>
                    <a:pt x="554" y="7"/>
                  </a:lnTo>
                  <a:lnTo>
                    <a:pt x="548" y="7"/>
                  </a:lnTo>
                  <a:lnTo>
                    <a:pt x="535" y="7"/>
                  </a:lnTo>
                  <a:lnTo>
                    <a:pt x="529" y="7"/>
                  </a:lnTo>
                  <a:lnTo>
                    <a:pt x="523" y="7"/>
                  </a:lnTo>
                  <a:lnTo>
                    <a:pt x="516" y="7"/>
                  </a:lnTo>
                  <a:lnTo>
                    <a:pt x="510" y="0"/>
                  </a:lnTo>
                  <a:lnTo>
                    <a:pt x="497" y="0"/>
                  </a:lnTo>
                  <a:lnTo>
                    <a:pt x="478" y="0"/>
                  </a:lnTo>
                  <a:lnTo>
                    <a:pt x="452" y="0"/>
                  </a:lnTo>
                  <a:lnTo>
                    <a:pt x="427" y="0"/>
                  </a:lnTo>
                  <a:lnTo>
                    <a:pt x="408" y="0"/>
                  </a:lnTo>
                  <a:lnTo>
                    <a:pt x="389" y="0"/>
                  </a:lnTo>
                  <a:lnTo>
                    <a:pt x="363" y="0"/>
                  </a:lnTo>
                  <a:lnTo>
                    <a:pt x="344" y="7"/>
                  </a:lnTo>
                  <a:lnTo>
                    <a:pt x="325" y="7"/>
                  </a:lnTo>
                  <a:lnTo>
                    <a:pt x="306" y="13"/>
                  </a:lnTo>
                  <a:lnTo>
                    <a:pt x="287" y="13"/>
                  </a:lnTo>
                  <a:lnTo>
                    <a:pt x="267" y="19"/>
                  </a:lnTo>
                  <a:lnTo>
                    <a:pt x="248" y="26"/>
                  </a:lnTo>
                  <a:lnTo>
                    <a:pt x="204" y="39"/>
                  </a:lnTo>
                  <a:lnTo>
                    <a:pt x="95" y="45"/>
                  </a:lnTo>
                  <a:lnTo>
                    <a:pt x="76" y="51"/>
                  </a:lnTo>
                  <a:lnTo>
                    <a:pt x="114" y="70"/>
                  </a:lnTo>
                  <a:lnTo>
                    <a:pt x="12" y="102"/>
                  </a:lnTo>
                  <a:lnTo>
                    <a:pt x="114" y="115"/>
                  </a:lnTo>
                  <a:lnTo>
                    <a:pt x="0" y="153"/>
                  </a:lnTo>
                  <a:lnTo>
                    <a:pt x="210" y="153"/>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47" name="Freeform 24"/>
            <p:cNvSpPr>
              <a:spLocks/>
            </p:cNvSpPr>
            <p:nvPr/>
          </p:nvSpPr>
          <p:spPr bwMode="auto">
            <a:xfrm>
              <a:off x="4136" y="2987"/>
              <a:ext cx="1275" cy="982"/>
            </a:xfrm>
            <a:custGeom>
              <a:avLst/>
              <a:gdLst>
                <a:gd name="T0" fmla="*/ 701 w 1275"/>
                <a:gd name="T1" fmla="*/ 950 h 982"/>
                <a:gd name="T2" fmla="*/ 389 w 1275"/>
                <a:gd name="T3" fmla="*/ 982 h 982"/>
                <a:gd name="T4" fmla="*/ 669 w 1275"/>
                <a:gd name="T5" fmla="*/ 944 h 982"/>
                <a:gd name="T6" fmla="*/ 669 w 1275"/>
                <a:gd name="T7" fmla="*/ 925 h 982"/>
                <a:gd name="T8" fmla="*/ 0 w 1275"/>
                <a:gd name="T9" fmla="*/ 829 h 982"/>
                <a:gd name="T10" fmla="*/ 650 w 1275"/>
                <a:gd name="T11" fmla="*/ 906 h 982"/>
                <a:gd name="T12" fmla="*/ 676 w 1275"/>
                <a:gd name="T13" fmla="*/ 868 h 982"/>
                <a:gd name="T14" fmla="*/ 38 w 1275"/>
                <a:gd name="T15" fmla="*/ 0 h 982"/>
                <a:gd name="T16" fmla="*/ 644 w 1275"/>
                <a:gd name="T17" fmla="*/ 785 h 982"/>
                <a:gd name="T18" fmla="*/ 593 w 1275"/>
                <a:gd name="T19" fmla="*/ 651 h 982"/>
                <a:gd name="T20" fmla="*/ 701 w 1275"/>
                <a:gd name="T21" fmla="*/ 817 h 982"/>
                <a:gd name="T22" fmla="*/ 714 w 1275"/>
                <a:gd name="T23" fmla="*/ 855 h 982"/>
                <a:gd name="T24" fmla="*/ 759 w 1275"/>
                <a:gd name="T25" fmla="*/ 166 h 982"/>
                <a:gd name="T26" fmla="*/ 740 w 1275"/>
                <a:gd name="T27" fmla="*/ 880 h 982"/>
                <a:gd name="T28" fmla="*/ 778 w 1275"/>
                <a:gd name="T29" fmla="*/ 504 h 982"/>
                <a:gd name="T30" fmla="*/ 797 w 1275"/>
                <a:gd name="T31" fmla="*/ 817 h 982"/>
                <a:gd name="T32" fmla="*/ 1275 w 1275"/>
                <a:gd name="T33" fmla="*/ 204 h 982"/>
                <a:gd name="T34" fmla="*/ 771 w 1275"/>
                <a:gd name="T35" fmla="*/ 893 h 982"/>
                <a:gd name="T36" fmla="*/ 771 w 1275"/>
                <a:gd name="T37" fmla="*/ 912 h 982"/>
                <a:gd name="T38" fmla="*/ 1275 w 1275"/>
                <a:gd name="T39" fmla="*/ 734 h 982"/>
                <a:gd name="T40" fmla="*/ 771 w 1275"/>
                <a:gd name="T41" fmla="*/ 931 h 982"/>
                <a:gd name="T42" fmla="*/ 771 w 1275"/>
                <a:gd name="T43" fmla="*/ 944 h 982"/>
                <a:gd name="T44" fmla="*/ 714 w 1275"/>
                <a:gd name="T45" fmla="*/ 957 h 982"/>
                <a:gd name="T46" fmla="*/ 701 w 1275"/>
                <a:gd name="T47" fmla="*/ 950 h 9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75"/>
                <a:gd name="T73" fmla="*/ 0 h 982"/>
                <a:gd name="T74" fmla="*/ 1275 w 1275"/>
                <a:gd name="T75" fmla="*/ 982 h 9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75" h="982">
                  <a:moveTo>
                    <a:pt x="701" y="950"/>
                  </a:moveTo>
                  <a:lnTo>
                    <a:pt x="389" y="982"/>
                  </a:lnTo>
                  <a:lnTo>
                    <a:pt x="669" y="944"/>
                  </a:lnTo>
                  <a:lnTo>
                    <a:pt x="669" y="925"/>
                  </a:lnTo>
                  <a:lnTo>
                    <a:pt x="0" y="829"/>
                  </a:lnTo>
                  <a:lnTo>
                    <a:pt x="650" y="906"/>
                  </a:lnTo>
                  <a:lnTo>
                    <a:pt x="676" y="868"/>
                  </a:lnTo>
                  <a:lnTo>
                    <a:pt x="38" y="0"/>
                  </a:lnTo>
                  <a:lnTo>
                    <a:pt x="644" y="785"/>
                  </a:lnTo>
                  <a:lnTo>
                    <a:pt x="593" y="651"/>
                  </a:lnTo>
                  <a:lnTo>
                    <a:pt x="701" y="817"/>
                  </a:lnTo>
                  <a:lnTo>
                    <a:pt x="714" y="855"/>
                  </a:lnTo>
                  <a:lnTo>
                    <a:pt x="759" y="166"/>
                  </a:lnTo>
                  <a:lnTo>
                    <a:pt x="740" y="880"/>
                  </a:lnTo>
                  <a:lnTo>
                    <a:pt x="778" y="504"/>
                  </a:lnTo>
                  <a:lnTo>
                    <a:pt x="797" y="817"/>
                  </a:lnTo>
                  <a:lnTo>
                    <a:pt x="1275" y="204"/>
                  </a:lnTo>
                  <a:lnTo>
                    <a:pt x="771" y="893"/>
                  </a:lnTo>
                  <a:lnTo>
                    <a:pt x="771" y="912"/>
                  </a:lnTo>
                  <a:lnTo>
                    <a:pt x="1275" y="734"/>
                  </a:lnTo>
                  <a:lnTo>
                    <a:pt x="771" y="931"/>
                  </a:lnTo>
                  <a:lnTo>
                    <a:pt x="771" y="944"/>
                  </a:lnTo>
                  <a:lnTo>
                    <a:pt x="714" y="957"/>
                  </a:lnTo>
                  <a:lnTo>
                    <a:pt x="701" y="95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48" name="Freeform 25"/>
            <p:cNvSpPr>
              <a:spLocks/>
            </p:cNvSpPr>
            <p:nvPr/>
          </p:nvSpPr>
          <p:spPr bwMode="auto">
            <a:xfrm>
              <a:off x="4410" y="2936"/>
              <a:ext cx="848" cy="1065"/>
            </a:xfrm>
            <a:custGeom>
              <a:avLst/>
              <a:gdLst>
                <a:gd name="T0" fmla="*/ 619 w 848"/>
                <a:gd name="T1" fmla="*/ 1033 h 1065"/>
                <a:gd name="T2" fmla="*/ 701 w 848"/>
                <a:gd name="T3" fmla="*/ 950 h 1065"/>
                <a:gd name="T4" fmla="*/ 733 w 848"/>
                <a:gd name="T5" fmla="*/ 836 h 1065"/>
                <a:gd name="T6" fmla="*/ 746 w 848"/>
                <a:gd name="T7" fmla="*/ 721 h 1065"/>
                <a:gd name="T8" fmla="*/ 772 w 848"/>
                <a:gd name="T9" fmla="*/ 657 h 1065"/>
                <a:gd name="T10" fmla="*/ 804 w 848"/>
                <a:gd name="T11" fmla="*/ 606 h 1065"/>
                <a:gd name="T12" fmla="*/ 804 w 848"/>
                <a:gd name="T13" fmla="*/ 581 h 1065"/>
                <a:gd name="T14" fmla="*/ 740 w 848"/>
                <a:gd name="T15" fmla="*/ 625 h 1065"/>
                <a:gd name="T16" fmla="*/ 676 w 848"/>
                <a:gd name="T17" fmla="*/ 695 h 1065"/>
                <a:gd name="T18" fmla="*/ 663 w 848"/>
                <a:gd name="T19" fmla="*/ 708 h 1065"/>
                <a:gd name="T20" fmla="*/ 682 w 848"/>
                <a:gd name="T21" fmla="*/ 600 h 1065"/>
                <a:gd name="T22" fmla="*/ 663 w 848"/>
                <a:gd name="T23" fmla="*/ 479 h 1065"/>
                <a:gd name="T24" fmla="*/ 631 w 848"/>
                <a:gd name="T25" fmla="*/ 377 h 1065"/>
                <a:gd name="T26" fmla="*/ 568 w 848"/>
                <a:gd name="T27" fmla="*/ 268 h 1065"/>
                <a:gd name="T28" fmla="*/ 523 w 848"/>
                <a:gd name="T29" fmla="*/ 153 h 1065"/>
                <a:gd name="T30" fmla="*/ 510 w 848"/>
                <a:gd name="T31" fmla="*/ 58 h 1065"/>
                <a:gd name="T32" fmla="*/ 504 w 848"/>
                <a:gd name="T33" fmla="*/ 45 h 1065"/>
                <a:gd name="T34" fmla="*/ 485 w 848"/>
                <a:gd name="T35" fmla="*/ 153 h 1065"/>
                <a:gd name="T36" fmla="*/ 510 w 848"/>
                <a:gd name="T37" fmla="*/ 255 h 1065"/>
                <a:gd name="T38" fmla="*/ 536 w 848"/>
                <a:gd name="T39" fmla="*/ 357 h 1065"/>
                <a:gd name="T40" fmla="*/ 542 w 848"/>
                <a:gd name="T41" fmla="*/ 466 h 1065"/>
                <a:gd name="T42" fmla="*/ 497 w 848"/>
                <a:gd name="T43" fmla="*/ 606 h 1065"/>
                <a:gd name="T44" fmla="*/ 446 w 848"/>
                <a:gd name="T45" fmla="*/ 683 h 1065"/>
                <a:gd name="T46" fmla="*/ 427 w 848"/>
                <a:gd name="T47" fmla="*/ 568 h 1065"/>
                <a:gd name="T48" fmla="*/ 440 w 848"/>
                <a:gd name="T49" fmla="*/ 428 h 1065"/>
                <a:gd name="T50" fmla="*/ 427 w 848"/>
                <a:gd name="T51" fmla="*/ 319 h 1065"/>
                <a:gd name="T52" fmla="*/ 402 w 848"/>
                <a:gd name="T53" fmla="*/ 294 h 1065"/>
                <a:gd name="T54" fmla="*/ 408 w 848"/>
                <a:gd name="T55" fmla="*/ 421 h 1065"/>
                <a:gd name="T56" fmla="*/ 351 w 848"/>
                <a:gd name="T57" fmla="*/ 581 h 1065"/>
                <a:gd name="T58" fmla="*/ 357 w 848"/>
                <a:gd name="T59" fmla="*/ 440 h 1065"/>
                <a:gd name="T60" fmla="*/ 312 w 848"/>
                <a:gd name="T61" fmla="*/ 555 h 1065"/>
                <a:gd name="T62" fmla="*/ 319 w 848"/>
                <a:gd name="T63" fmla="*/ 715 h 1065"/>
                <a:gd name="T64" fmla="*/ 389 w 848"/>
                <a:gd name="T65" fmla="*/ 893 h 1065"/>
                <a:gd name="T66" fmla="*/ 293 w 848"/>
                <a:gd name="T67" fmla="*/ 753 h 1065"/>
                <a:gd name="T68" fmla="*/ 249 w 848"/>
                <a:gd name="T69" fmla="*/ 721 h 1065"/>
                <a:gd name="T70" fmla="*/ 306 w 848"/>
                <a:gd name="T71" fmla="*/ 836 h 1065"/>
                <a:gd name="T72" fmla="*/ 319 w 848"/>
                <a:gd name="T73" fmla="*/ 957 h 1065"/>
                <a:gd name="T74" fmla="*/ 223 w 848"/>
                <a:gd name="T75" fmla="*/ 868 h 1065"/>
                <a:gd name="T76" fmla="*/ 128 w 848"/>
                <a:gd name="T77" fmla="*/ 791 h 1065"/>
                <a:gd name="T78" fmla="*/ 45 w 848"/>
                <a:gd name="T79" fmla="*/ 759 h 1065"/>
                <a:gd name="T80" fmla="*/ 83 w 848"/>
                <a:gd name="T81" fmla="*/ 791 h 1065"/>
                <a:gd name="T82" fmla="*/ 172 w 848"/>
                <a:gd name="T83" fmla="*/ 874 h 1065"/>
                <a:gd name="T84" fmla="*/ 274 w 848"/>
                <a:gd name="T85" fmla="*/ 995 h 1065"/>
                <a:gd name="T86" fmla="*/ 453 w 848"/>
                <a:gd name="T87" fmla="*/ 1065 h 10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48"/>
                <a:gd name="T133" fmla="*/ 0 h 1065"/>
                <a:gd name="T134" fmla="*/ 848 w 848"/>
                <a:gd name="T135" fmla="*/ 1065 h 10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48" h="1065">
                  <a:moveTo>
                    <a:pt x="523" y="1059"/>
                  </a:moveTo>
                  <a:lnTo>
                    <a:pt x="561" y="1052"/>
                  </a:lnTo>
                  <a:lnTo>
                    <a:pt x="619" y="1033"/>
                  </a:lnTo>
                  <a:lnTo>
                    <a:pt x="657" y="1008"/>
                  </a:lnTo>
                  <a:lnTo>
                    <a:pt x="682" y="982"/>
                  </a:lnTo>
                  <a:lnTo>
                    <a:pt x="701" y="950"/>
                  </a:lnTo>
                  <a:lnTo>
                    <a:pt x="714" y="925"/>
                  </a:lnTo>
                  <a:lnTo>
                    <a:pt x="727" y="887"/>
                  </a:lnTo>
                  <a:lnTo>
                    <a:pt x="733" y="836"/>
                  </a:lnTo>
                  <a:lnTo>
                    <a:pt x="740" y="785"/>
                  </a:lnTo>
                  <a:lnTo>
                    <a:pt x="740" y="753"/>
                  </a:lnTo>
                  <a:lnTo>
                    <a:pt x="746" y="721"/>
                  </a:lnTo>
                  <a:lnTo>
                    <a:pt x="746" y="702"/>
                  </a:lnTo>
                  <a:lnTo>
                    <a:pt x="759" y="683"/>
                  </a:lnTo>
                  <a:lnTo>
                    <a:pt x="772" y="657"/>
                  </a:lnTo>
                  <a:lnTo>
                    <a:pt x="784" y="638"/>
                  </a:lnTo>
                  <a:lnTo>
                    <a:pt x="791" y="619"/>
                  </a:lnTo>
                  <a:lnTo>
                    <a:pt x="804" y="606"/>
                  </a:lnTo>
                  <a:lnTo>
                    <a:pt x="816" y="593"/>
                  </a:lnTo>
                  <a:lnTo>
                    <a:pt x="848" y="568"/>
                  </a:lnTo>
                  <a:lnTo>
                    <a:pt x="804" y="581"/>
                  </a:lnTo>
                  <a:lnTo>
                    <a:pt x="778" y="593"/>
                  </a:lnTo>
                  <a:lnTo>
                    <a:pt x="759" y="612"/>
                  </a:lnTo>
                  <a:lnTo>
                    <a:pt x="740" y="625"/>
                  </a:lnTo>
                  <a:lnTo>
                    <a:pt x="714" y="644"/>
                  </a:lnTo>
                  <a:lnTo>
                    <a:pt x="701" y="670"/>
                  </a:lnTo>
                  <a:lnTo>
                    <a:pt x="676" y="695"/>
                  </a:lnTo>
                  <a:lnTo>
                    <a:pt x="663" y="721"/>
                  </a:lnTo>
                  <a:lnTo>
                    <a:pt x="644" y="746"/>
                  </a:lnTo>
                  <a:lnTo>
                    <a:pt x="663" y="708"/>
                  </a:lnTo>
                  <a:lnTo>
                    <a:pt x="670" y="676"/>
                  </a:lnTo>
                  <a:lnTo>
                    <a:pt x="676" y="644"/>
                  </a:lnTo>
                  <a:lnTo>
                    <a:pt x="682" y="600"/>
                  </a:lnTo>
                  <a:lnTo>
                    <a:pt x="682" y="555"/>
                  </a:lnTo>
                  <a:lnTo>
                    <a:pt x="676" y="517"/>
                  </a:lnTo>
                  <a:lnTo>
                    <a:pt x="663" y="479"/>
                  </a:lnTo>
                  <a:lnTo>
                    <a:pt x="657" y="440"/>
                  </a:lnTo>
                  <a:lnTo>
                    <a:pt x="644" y="408"/>
                  </a:lnTo>
                  <a:lnTo>
                    <a:pt x="631" y="377"/>
                  </a:lnTo>
                  <a:lnTo>
                    <a:pt x="612" y="332"/>
                  </a:lnTo>
                  <a:lnTo>
                    <a:pt x="593" y="306"/>
                  </a:lnTo>
                  <a:lnTo>
                    <a:pt x="568" y="268"/>
                  </a:lnTo>
                  <a:lnTo>
                    <a:pt x="548" y="224"/>
                  </a:lnTo>
                  <a:lnTo>
                    <a:pt x="529" y="179"/>
                  </a:lnTo>
                  <a:lnTo>
                    <a:pt x="523" y="153"/>
                  </a:lnTo>
                  <a:lnTo>
                    <a:pt x="517" y="122"/>
                  </a:lnTo>
                  <a:lnTo>
                    <a:pt x="510" y="90"/>
                  </a:lnTo>
                  <a:lnTo>
                    <a:pt x="510" y="58"/>
                  </a:lnTo>
                  <a:lnTo>
                    <a:pt x="517" y="39"/>
                  </a:lnTo>
                  <a:lnTo>
                    <a:pt x="517" y="0"/>
                  </a:lnTo>
                  <a:lnTo>
                    <a:pt x="504" y="45"/>
                  </a:lnTo>
                  <a:lnTo>
                    <a:pt x="491" y="83"/>
                  </a:lnTo>
                  <a:lnTo>
                    <a:pt x="485" y="122"/>
                  </a:lnTo>
                  <a:lnTo>
                    <a:pt x="485" y="153"/>
                  </a:lnTo>
                  <a:lnTo>
                    <a:pt x="491" y="192"/>
                  </a:lnTo>
                  <a:lnTo>
                    <a:pt x="504" y="224"/>
                  </a:lnTo>
                  <a:lnTo>
                    <a:pt x="510" y="255"/>
                  </a:lnTo>
                  <a:lnTo>
                    <a:pt x="523" y="281"/>
                  </a:lnTo>
                  <a:lnTo>
                    <a:pt x="536" y="319"/>
                  </a:lnTo>
                  <a:lnTo>
                    <a:pt x="536" y="357"/>
                  </a:lnTo>
                  <a:lnTo>
                    <a:pt x="542" y="389"/>
                  </a:lnTo>
                  <a:lnTo>
                    <a:pt x="542" y="428"/>
                  </a:lnTo>
                  <a:lnTo>
                    <a:pt x="542" y="466"/>
                  </a:lnTo>
                  <a:lnTo>
                    <a:pt x="536" y="523"/>
                  </a:lnTo>
                  <a:lnTo>
                    <a:pt x="523" y="555"/>
                  </a:lnTo>
                  <a:lnTo>
                    <a:pt x="497" y="606"/>
                  </a:lnTo>
                  <a:lnTo>
                    <a:pt x="478" y="657"/>
                  </a:lnTo>
                  <a:lnTo>
                    <a:pt x="459" y="708"/>
                  </a:lnTo>
                  <a:lnTo>
                    <a:pt x="446" y="683"/>
                  </a:lnTo>
                  <a:lnTo>
                    <a:pt x="434" y="651"/>
                  </a:lnTo>
                  <a:lnTo>
                    <a:pt x="427" y="619"/>
                  </a:lnTo>
                  <a:lnTo>
                    <a:pt x="427" y="568"/>
                  </a:lnTo>
                  <a:lnTo>
                    <a:pt x="440" y="479"/>
                  </a:lnTo>
                  <a:lnTo>
                    <a:pt x="440" y="453"/>
                  </a:lnTo>
                  <a:lnTo>
                    <a:pt x="440" y="428"/>
                  </a:lnTo>
                  <a:lnTo>
                    <a:pt x="440" y="396"/>
                  </a:lnTo>
                  <a:lnTo>
                    <a:pt x="440" y="357"/>
                  </a:lnTo>
                  <a:lnTo>
                    <a:pt x="427" y="319"/>
                  </a:lnTo>
                  <a:lnTo>
                    <a:pt x="415" y="287"/>
                  </a:lnTo>
                  <a:lnTo>
                    <a:pt x="389" y="236"/>
                  </a:lnTo>
                  <a:lnTo>
                    <a:pt x="402" y="294"/>
                  </a:lnTo>
                  <a:lnTo>
                    <a:pt x="415" y="345"/>
                  </a:lnTo>
                  <a:lnTo>
                    <a:pt x="415" y="389"/>
                  </a:lnTo>
                  <a:lnTo>
                    <a:pt x="408" y="421"/>
                  </a:lnTo>
                  <a:lnTo>
                    <a:pt x="402" y="453"/>
                  </a:lnTo>
                  <a:lnTo>
                    <a:pt x="389" y="491"/>
                  </a:lnTo>
                  <a:lnTo>
                    <a:pt x="351" y="581"/>
                  </a:lnTo>
                  <a:lnTo>
                    <a:pt x="351" y="523"/>
                  </a:lnTo>
                  <a:lnTo>
                    <a:pt x="351" y="479"/>
                  </a:lnTo>
                  <a:lnTo>
                    <a:pt x="357" y="440"/>
                  </a:lnTo>
                  <a:lnTo>
                    <a:pt x="332" y="479"/>
                  </a:lnTo>
                  <a:lnTo>
                    <a:pt x="319" y="517"/>
                  </a:lnTo>
                  <a:lnTo>
                    <a:pt x="312" y="555"/>
                  </a:lnTo>
                  <a:lnTo>
                    <a:pt x="306" y="600"/>
                  </a:lnTo>
                  <a:lnTo>
                    <a:pt x="306" y="657"/>
                  </a:lnTo>
                  <a:lnTo>
                    <a:pt x="319" y="715"/>
                  </a:lnTo>
                  <a:lnTo>
                    <a:pt x="332" y="759"/>
                  </a:lnTo>
                  <a:lnTo>
                    <a:pt x="351" y="817"/>
                  </a:lnTo>
                  <a:lnTo>
                    <a:pt x="389" y="893"/>
                  </a:lnTo>
                  <a:lnTo>
                    <a:pt x="332" y="804"/>
                  </a:lnTo>
                  <a:lnTo>
                    <a:pt x="319" y="785"/>
                  </a:lnTo>
                  <a:lnTo>
                    <a:pt x="293" y="753"/>
                  </a:lnTo>
                  <a:lnTo>
                    <a:pt x="268" y="715"/>
                  </a:lnTo>
                  <a:lnTo>
                    <a:pt x="217" y="676"/>
                  </a:lnTo>
                  <a:lnTo>
                    <a:pt x="249" y="721"/>
                  </a:lnTo>
                  <a:lnTo>
                    <a:pt x="261" y="746"/>
                  </a:lnTo>
                  <a:lnTo>
                    <a:pt x="281" y="778"/>
                  </a:lnTo>
                  <a:lnTo>
                    <a:pt x="306" y="836"/>
                  </a:lnTo>
                  <a:lnTo>
                    <a:pt x="332" y="887"/>
                  </a:lnTo>
                  <a:lnTo>
                    <a:pt x="357" y="970"/>
                  </a:lnTo>
                  <a:lnTo>
                    <a:pt x="319" y="957"/>
                  </a:lnTo>
                  <a:lnTo>
                    <a:pt x="287" y="931"/>
                  </a:lnTo>
                  <a:lnTo>
                    <a:pt x="249" y="899"/>
                  </a:lnTo>
                  <a:lnTo>
                    <a:pt x="223" y="868"/>
                  </a:lnTo>
                  <a:lnTo>
                    <a:pt x="179" y="829"/>
                  </a:lnTo>
                  <a:lnTo>
                    <a:pt x="153" y="804"/>
                  </a:lnTo>
                  <a:lnTo>
                    <a:pt x="128" y="791"/>
                  </a:lnTo>
                  <a:lnTo>
                    <a:pt x="102" y="772"/>
                  </a:lnTo>
                  <a:lnTo>
                    <a:pt x="70" y="766"/>
                  </a:lnTo>
                  <a:lnTo>
                    <a:pt x="45" y="759"/>
                  </a:lnTo>
                  <a:lnTo>
                    <a:pt x="0" y="753"/>
                  </a:lnTo>
                  <a:lnTo>
                    <a:pt x="38" y="772"/>
                  </a:lnTo>
                  <a:lnTo>
                    <a:pt x="83" y="791"/>
                  </a:lnTo>
                  <a:lnTo>
                    <a:pt x="115" y="817"/>
                  </a:lnTo>
                  <a:lnTo>
                    <a:pt x="134" y="829"/>
                  </a:lnTo>
                  <a:lnTo>
                    <a:pt x="172" y="874"/>
                  </a:lnTo>
                  <a:lnTo>
                    <a:pt x="204" y="919"/>
                  </a:lnTo>
                  <a:lnTo>
                    <a:pt x="242" y="976"/>
                  </a:lnTo>
                  <a:lnTo>
                    <a:pt x="274" y="995"/>
                  </a:lnTo>
                  <a:lnTo>
                    <a:pt x="319" y="1021"/>
                  </a:lnTo>
                  <a:lnTo>
                    <a:pt x="389" y="1052"/>
                  </a:lnTo>
                  <a:lnTo>
                    <a:pt x="453" y="1065"/>
                  </a:lnTo>
                  <a:lnTo>
                    <a:pt x="523" y="1059"/>
                  </a:lnTo>
                  <a:close/>
                </a:path>
              </a:pathLst>
            </a:custGeom>
            <a:solidFill>
              <a:srgbClr val="FFFF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49" name="Freeform 26"/>
            <p:cNvSpPr>
              <a:spLocks/>
            </p:cNvSpPr>
            <p:nvPr/>
          </p:nvSpPr>
          <p:spPr bwMode="auto">
            <a:xfrm>
              <a:off x="4410" y="2930"/>
              <a:ext cx="842" cy="1058"/>
            </a:xfrm>
            <a:custGeom>
              <a:avLst/>
              <a:gdLst>
                <a:gd name="T0" fmla="*/ 606 w 842"/>
                <a:gd name="T1" fmla="*/ 1027 h 1058"/>
                <a:gd name="T2" fmla="*/ 682 w 842"/>
                <a:gd name="T3" fmla="*/ 944 h 1058"/>
                <a:gd name="T4" fmla="*/ 721 w 842"/>
                <a:gd name="T5" fmla="*/ 829 h 1058"/>
                <a:gd name="T6" fmla="*/ 727 w 842"/>
                <a:gd name="T7" fmla="*/ 714 h 1058"/>
                <a:gd name="T8" fmla="*/ 759 w 842"/>
                <a:gd name="T9" fmla="*/ 650 h 1058"/>
                <a:gd name="T10" fmla="*/ 791 w 842"/>
                <a:gd name="T11" fmla="*/ 599 h 1058"/>
                <a:gd name="T12" fmla="*/ 797 w 842"/>
                <a:gd name="T13" fmla="*/ 580 h 1058"/>
                <a:gd name="T14" fmla="*/ 721 w 842"/>
                <a:gd name="T15" fmla="*/ 618 h 1058"/>
                <a:gd name="T16" fmla="*/ 663 w 842"/>
                <a:gd name="T17" fmla="*/ 689 h 1058"/>
                <a:gd name="T18" fmla="*/ 650 w 842"/>
                <a:gd name="T19" fmla="*/ 701 h 1058"/>
                <a:gd name="T20" fmla="*/ 670 w 842"/>
                <a:gd name="T21" fmla="*/ 593 h 1058"/>
                <a:gd name="T22" fmla="*/ 657 w 842"/>
                <a:gd name="T23" fmla="*/ 472 h 1058"/>
                <a:gd name="T24" fmla="*/ 625 w 842"/>
                <a:gd name="T25" fmla="*/ 370 h 1058"/>
                <a:gd name="T26" fmla="*/ 561 w 842"/>
                <a:gd name="T27" fmla="*/ 261 h 1058"/>
                <a:gd name="T28" fmla="*/ 517 w 842"/>
                <a:gd name="T29" fmla="*/ 147 h 1058"/>
                <a:gd name="T30" fmla="*/ 504 w 842"/>
                <a:gd name="T31" fmla="*/ 57 h 1058"/>
                <a:gd name="T32" fmla="*/ 491 w 842"/>
                <a:gd name="T33" fmla="*/ 45 h 1058"/>
                <a:gd name="T34" fmla="*/ 478 w 842"/>
                <a:gd name="T35" fmla="*/ 147 h 1058"/>
                <a:gd name="T36" fmla="*/ 504 w 842"/>
                <a:gd name="T37" fmla="*/ 249 h 1058"/>
                <a:gd name="T38" fmla="*/ 529 w 842"/>
                <a:gd name="T39" fmla="*/ 351 h 1058"/>
                <a:gd name="T40" fmla="*/ 536 w 842"/>
                <a:gd name="T41" fmla="*/ 459 h 1058"/>
                <a:gd name="T42" fmla="*/ 491 w 842"/>
                <a:gd name="T43" fmla="*/ 599 h 1058"/>
                <a:gd name="T44" fmla="*/ 440 w 842"/>
                <a:gd name="T45" fmla="*/ 676 h 1058"/>
                <a:gd name="T46" fmla="*/ 421 w 842"/>
                <a:gd name="T47" fmla="*/ 561 h 1058"/>
                <a:gd name="T48" fmla="*/ 434 w 842"/>
                <a:gd name="T49" fmla="*/ 421 h 1058"/>
                <a:gd name="T50" fmla="*/ 421 w 842"/>
                <a:gd name="T51" fmla="*/ 312 h 1058"/>
                <a:gd name="T52" fmla="*/ 402 w 842"/>
                <a:gd name="T53" fmla="*/ 287 h 1058"/>
                <a:gd name="T54" fmla="*/ 402 w 842"/>
                <a:gd name="T55" fmla="*/ 414 h 1058"/>
                <a:gd name="T56" fmla="*/ 344 w 842"/>
                <a:gd name="T57" fmla="*/ 574 h 1058"/>
                <a:gd name="T58" fmla="*/ 351 w 842"/>
                <a:gd name="T59" fmla="*/ 434 h 1058"/>
                <a:gd name="T60" fmla="*/ 312 w 842"/>
                <a:gd name="T61" fmla="*/ 548 h 1058"/>
                <a:gd name="T62" fmla="*/ 312 w 842"/>
                <a:gd name="T63" fmla="*/ 708 h 1058"/>
                <a:gd name="T64" fmla="*/ 383 w 842"/>
                <a:gd name="T65" fmla="*/ 886 h 1058"/>
                <a:gd name="T66" fmla="*/ 293 w 842"/>
                <a:gd name="T67" fmla="*/ 746 h 1058"/>
                <a:gd name="T68" fmla="*/ 249 w 842"/>
                <a:gd name="T69" fmla="*/ 714 h 1058"/>
                <a:gd name="T70" fmla="*/ 306 w 842"/>
                <a:gd name="T71" fmla="*/ 829 h 1058"/>
                <a:gd name="T72" fmla="*/ 319 w 842"/>
                <a:gd name="T73" fmla="*/ 950 h 1058"/>
                <a:gd name="T74" fmla="*/ 223 w 842"/>
                <a:gd name="T75" fmla="*/ 861 h 1058"/>
                <a:gd name="T76" fmla="*/ 128 w 842"/>
                <a:gd name="T77" fmla="*/ 784 h 1058"/>
                <a:gd name="T78" fmla="*/ 51 w 842"/>
                <a:gd name="T79" fmla="*/ 752 h 1058"/>
                <a:gd name="T80" fmla="*/ 89 w 842"/>
                <a:gd name="T81" fmla="*/ 784 h 1058"/>
                <a:gd name="T82" fmla="*/ 172 w 842"/>
                <a:gd name="T83" fmla="*/ 867 h 1058"/>
                <a:gd name="T84" fmla="*/ 274 w 842"/>
                <a:gd name="T85" fmla="*/ 988 h 1058"/>
                <a:gd name="T86" fmla="*/ 446 w 842"/>
                <a:gd name="T87" fmla="*/ 1058 h 10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42"/>
                <a:gd name="T133" fmla="*/ 0 h 1058"/>
                <a:gd name="T134" fmla="*/ 842 w 842"/>
                <a:gd name="T135" fmla="*/ 1058 h 10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42" h="1058">
                  <a:moveTo>
                    <a:pt x="517" y="1052"/>
                  </a:moveTo>
                  <a:lnTo>
                    <a:pt x="555" y="1046"/>
                  </a:lnTo>
                  <a:lnTo>
                    <a:pt x="606" y="1027"/>
                  </a:lnTo>
                  <a:lnTo>
                    <a:pt x="644" y="1001"/>
                  </a:lnTo>
                  <a:lnTo>
                    <a:pt x="670" y="976"/>
                  </a:lnTo>
                  <a:lnTo>
                    <a:pt x="682" y="944"/>
                  </a:lnTo>
                  <a:lnTo>
                    <a:pt x="701" y="918"/>
                  </a:lnTo>
                  <a:lnTo>
                    <a:pt x="708" y="880"/>
                  </a:lnTo>
                  <a:lnTo>
                    <a:pt x="721" y="829"/>
                  </a:lnTo>
                  <a:lnTo>
                    <a:pt x="721" y="778"/>
                  </a:lnTo>
                  <a:lnTo>
                    <a:pt x="727" y="746"/>
                  </a:lnTo>
                  <a:lnTo>
                    <a:pt x="727" y="714"/>
                  </a:lnTo>
                  <a:lnTo>
                    <a:pt x="733" y="695"/>
                  </a:lnTo>
                  <a:lnTo>
                    <a:pt x="746" y="676"/>
                  </a:lnTo>
                  <a:lnTo>
                    <a:pt x="759" y="650"/>
                  </a:lnTo>
                  <a:lnTo>
                    <a:pt x="765" y="631"/>
                  </a:lnTo>
                  <a:lnTo>
                    <a:pt x="778" y="612"/>
                  </a:lnTo>
                  <a:lnTo>
                    <a:pt x="791" y="599"/>
                  </a:lnTo>
                  <a:lnTo>
                    <a:pt x="804" y="587"/>
                  </a:lnTo>
                  <a:lnTo>
                    <a:pt x="842" y="574"/>
                  </a:lnTo>
                  <a:lnTo>
                    <a:pt x="797" y="580"/>
                  </a:lnTo>
                  <a:lnTo>
                    <a:pt x="772" y="587"/>
                  </a:lnTo>
                  <a:lnTo>
                    <a:pt x="746" y="606"/>
                  </a:lnTo>
                  <a:lnTo>
                    <a:pt x="721" y="618"/>
                  </a:lnTo>
                  <a:lnTo>
                    <a:pt x="701" y="638"/>
                  </a:lnTo>
                  <a:lnTo>
                    <a:pt x="689" y="663"/>
                  </a:lnTo>
                  <a:lnTo>
                    <a:pt x="663" y="689"/>
                  </a:lnTo>
                  <a:lnTo>
                    <a:pt x="650" y="714"/>
                  </a:lnTo>
                  <a:lnTo>
                    <a:pt x="638" y="740"/>
                  </a:lnTo>
                  <a:lnTo>
                    <a:pt x="650" y="701"/>
                  </a:lnTo>
                  <a:lnTo>
                    <a:pt x="657" y="669"/>
                  </a:lnTo>
                  <a:lnTo>
                    <a:pt x="663" y="638"/>
                  </a:lnTo>
                  <a:lnTo>
                    <a:pt x="670" y="593"/>
                  </a:lnTo>
                  <a:lnTo>
                    <a:pt x="670" y="555"/>
                  </a:lnTo>
                  <a:lnTo>
                    <a:pt x="663" y="510"/>
                  </a:lnTo>
                  <a:lnTo>
                    <a:pt x="657" y="472"/>
                  </a:lnTo>
                  <a:lnTo>
                    <a:pt x="644" y="434"/>
                  </a:lnTo>
                  <a:lnTo>
                    <a:pt x="638" y="402"/>
                  </a:lnTo>
                  <a:lnTo>
                    <a:pt x="625" y="370"/>
                  </a:lnTo>
                  <a:lnTo>
                    <a:pt x="599" y="325"/>
                  </a:lnTo>
                  <a:lnTo>
                    <a:pt x="580" y="300"/>
                  </a:lnTo>
                  <a:lnTo>
                    <a:pt x="561" y="261"/>
                  </a:lnTo>
                  <a:lnTo>
                    <a:pt x="536" y="217"/>
                  </a:lnTo>
                  <a:lnTo>
                    <a:pt x="523" y="172"/>
                  </a:lnTo>
                  <a:lnTo>
                    <a:pt x="517" y="147"/>
                  </a:lnTo>
                  <a:lnTo>
                    <a:pt x="510" y="115"/>
                  </a:lnTo>
                  <a:lnTo>
                    <a:pt x="504" y="83"/>
                  </a:lnTo>
                  <a:lnTo>
                    <a:pt x="504" y="57"/>
                  </a:lnTo>
                  <a:lnTo>
                    <a:pt x="504" y="32"/>
                  </a:lnTo>
                  <a:lnTo>
                    <a:pt x="510" y="0"/>
                  </a:lnTo>
                  <a:lnTo>
                    <a:pt x="491" y="45"/>
                  </a:lnTo>
                  <a:lnTo>
                    <a:pt x="485" y="77"/>
                  </a:lnTo>
                  <a:lnTo>
                    <a:pt x="478" y="115"/>
                  </a:lnTo>
                  <a:lnTo>
                    <a:pt x="478" y="147"/>
                  </a:lnTo>
                  <a:lnTo>
                    <a:pt x="485" y="185"/>
                  </a:lnTo>
                  <a:lnTo>
                    <a:pt x="491" y="217"/>
                  </a:lnTo>
                  <a:lnTo>
                    <a:pt x="504" y="249"/>
                  </a:lnTo>
                  <a:lnTo>
                    <a:pt x="517" y="281"/>
                  </a:lnTo>
                  <a:lnTo>
                    <a:pt x="523" y="312"/>
                  </a:lnTo>
                  <a:lnTo>
                    <a:pt x="529" y="351"/>
                  </a:lnTo>
                  <a:lnTo>
                    <a:pt x="529" y="389"/>
                  </a:lnTo>
                  <a:lnTo>
                    <a:pt x="536" y="421"/>
                  </a:lnTo>
                  <a:lnTo>
                    <a:pt x="536" y="459"/>
                  </a:lnTo>
                  <a:lnTo>
                    <a:pt x="529" y="516"/>
                  </a:lnTo>
                  <a:lnTo>
                    <a:pt x="517" y="555"/>
                  </a:lnTo>
                  <a:lnTo>
                    <a:pt x="491" y="599"/>
                  </a:lnTo>
                  <a:lnTo>
                    <a:pt x="466" y="650"/>
                  </a:lnTo>
                  <a:lnTo>
                    <a:pt x="453" y="701"/>
                  </a:lnTo>
                  <a:lnTo>
                    <a:pt x="440" y="676"/>
                  </a:lnTo>
                  <a:lnTo>
                    <a:pt x="427" y="644"/>
                  </a:lnTo>
                  <a:lnTo>
                    <a:pt x="421" y="612"/>
                  </a:lnTo>
                  <a:lnTo>
                    <a:pt x="421" y="561"/>
                  </a:lnTo>
                  <a:lnTo>
                    <a:pt x="434" y="472"/>
                  </a:lnTo>
                  <a:lnTo>
                    <a:pt x="434" y="446"/>
                  </a:lnTo>
                  <a:lnTo>
                    <a:pt x="434" y="421"/>
                  </a:lnTo>
                  <a:lnTo>
                    <a:pt x="434" y="389"/>
                  </a:lnTo>
                  <a:lnTo>
                    <a:pt x="434" y="351"/>
                  </a:lnTo>
                  <a:lnTo>
                    <a:pt x="421" y="312"/>
                  </a:lnTo>
                  <a:lnTo>
                    <a:pt x="408" y="281"/>
                  </a:lnTo>
                  <a:lnTo>
                    <a:pt x="389" y="230"/>
                  </a:lnTo>
                  <a:lnTo>
                    <a:pt x="402" y="287"/>
                  </a:lnTo>
                  <a:lnTo>
                    <a:pt x="408" y="338"/>
                  </a:lnTo>
                  <a:lnTo>
                    <a:pt x="408" y="383"/>
                  </a:lnTo>
                  <a:lnTo>
                    <a:pt x="402" y="414"/>
                  </a:lnTo>
                  <a:lnTo>
                    <a:pt x="395" y="446"/>
                  </a:lnTo>
                  <a:lnTo>
                    <a:pt x="383" y="485"/>
                  </a:lnTo>
                  <a:lnTo>
                    <a:pt x="344" y="574"/>
                  </a:lnTo>
                  <a:lnTo>
                    <a:pt x="344" y="516"/>
                  </a:lnTo>
                  <a:lnTo>
                    <a:pt x="351" y="472"/>
                  </a:lnTo>
                  <a:lnTo>
                    <a:pt x="351" y="434"/>
                  </a:lnTo>
                  <a:lnTo>
                    <a:pt x="332" y="472"/>
                  </a:lnTo>
                  <a:lnTo>
                    <a:pt x="319" y="510"/>
                  </a:lnTo>
                  <a:lnTo>
                    <a:pt x="312" y="548"/>
                  </a:lnTo>
                  <a:lnTo>
                    <a:pt x="306" y="599"/>
                  </a:lnTo>
                  <a:lnTo>
                    <a:pt x="306" y="650"/>
                  </a:lnTo>
                  <a:lnTo>
                    <a:pt x="312" y="708"/>
                  </a:lnTo>
                  <a:lnTo>
                    <a:pt x="325" y="752"/>
                  </a:lnTo>
                  <a:lnTo>
                    <a:pt x="351" y="816"/>
                  </a:lnTo>
                  <a:lnTo>
                    <a:pt x="383" y="886"/>
                  </a:lnTo>
                  <a:lnTo>
                    <a:pt x="332" y="803"/>
                  </a:lnTo>
                  <a:lnTo>
                    <a:pt x="319" y="778"/>
                  </a:lnTo>
                  <a:lnTo>
                    <a:pt x="293" y="746"/>
                  </a:lnTo>
                  <a:lnTo>
                    <a:pt x="268" y="708"/>
                  </a:lnTo>
                  <a:lnTo>
                    <a:pt x="217" y="669"/>
                  </a:lnTo>
                  <a:lnTo>
                    <a:pt x="249" y="714"/>
                  </a:lnTo>
                  <a:lnTo>
                    <a:pt x="261" y="740"/>
                  </a:lnTo>
                  <a:lnTo>
                    <a:pt x="274" y="772"/>
                  </a:lnTo>
                  <a:lnTo>
                    <a:pt x="306" y="829"/>
                  </a:lnTo>
                  <a:lnTo>
                    <a:pt x="325" y="880"/>
                  </a:lnTo>
                  <a:lnTo>
                    <a:pt x="357" y="963"/>
                  </a:lnTo>
                  <a:lnTo>
                    <a:pt x="319" y="950"/>
                  </a:lnTo>
                  <a:lnTo>
                    <a:pt x="287" y="925"/>
                  </a:lnTo>
                  <a:lnTo>
                    <a:pt x="249" y="893"/>
                  </a:lnTo>
                  <a:lnTo>
                    <a:pt x="223" y="861"/>
                  </a:lnTo>
                  <a:lnTo>
                    <a:pt x="179" y="823"/>
                  </a:lnTo>
                  <a:lnTo>
                    <a:pt x="153" y="797"/>
                  </a:lnTo>
                  <a:lnTo>
                    <a:pt x="128" y="784"/>
                  </a:lnTo>
                  <a:lnTo>
                    <a:pt x="102" y="765"/>
                  </a:lnTo>
                  <a:lnTo>
                    <a:pt x="76" y="759"/>
                  </a:lnTo>
                  <a:lnTo>
                    <a:pt x="51" y="752"/>
                  </a:lnTo>
                  <a:lnTo>
                    <a:pt x="0" y="752"/>
                  </a:lnTo>
                  <a:lnTo>
                    <a:pt x="45" y="765"/>
                  </a:lnTo>
                  <a:lnTo>
                    <a:pt x="89" y="784"/>
                  </a:lnTo>
                  <a:lnTo>
                    <a:pt x="115" y="810"/>
                  </a:lnTo>
                  <a:lnTo>
                    <a:pt x="134" y="829"/>
                  </a:lnTo>
                  <a:lnTo>
                    <a:pt x="172" y="867"/>
                  </a:lnTo>
                  <a:lnTo>
                    <a:pt x="204" y="918"/>
                  </a:lnTo>
                  <a:lnTo>
                    <a:pt x="242" y="969"/>
                  </a:lnTo>
                  <a:lnTo>
                    <a:pt x="274" y="988"/>
                  </a:lnTo>
                  <a:lnTo>
                    <a:pt x="312" y="1014"/>
                  </a:lnTo>
                  <a:lnTo>
                    <a:pt x="383" y="1046"/>
                  </a:lnTo>
                  <a:lnTo>
                    <a:pt x="446" y="1058"/>
                  </a:lnTo>
                  <a:lnTo>
                    <a:pt x="517" y="1052"/>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0" name="Freeform 27"/>
            <p:cNvSpPr>
              <a:spLocks/>
            </p:cNvSpPr>
            <p:nvPr/>
          </p:nvSpPr>
          <p:spPr bwMode="auto">
            <a:xfrm>
              <a:off x="4416" y="2956"/>
              <a:ext cx="817" cy="1045"/>
            </a:xfrm>
            <a:custGeom>
              <a:avLst/>
              <a:gdLst>
                <a:gd name="T0" fmla="*/ 587 w 817"/>
                <a:gd name="T1" fmla="*/ 1013 h 1045"/>
                <a:gd name="T2" fmla="*/ 664 w 817"/>
                <a:gd name="T3" fmla="*/ 930 h 1045"/>
                <a:gd name="T4" fmla="*/ 695 w 817"/>
                <a:gd name="T5" fmla="*/ 816 h 1045"/>
                <a:gd name="T6" fmla="*/ 708 w 817"/>
                <a:gd name="T7" fmla="*/ 707 h 1045"/>
                <a:gd name="T8" fmla="*/ 734 w 817"/>
                <a:gd name="T9" fmla="*/ 637 h 1045"/>
                <a:gd name="T10" fmla="*/ 772 w 817"/>
                <a:gd name="T11" fmla="*/ 592 h 1045"/>
                <a:gd name="T12" fmla="*/ 778 w 817"/>
                <a:gd name="T13" fmla="*/ 573 h 1045"/>
                <a:gd name="T14" fmla="*/ 702 w 817"/>
                <a:gd name="T15" fmla="*/ 612 h 1045"/>
                <a:gd name="T16" fmla="*/ 644 w 817"/>
                <a:gd name="T17" fmla="*/ 682 h 1045"/>
                <a:gd name="T18" fmla="*/ 632 w 817"/>
                <a:gd name="T19" fmla="*/ 695 h 1045"/>
                <a:gd name="T20" fmla="*/ 651 w 817"/>
                <a:gd name="T21" fmla="*/ 586 h 1045"/>
                <a:gd name="T22" fmla="*/ 638 w 817"/>
                <a:gd name="T23" fmla="*/ 465 h 1045"/>
                <a:gd name="T24" fmla="*/ 606 w 817"/>
                <a:gd name="T25" fmla="*/ 363 h 1045"/>
                <a:gd name="T26" fmla="*/ 542 w 817"/>
                <a:gd name="T27" fmla="*/ 261 h 1045"/>
                <a:gd name="T28" fmla="*/ 498 w 817"/>
                <a:gd name="T29" fmla="*/ 146 h 1045"/>
                <a:gd name="T30" fmla="*/ 491 w 817"/>
                <a:gd name="T31" fmla="*/ 57 h 1045"/>
                <a:gd name="T32" fmla="*/ 479 w 817"/>
                <a:gd name="T33" fmla="*/ 44 h 1045"/>
                <a:gd name="T34" fmla="*/ 466 w 817"/>
                <a:gd name="T35" fmla="*/ 146 h 1045"/>
                <a:gd name="T36" fmla="*/ 485 w 817"/>
                <a:gd name="T37" fmla="*/ 248 h 1045"/>
                <a:gd name="T38" fmla="*/ 511 w 817"/>
                <a:gd name="T39" fmla="*/ 344 h 1045"/>
                <a:gd name="T40" fmla="*/ 517 w 817"/>
                <a:gd name="T41" fmla="*/ 452 h 1045"/>
                <a:gd name="T42" fmla="*/ 472 w 817"/>
                <a:gd name="T43" fmla="*/ 592 h 1045"/>
                <a:gd name="T44" fmla="*/ 421 w 817"/>
                <a:gd name="T45" fmla="*/ 663 h 1045"/>
                <a:gd name="T46" fmla="*/ 409 w 817"/>
                <a:gd name="T47" fmla="*/ 554 h 1045"/>
                <a:gd name="T48" fmla="*/ 421 w 817"/>
                <a:gd name="T49" fmla="*/ 414 h 1045"/>
                <a:gd name="T50" fmla="*/ 409 w 817"/>
                <a:gd name="T51" fmla="*/ 312 h 1045"/>
                <a:gd name="T52" fmla="*/ 383 w 817"/>
                <a:gd name="T53" fmla="*/ 286 h 1045"/>
                <a:gd name="T54" fmla="*/ 389 w 817"/>
                <a:gd name="T55" fmla="*/ 414 h 1045"/>
                <a:gd name="T56" fmla="*/ 332 w 817"/>
                <a:gd name="T57" fmla="*/ 567 h 1045"/>
                <a:gd name="T58" fmla="*/ 338 w 817"/>
                <a:gd name="T59" fmla="*/ 427 h 1045"/>
                <a:gd name="T60" fmla="*/ 300 w 817"/>
                <a:gd name="T61" fmla="*/ 541 h 1045"/>
                <a:gd name="T62" fmla="*/ 300 w 817"/>
                <a:gd name="T63" fmla="*/ 701 h 1045"/>
                <a:gd name="T64" fmla="*/ 370 w 817"/>
                <a:gd name="T65" fmla="*/ 873 h 1045"/>
                <a:gd name="T66" fmla="*/ 281 w 817"/>
                <a:gd name="T67" fmla="*/ 733 h 1045"/>
                <a:gd name="T68" fmla="*/ 236 w 817"/>
                <a:gd name="T69" fmla="*/ 701 h 1045"/>
                <a:gd name="T70" fmla="*/ 294 w 817"/>
                <a:gd name="T71" fmla="*/ 822 h 1045"/>
                <a:gd name="T72" fmla="*/ 306 w 817"/>
                <a:gd name="T73" fmla="*/ 937 h 1045"/>
                <a:gd name="T74" fmla="*/ 211 w 817"/>
                <a:gd name="T75" fmla="*/ 848 h 1045"/>
                <a:gd name="T76" fmla="*/ 122 w 817"/>
                <a:gd name="T77" fmla="*/ 771 h 1045"/>
                <a:gd name="T78" fmla="*/ 45 w 817"/>
                <a:gd name="T79" fmla="*/ 746 h 1045"/>
                <a:gd name="T80" fmla="*/ 83 w 817"/>
                <a:gd name="T81" fmla="*/ 777 h 1045"/>
                <a:gd name="T82" fmla="*/ 160 w 817"/>
                <a:gd name="T83" fmla="*/ 854 h 1045"/>
                <a:gd name="T84" fmla="*/ 262 w 817"/>
                <a:gd name="T85" fmla="*/ 975 h 1045"/>
                <a:gd name="T86" fmla="*/ 428 w 817"/>
                <a:gd name="T87" fmla="*/ 1045 h 10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7"/>
                <a:gd name="T133" fmla="*/ 0 h 1045"/>
                <a:gd name="T134" fmla="*/ 817 w 817"/>
                <a:gd name="T135" fmla="*/ 1045 h 10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7" h="1045">
                  <a:moveTo>
                    <a:pt x="504" y="1032"/>
                  </a:moveTo>
                  <a:lnTo>
                    <a:pt x="536" y="1026"/>
                  </a:lnTo>
                  <a:lnTo>
                    <a:pt x="587" y="1013"/>
                  </a:lnTo>
                  <a:lnTo>
                    <a:pt x="625" y="988"/>
                  </a:lnTo>
                  <a:lnTo>
                    <a:pt x="651" y="962"/>
                  </a:lnTo>
                  <a:lnTo>
                    <a:pt x="664" y="930"/>
                  </a:lnTo>
                  <a:lnTo>
                    <a:pt x="676" y="905"/>
                  </a:lnTo>
                  <a:lnTo>
                    <a:pt x="689" y="867"/>
                  </a:lnTo>
                  <a:lnTo>
                    <a:pt x="695" y="816"/>
                  </a:lnTo>
                  <a:lnTo>
                    <a:pt x="702" y="771"/>
                  </a:lnTo>
                  <a:lnTo>
                    <a:pt x="702" y="733"/>
                  </a:lnTo>
                  <a:lnTo>
                    <a:pt x="708" y="707"/>
                  </a:lnTo>
                  <a:lnTo>
                    <a:pt x="715" y="688"/>
                  </a:lnTo>
                  <a:lnTo>
                    <a:pt x="727" y="663"/>
                  </a:lnTo>
                  <a:lnTo>
                    <a:pt x="734" y="637"/>
                  </a:lnTo>
                  <a:lnTo>
                    <a:pt x="747" y="624"/>
                  </a:lnTo>
                  <a:lnTo>
                    <a:pt x="759" y="605"/>
                  </a:lnTo>
                  <a:lnTo>
                    <a:pt x="772" y="592"/>
                  </a:lnTo>
                  <a:lnTo>
                    <a:pt x="785" y="580"/>
                  </a:lnTo>
                  <a:lnTo>
                    <a:pt x="817" y="561"/>
                  </a:lnTo>
                  <a:lnTo>
                    <a:pt x="778" y="573"/>
                  </a:lnTo>
                  <a:lnTo>
                    <a:pt x="753" y="580"/>
                  </a:lnTo>
                  <a:lnTo>
                    <a:pt x="727" y="599"/>
                  </a:lnTo>
                  <a:lnTo>
                    <a:pt x="702" y="612"/>
                  </a:lnTo>
                  <a:lnTo>
                    <a:pt x="683" y="631"/>
                  </a:lnTo>
                  <a:lnTo>
                    <a:pt x="670" y="650"/>
                  </a:lnTo>
                  <a:lnTo>
                    <a:pt x="644" y="682"/>
                  </a:lnTo>
                  <a:lnTo>
                    <a:pt x="632" y="701"/>
                  </a:lnTo>
                  <a:lnTo>
                    <a:pt x="619" y="726"/>
                  </a:lnTo>
                  <a:lnTo>
                    <a:pt x="632" y="695"/>
                  </a:lnTo>
                  <a:lnTo>
                    <a:pt x="638" y="663"/>
                  </a:lnTo>
                  <a:lnTo>
                    <a:pt x="644" y="631"/>
                  </a:lnTo>
                  <a:lnTo>
                    <a:pt x="651" y="586"/>
                  </a:lnTo>
                  <a:lnTo>
                    <a:pt x="651" y="541"/>
                  </a:lnTo>
                  <a:lnTo>
                    <a:pt x="644" y="503"/>
                  </a:lnTo>
                  <a:lnTo>
                    <a:pt x="638" y="465"/>
                  </a:lnTo>
                  <a:lnTo>
                    <a:pt x="625" y="433"/>
                  </a:lnTo>
                  <a:lnTo>
                    <a:pt x="619" y="401"/>
                  </a:lnTo>
                  <a:lnTo>
                    <a:pt x="606" y="363"/>
                  </a:lnTo>
                  <a:lnTo>
                    <a:pt x="581" y="325"/>
                  </a:lnTo>
                  <a:lnTo>
                    <a:pt x="568" y="299"/>
                  </a:lnTo>
                  <a:lnTo>
                    <a:pt x="542" y="261"/>
                  </a:lnTo>
                  <a:lnTo>
                    <a:pt x="523" y="216"/>
                  </a:lnTo>
                  <a:lnTo>
                    <a:pt x="504" y="178"/>
                  </a:lnTo>
                  <a:lnTo>
                    <a:pt x="498" y="146"/>
                  </a:lnTo>
                  <a:lnTo>
                    <a:pt x="491" y="114"/>
                  </a:lnTo>
                  <a:lnTo>
                    <a:pt x="491" y="82"/>
                  </a:lnTo>
                  <a:lnTo>
                    <a:pt x="491" y="57"/>
                  </a:lnTo>
                  <a:lnTo>
                    <a:pt x="491" y="31"/>
                  </a:lnTo>
                  <a:lnTo>
                    <a:pt x="491" y="0"/>
                  </a:lnTo>
                  <a:lnTo>
                    <a:pt x="479" y="44"/>
                  </a:lnTo>
                  <a:lnTo>
                    <a:pt x="472" y="82"/>
                  </a:lnTo>
                  <a:lnTo>
                    <a:pt x="466" y="114"/>
                  </a:lnTo>
                  <a:lnTo>
                    <a:pt x="466" y="146"/>
                  </a:lnTo>
                  <a:lnTo>
                    <a:pt x="466" y="184"/>
                  </a:lnTo>
                  <a:lnTo>
                    <a:pt x="479" y="216"/>
                  </a:lnTo>
                  <a:lnTo>
                    <a:pt x="485" y="248"/>
                  </a:lnTo>
                  <a:lnTo>
                    <a:pt x="498" y="274"/>
                  </a:lnTo>
                  <a:lnTo>
                    <a:pt x="511" y="312"/>
                  </a:lnTo>
                  <a:lnTo>
                    <a:pt x="511" y="344"/>
                  </a:lnTo>
                  <a:lnTo>
                    <a:pt x="517" y="382"/>
                  </a:lnTo>
                  <a:lnTo>
                    <a:pt x="517" y="420"/>
                  </a:lnTo>
                  <a:lnTo>
                    <a:pt x="517" y="452"/>
                  </a:lnTo>
                  <a:lnTo>
                    <a:pt x="511" y="510"/>
                  </a:lnTo>
                  <a:lnTo>
                    <a:pt x="504" y="541"/>
                  </a:lnTo>
                  <a:lnTo>
                    <a:pt x="472" y="592"/>
                  </a:lnTo>
                  <a:lnTo>
                    <a:pt x="453" y="643"/>
                  </a:lnTo>
                  <a:lnTo>
                    <a:pt x="434" y="695"/>
                  </a:lnTo>
                  <a:lnTo>
                    <a:pt x="421" y="663"/>
                  </a:lnTo>
                  <a:lnTo>
                    <a:pt x="415" y="637"/>
                  </a:lnTo>
                  <a:lnTo>
                    <a:pt x="409" y="605"/>
                  </a:lnTo>
                  <a:lnTo>
                    <a:pt x="409" y="554"/>
                  </a:lnTo>
                  <a:lnTo>
                    <a:pt x="415" y="471"/>
                  </a:lnTo>
                  <a:lnTo>
                    <a:pt x="421" y="446"/>
                  </a:lnTo>
                  <a:lnTo>
                    <a:pt x="421" y="414"/>
                  </a:lnTo>
                  <a:lnTo>
                    <a:pt x="421" y="388"/>
                  </a:lnTo>
                  <a:lnTo>
                    <a:pt x="415" y="350"/>
                  </a:lnTo>
                  <a:lnTo>
                    <a:pt x="409" y="312"/>
                  </a:lnTo>
                  <a:lnTo>
                    <a:pt x="396" y="274"/>
                  </a:lnTo>
                  <a:lnTo>
                    <a:pt x="377" y="229"/>
                  </a:lnTo>
                  <a:lnTo>
                    <a:pt x="383" y="286"/>
                  </a:lnTo>
                  <a:lnTo>
                    <a:pt x="396" y="337"/>
                  </a:lnTo>
                  <a:lnTo>
                    <a:pt x="396" y="376"/>
                  </a:lnTo>
                  <a:lnTo>
                    <a:pt x="389" y="414"/>
                  </a:lnTo>
                  <a:lnTo>
                    <a:pt x="383" y="446"/>
                  </a:lnTo>
                  <a:lnTo>
                    <a:pt x="370" y="484"/>
                  </a:lnTo>
                  <a:lnTo>
                    <a:pt x="332" y="567"/>
                  </a:lnTo>
                  <a:lnTo>
                    <a:pt x="332" y="510"/>
                  </a:lnTo>
                  <a:lnTo>
                    <a:pt x="332" y="465"/>
                  </a:lnTo>
                  <a:lnTo>
                    <a:pt x="338" y="427"/>
                  </a:lnTo>
                  <a:lnTo>
                    <a:pt x="319" y="471"/>
                  </a:lnTo>
                  <a:lnTo>
                    <a:pt x="306" y="503"/>
                  </a:lnTo>
                  <a:lnTo>
                    <a:pt x="300" y="541"/>
                  </a:lnTo>
                  <a:lnTo>
                    <a:pt x="294" y="586"/>
                  </a:lnTo>
                  <a:lnTo>
                    <a:pt x="294" y="643"/>
                  </a:lnTo>
                  <a:lnTo>
                    <a:pt x="300" y="701"/>
                  </a:lnTo>
                  <a:lnTo>
                    <a:pt x="319" y="746"/>
                  </a:lnTo>
                  <a:lnTo>
                    <a:pt x="338" y="803"/>
                  </a:lnTo>
                  <a:lnTo>
                    <a:pt x="370" y="873"/>
                  </a:lnTo>
                  <a:lnTo>
                    <a:pt x="319" y="790"/>
                  </a:lnTo>
                  <a:lnTo>
                    <a:pt x="306" y="765"/>
                  </a:lnTo>
                  <a:lnTo>
                    <a:pt x="281" y="733"/>
                  </a:lnTo>
                  <a:lnTo>
                    <a:pt x="255" y="701"/>
                  </a:lnTo>
                  <a:lnTo>
                    <a:pt x="211" y="656"/>
                  </a:lnTo>
                  <a:lnTo>
                    <a:pt x="236" y="701"/>
                  </a:lnTo>
                  <a:lnTo>
                    <a:pt x="249" y="733"/>
                  </a:lnTo>
                  <a:lnTo>
                    <a:pt x="268" y="758"/>
                  </a:lnTo>
                  <a:lnTo>
                    <a:pt x="294" y="822"/>
                  </a:lnTo>
                  <a:lnTo>
                    <a:pt x="313" y="867"/>
                  </a:lnTo>
                  <a:lnTo>
                    <a:pt x="345" y="950"/>
                  </a:lnTo>
                  <a:lnTo>
                    <a:pt x="306" y="937"/>
                  </a:lnTo>
                  <a:lnTo>
                    <a:pt x="275" y="911"/>
                  </a:lnTo>
                  <a:lnTo>
                    <a:pt x="236" y="879"/>
                  </a:lnTo>
                  <a:lnTo>
                    <a:pt x="211" y="848"/>
                  </a:lnTo>
                  <a:lnTo>
                    <a:pt x="173" y="809"/>
                  </a:lnTo>
                  <a:lnTo>
                    <a:pt x="147" y="790"/>
                  </a:lnTo>
                  <a:lnTo>
                    <a:pt x="122" y="771"/>
                  </a:lnTo>
                  <a:lnTo>
                    <a:pt x="96" y="758"/>
                  </a:lnTo>
                  <a:lnTo>
                    <a:pt x="70" y="752"/>
                  </a:lnTo>
                  <a:lnTo>
                    <a:pt x="45" y="746"/>
                  </a:lnTo>
                  <a:lnTo>
                    <a:pt x="0" y="739"/>
                  </a:lnTo>
                  <a:lnTo>
                    <a:pt x="39" y="752"/>
                  </a:lnTo>
                  <a:lnTo>
                    <a:pt x="83" y="777"/>
                  </a:lnTo>
                  <a:lnTo>
                    <a:pt x="109" y="797"/>
                  </a:lnTo>
                  <a:lnTo>
                    <a:pt x="128" y="816"/>
                  </a:lnTo>
                  <a:lnTo>
                    <a:pt x="160" y="854"/>
                  </a:lnTo>
                  <a:lnTo>
                    <a:pt x="192" y="899"/>
                  </a:lnTo>
                  <a:lnTo>
                    <a:pt x="230" y="950"/>
                  </a:lnTo>
                  <a:lnTo>
                    <a:pt x="262" y="975"/>
                  </a:lnTo>
                  <a:lnTo>
                    <a:pt x="300" y="1001"/>
                  </a:lnTo>
                  <a:lnTo>
                    <a:pt x="370" y="1032"/>
                  </a:lnTo>
                  <a:lnTo>
                    <a:pt x="428" y="1045"/>
                  </a:lnTo>
                  <a:lnTo>
                    <a:pt x="504" y="10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1" name="Freeform 28"/>
            <p:cNvSpPr>
              <a:spLocks/>
            </p:cNvSpPr>
            <p:nvPr/>
          </p:nvSpPr>
          <p:spPr bwMode="auto">
            <a:xfrm>
              <a:off x="4404" y="2962"/>
              <a:ext cx="816" cy="1026"/>
            </a:xfrm>
            <a:custGeom>
              <a:avLst/>
              <a:gdLst>
                <a:gd name="T0" fmla="*/ 593 w 816"/>
                <a:gd name="T1" fmla="*/ 995 h 1026"/>
                <a:gd name="T2" fmla="*/ 669 w 816"/>
                <a:gd name="T3" fmla="*/ 918 h 1026"/>
                <a:gd name="T4" fmla="*/ 701 w 816"/>
                <a:gd name="T5" fmla="*/ 810 h 1026"/>
                <a:gd name="T6" fmla="*/ 707 w 816"/>
                <a:gd name="T7" fmla="*/ 695 h 1026"/>
                <a:gd name="T8" fmla="*/ 733 w 816"/>
                <a:gd name="T9" fmla="*/ 631 h 1026"/>
                <a:gd name="T10" fmla="*/ 765 w 816"/>
                <a:gd name="T11" fmla="*/ 586 h 1026"/>
                <a:gd name="T12" fmla="*/ 778 w 816"/>
                <a:gd name="T13" fmla="*/ 567 h 1026"/>
                <a:gd name="T14" fmla="*/ 701 w 816"/>
                <a:gd name="T15" fmla="*/ 606 h 1026"/>
                <a:gd name="T16" fmla="*/ 650 w 816"/>
                <a:gd name="T17" fmla="*/ 669 h 1026"/>
                <a:gd name="T18" fmla="*/ 631 w 816"/>
                <a:gd name="T19" fmla="*/ 682 h 1026"/>
                <a:gd name="T20" fmla="*/ 650 w 816"/>
                <a:gd name="T21" fmla="*/ 580 h 1026"/>
                <a:gd name="T22" fmla="*/ 637 w 816"/>
                <a:gd name="T23" fmla="*/ 465 h 1026"/>
                <a:gd name="T24" fmla="*/ 605 w 816"/>
                <a:gd name="T25" fmla="*/ 363 h 1026"/>
                <a:gd name="T26" fmla="*/ 548 w 816"/>
                <a:gd name="T27" fmla="*/ 261 h 1026"/>
                <a:gd name="T28" fmla="*/ 503 w 816"/>
                <a:gd name="T29" fmla="*/ 153 h 1026"/>
                <a:gd name="T30" fmla="*/ 497 w 816"/>
                <a:gd name="T31" fmla="*/ 64 h 1026"/>
                <a:gd name="T32" fmla="*/ 484 w 816"/>
                <a:gd name="T33" fmla="*/ 25 h 1026"/>
                <a:gd name="T34" fmla="*/ 472 w 816"/>
                <a:gd name="T35" fmla="*/ 153 h 1026"/>
                <a:gd name="T36" fmla="*/ 491 w 816"/>
                <a:gd name="T37" fmla="*/ 249 h 1026"/>
                <a:gd name="T38" fmla="*/ 516 w 816"/>
                <a:gd name="T39" fmla="*/ 344 h 1026"/>
                <a:gd name="T40" fmla="*/ 523 w 816"/>
                <a:gd name="T41" fmla="*/ 453 h 1026"/>
                <a:gd name="T42" fmla="*/ 478 w 816"/>
                <a:gd name="T43" fmla="*/ 586 h 1026"/>
                <a:gd name="T44" fmla="*/ 433 w 816"/>
                <a:gd name="T45" fmla="*/ 657 h 1026"/>
                <a:gd name="T46" fmla="*/ 414 w 816"/>
                <a:gd name="T47" fmla="*/ 548 h 1026"/>
                <a:gd name="T48" fmla="*/ 427 w 816"/>
                <a:gd name="T49" fmla="*/ 414 h 1026"/>
                <a:gd name="T50" fmla="*/ 414 w 816"/>
                <a:gd name="T51" fmla="*/ 312 h 1026"/>
                <a:gd name="T52" fmla="*/ 395 w 816"/>
                <a:gd name="T53" fmla="*/ 287 h 1026"/>
                <a:gd name="T54" fmla="*/ 395 w 816"/>
                <a:gd name="T55" fmla="*/ 408 h 1026"/>
                <a:gd name="T56" fmla="*/ 344 w 816"/>
                <a:gd name="T57" fmla="*/ 561 h 1026"/>
                <a:gd name="T58" fmla="*/ 350 w 816"/>
                <a:gd name="T59" fmla="*/ 427 h 1026"/>
                <a:gd name="T60" fmla="*/ 306 w 816"/>
                <a:gd name="T61" fmla="*/ 535 h 1026"/>
                <a:gd name="T62" fmla="*/ 312 w 816"/>
                <a:gd name="T63" fmla="*/ 689 h 1026"/>
                <a:gd name="T64" fmla="*/ 376 w 816"/>
                <a:gd name="T65" fmla="*/ 861 h 1026"/>
                <a:gd name="T66" fmla="*/ 293 w 816"/>
                <a:gd name="T67" fmla="*/ 720 h 1026"/>
                <a:gd name="T68" fmla="*/ 248 w 816"/>
                <a:gd name="T69" fmla="*/ 695 h 1026"/>
                <a:gd name="T70" fmla="*/ 306 w 816"/>
                <a:gd name="T71" fmla="*/ 810 h 1026"/>
                <a:gd name="T72" fmla="*/ 318 w 816"/>
                <a:gd name="T73" fmla="*/ 918 h 1026"/>
                <a:gd name="T74" fmla="*/ 223 w 816"/>
                <a:gd name="T75" fmla="*/ 835 h 1026"/>
                <a:gd name="T76" fmla="*/ 134 w 816"/>
                <a:gd name="T77" fmla="*/ 759 h 1026"/>
                <a:gd name="T78" fmla="*/ 63 w 816"/>
                <a:gd name="T79" fmla="*/ 733 h 1026"/>
                <a:gd name="T80" fmla="*/ 95 w 816"/>
                <a:gd name="T81" fmla="*/ 765 h 1026"/>
                <a:gd name="T82" fmla="*/ 178 w 816"/>
                <a:gd name="T83" fmla="*/ 842 h 1026"/>
                <a:gd name="T84" fmla="*/ 274 w 816"/>
                <a:gd name="T85" fmla="*/ 956 h 1026"/>
                <a:gd name="T86" fmla="*/ 440 w 816"/>
                <a:gd name="T87" fmla="*/ 1026 h 102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6"/>
                <a:gd name="T133" fmla="*/ 0 h 1026"/>
                <a:gd name="T134" fmla="*/ 816 w 816"/>
                <a:gd name="T135" fmla="*/ 1026 h 102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6" h="1026">
                  <a:moveTo>
                    <a:pt x="510" y="1014"/>
                  </a:moveTo>
                  <a:lnTo>
                    <a:pt x="542" y="1007"/>
                  </a:lnTo>
                  <a:lnTo>
                    <a:pt x="593" y="995"/>
                  </a:lnTo>
                  <a:lnTo>
                    <a:pt x="631" y="969"/>
                  </a:lnTo>
                  <a:lnTo>
                    <a:pt x="650" y="944"/>
                  </a:lnTo>
                  <a:lnTo>
                    <a:pt x="669" y="918"/>
                  </a:lnTo>
                  <a:lnTo>
                    <a:pt x="682" y="886"/>
                  </a:lnTo>
                  <a:lnTo>
                    <a:pt x="695" y="854"/>
                  </a:lnTo>
                  <a:lnTo>
                    <a:pt x="701" y="810"/>
                  </a:lnTo>
                  <a:lnTo>
                    <a:pt x="701" y="759"/>
                  </a:lnTo>
                  <a:lnTo>
                    <a:pt x="707" y="720"/>
                  </a:lnTo>
                  <a:lnTo>
                    <a:pt x="707" y="695"/>
                  </a:lnTo>
                  <a:lnTo>
                    <a:pt x="714" y="676"/>
                  </a:lnTo>
                  <a:lnTo>
                    <a:pt x="727" y="657"/>
                  </a:lnTo>
                  <a:lnTo>
                    <a:pt x="733" y="631"/>
                  </a:lnTo>
                  <a:lnTo>
                    <a:pt x="746" y="612"/>
                  </a:lnTo>
                  <a:lnTo>
                    <a:pt x="759" y="599"/>
                  </a:lnTo>
                  <a:lnTo>
                    <a:pt x="765" y="586"/>
                  </a:lnTo>
                  <a:lnTo>
                    <a:pt x="784" y="574"/>
                  </a:lnTo>
                  <a:lnTo>
                    <a:pt x="816" y="555"/>
                  </a:lnTo>
                  <a:lnTo>
                    <a:pt x="778" y="567"/>
                  </a:lnTo>
                  <a:lnTo>
                    <a:pt x="752" y="574"/>
                  </a:lnTo>
                  <a:lnTo>
                    <a:pt x="727" y="593"/>
                  </a:lnTo>
                  <a:lnTo>
                    <a:pt x="701" y="606"/>
                  </a:lnTo>
                  <a:lnTo>
                    <a:pt x="682" y="625"/>
                  </a:lnTo>
                  <a:lnTo>
                    <a:pt x="669" y="644"/>
                  </a:lnTo>
                  <a:lnTo>
                    <a:pt x="650" y="669"/>
                  </a:lnTo>
                  <a:lnTo>
                    <a:pt x="631" y="695"/>
                  </a:lnTo>
                  <a:lnTo>
                    <a:pt x="618" y="714"/>
                  </a:lnTo>
                  <a:lnTo>
                    <a:pt x="631" y="682"/>
                  </a:lnTo>
                  <a:lnTo>
                    <a:pt x="644" y="657"/>
                  </a:lnTo>
                  <a:lnTo>
                    <a:pt x="650" y="625"/>
                  </a:lnTo>
                  <a:lnTo>
                    <a:pt x="650" y="580"/>
                  </a:lnTo>
                  <a:lnTo>
                    <a:pt x="650" y="542"/>
                  </a:lnTo>
                  <a:lnTo>
                    <a:pt x="644" y="504"/>
                  </a:lnTo>
                  <a:lnTo>
                    <a:pt x="637" y="465"/>
                  </a:lnTo>
                  <a:lnTo>
                    <a:pt x="631" y="427"/>
                  </a:lnTo>
                  <a:lnTo>
                    <a:pt x="618" y="395"/>
                  </a:lnTo>
                  <a:lnTo>
                    <a:pt x="605" y="363"/>
                  </a:lnTo>
                  <a:lnTo>
                    <a:pt x="586" y="325"/>
                  </a:lnTo>
                  <a:lnTo>
                    <a:pt x="567" y="300"/>
                  </a:lnTo>
                  <a:lnTo>
                    <a:pt x="548" y="261"/>
                  </a:lnTo>
                  <a:lnTo>
                    <a:pt x="529" y="217"/>
                  </a:lnTo>
                  <a:lnTo>
                    <a:pt x="510" y="178"/>
                  </a:lnTo>
                  <a:lnTo>
                    <a:pt x="503" y="153"/>
                  </a:lnTo>
                  <a:lnTo>
                    <a:pt x="497" y="121"/>
                  </a:lnTo>
                  <a:lnTo>
                    <a:pt x="497" y="89"/>
                  </a:lnTo>
                  <a:lnTo>
                    <a:pt x="497" y="64"/>
                  </a:lnTo>
                  <a:lnTo>
                    <a:pt x="491" y="38"/>
                  </a:lnTo>
                  <a:lnTo>
                    <a:pt x="503" y="0"/>
                  </a:lnTo>
                  <a:lnTo>
                    <a:pt x="484" y="25"/>
                  </a:lnTo>
                  <a:lnTo>
                    <a:pt x="472" y="70"/>
                  </a:lnTo>
                  <a:lnTo>
                    <a:pt x="472" y="121"/>
                  </a:lnTo>
                  <a:lnTo>
                    <a:pt x="472" y="153"/>
                  </a:lnTo>
                  <a:lnTo>
                    <a:pt x="472" y="191"/>
                  </a:lnTo>
                  <a:lnTo>
                    <a:pt x="484" y="223"/>
                  </a:lnTo>
                  <a:lnTo>
                    <a:pt x="491" y="249"/>
                  </a:lnTo>
                  <a:lnTo>
                    <a:pt x="503" y="280"/>
                  </a:lnTo>
                  <a:lnTo>
                    <a:pt x="516" y="312"/>
                  </a:lnTo>
                  <a:lnTo>
                    <a:pt x="516" y="344"/>
                  </a:lnTo>
                  <a:lnTo>
                    <a:pt x="523" y="382"/>
                  </a:lnTo>
                  <a:lnTo>
                    <a:pt x="523" y="414"/>
                  </a:lnTo>
                  <a:lnTo>
                    <a:pt x="523" y="453"/>
                  </a:lnTo>
                  <a:lnTo>
                    <a:pt x="516" y="504"/>
                  </a:lnTo>
                  <a:lnTo>
                    <a:pt x="503" y="542"/>
                  </a:lnTo>
                  <a:lnTo>
                    <a:pt x="478" y="586"/>
                  </a:lnTo>
                  <a:lnTo>
                    <a:pt x="459" y="637"/>
                  </a:lnTo>
                  <a:lnTo>
                    <a:pt x="446" y="682"/>
                  </a:lnTo>
                  <a:lnTo>
                    <a:pt x="433" y="657"/>
                  </a:lnTo>
                  <a:lnTo>
                    <a:pt x="421" y="625"/>
                  </a:lnTo>
                  <a:lnTo>
                    <a:pt x="414" y="599"/>
                  </a:lnTo>
                  <a:lnTo>
                    <a:pt x="414" y="548"/>
                  </a:lnTo>
                  <a:lnTo>
                    <a:pt x="427" y="465"/>
                  </a:lnTo>
                  <a:lnTo>
                    <a:pt x="427" y="440"/>
                  </a:lnTo>
                  <a:lnTo>
                    <a:pt x="427" y="414"/>
                  </a:lnTo>
                  <a:lnTo>
                    <a:pt x="427" y="382"/>
                  </a:lnTo>
                  <a:lnTo>
                    <a:pt x="427" y="351"/>
                  </a:lnTo>
                  <a:lnTo>
                    <a:pt x="414" y="312"/>
                  </a:lnTo>
                  <a:lnTo>
                    <a:pt x="401" y="280"/>
                  </a:lnTo>
                  <a:lnTo>
                    <a:pt x="382" y="229"/>
                  </a:lnTo>
                  <a:lnTo>
                    <a:pt x="395" y="287"/>
                  </a:lnTo>
                  <a:lnTo>
                    <a:pt x="401" y="338"/>
                  </a:lnTo>
                  <a:lnTo>
                    <a:pt x="401" y="376"/>
                  </a:lnTo>
                  <a:lnTo>
                    <a:pt x="395" y="408"/>
                  </a:lnTo>
                  <a:lnTo>
                    <a:pt x="389" y="440"/>
                  </a:lnTo>
                  <a:lnTo>
                    <a:pt x="376" y="478"/>
                  </a:lnTo>
                  <a:lnTo>
                    <a:pt x="344" y="561"/>
                  </a:lnTo>
                  <a:lnTo>
                    <a:pt x="344" y="510"/>
                  </a:lnTo>
                  <a:lnTo>
                    <a:pt x="344" y="465"/>
                  </a:lnTo>
                  <a:lnTo>
                    <a:pt x="350" y="427"/>
                  </a:lnTo>
                  <a:lnTo>
                    <a:pt x="325" y="465"/>
                  </a:lnTo>
                  <a:lnTo>
                    <a:pt x="318" y="497"/>
                  </a:lnTo>
                  <a:lnTo>
                    <a:pt x="306" y="535"/>
                  </a:lnTo>
                  <a:lnTo>
                    <a:pt x="299" y="580"/>
                  </a:lnTo>
                  <a:lnTo>
                    <a:pt x="306" y="637"/>
                  </a:lnTo>
                  <a:lnTo>
                    <a:pt x="312" y="689"/>
                  </a:lnTo>
                  <a:lnTo>
                    <a:pt x="325" y="733"/>
                  </a:lnTo>
                  <a:lnTo>
                    <a:pt x="344" y="791"/>
                  </a:lnTo>
                  <a:lnTo>
                    <a:pt x="376" y="861"/>
                  </a:lnTo>
                  <a:lnTo>
                    <a:pt x="325" y="778"/>
                  </a:lnTo>
                  <a:lnTo>
                    <a:pt x="318" y="759"/>
                  </a:lnTo>
                  <a:lnTo>
                    <a:pt x="293" y="720"/>
                  </a:lnTo>
                  <a:lnTo>
                    <a:pt x="267" y="689"/>
                  </a:lnTo>
                  <a:lnTo>
                    <a:pt x="223" y="650"/>
                  </a:lnTo>
                  <a:lnTo>
                    <a:pt x="248" y="695"/>
                  </a:lnTo>
                  <a:lnTo>
                    <a:pt x="261" y="720"/>
                  </a:lnTo>
                  <a:lnTo>
                    <a:pt x="280" y="746"/>
                  </a:lnTo>
                  <a:lnTo>
                    <a:pt x="306" y="810"/>
                  </a:lnTo>
                  <a:lnTo>
                    <a:pt x="325" y="854"/>
                  </a:lnTo>
                  <a:lnTo>
                    <a:pt x="350" y="931"/>
                  </a:lnTo>
                  <a:lnTo>
                    <a:pt x="318" y="918"/>
                  </a:lnTo>
                  <a:lnTo>
                    <a:pt x="287" y="893"/>
                  </a:lnTo>
                  <a:lnTo>
                    <a:pt x="248" y="867"/>
                  </a:lnTo>
                  <a:lnTo>
                    <a:pt x="223" y="835"/>
                  </a:lnTo>
                  <a:lnTo>
                    <a:pt x="185" y="797"/>
                  </a:lnTo>
                  <a:lnTo>
                    <a:pt x="159" y="778"/>
                  </a:lnTo>
                  <a:lnTo>
                    <a:pt x="134" y="759"/>
                  </a:lnTo>
                  <a:lnTo>
                    <a:pt x="108" y="746"/>
                  </a:lnTo>
                  <a:lnTo>
                    <a:pt x="82" y="740"/>
                  </a:lnTo>
                  <a:lnTo>
                    <a:pt x="63" y="733"/>
                  </a:lnTo>
                  <a:lnTo>
                    <a:pt x="0" y="720"/>
                  </a:lnTo>
                  <a:lnTo>
                    <a:pt x="57" y="740"/>
                  </a:lnTo>
                  <a:lnTo>
                    <a:pt x="95" y="765"/>
                  </a:lnTo>
                  <a:lnTo>
                    <a:pt x="127" y="784"/>
                  </a:lnTo>
                  <a:lnTo>
                    <a:pt x="146" y="803"/>
                  </a:lnTo>
                  <a:lnTo>
                    <a:pt x="178" y="842"/>
                  </a:lnTo>
                  <a:lnTo>
                    <a:pt x="204" y="886"/>
                  </a:lnTo>
                  <a:lnTo>
                    <a:pt x="242" y="937"/>
                  </a:lnTo>
                  <a:lnTo>
                    <a:pt x="274" y="956"/>
                  </a:lnTo>
                  <a:lnTo>
                    <a:pt x="312" y="982"/>
                  </a:lnTo>
                  <a:lnTo>
                    <a:pt x="382" y="1014"/>
                  </a:lnTo>
                  <a:lnTo>
                    <a:pt x="440" y="1026"/>
                  </a:lnTo>
                  <a:lnTo>
                    <a:pt x="510" y="1014"/>
                  </a:lnTo>
                  <a:close/>
                </a:path>
              </a:pathLst>
            </a:custGeom>
            <a:solidFill>
              <a:srgbClr val="FF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2" name="Freeform 29"/>
            <p:cNvSpPr>
              <a:spLocks/>
            </p:cNvSpPr>
            <p:nvPr/>
          </p:nvSpPr>
          <p:spPr bwMode="auto">
            <a:xfrm>
              <a:off x="4397" y="2962"/>
              <a:ext cx="810" cy="1020"/>
            </a:xfrm>
            <a:custGeom>
              <a:avLst/>
              <a:gdLst>
                <a:gd name="T0" fmla="*/ 581 w 810"/>
                <a:gd name="T1" fmla="*/ 988 h 1020"/>
                <a:gd name="T2" fmla="*/ 657 w 810"/>
                <a:gd name="T3" fmla="*/ 905 h 1020"/>
                <a:gd name="T4" fmla="*/ 689 w 810"/>
                <a:gd name="T5" fmla="*/ 791 h 1020"/>
                <a:gd name="T6" fmla="*/ 702 w 810"/>
                <a:gd name="T7" fmla="*/ 676 h 1020"/>
                <a:gd name="T8" fmla="*/ 727 w 810"/>
                <a:gd name="T9" fmla="*/ 612 h 1020"/>
                <a:gd name="T10" fmla="*/ 766 w 810"/>
                <a:gd name="T11" fmla="*/ 567 h 1020"/>
                <a:gd name="T12" fmla="*/ 772 w 810"/>
                <a:gd name="T13" fmla="*/ 548 h 1020"/>
                <a:gd name="T14" fmla="*/ 695 w 810"/>
                <a:gd name="T15" fmla="*/ 586 h 1020"/>
                <a:gd name="T16" fmla="*/ 638 w 810"/>
                <a:gd name="T17" fmla="*/ 650 h 1020"/>
                <a:gd name="T18" fmla="*/ 625 w 810"/>
                <a:gd name="T19" fmla="*/ 663 h 1020"/>
                <a:gd name="T20" fmla="*/ 644 w 810"/>
                <a:gd name="T21" fmla="*/ 555 h 1020"/>
                <a:gd name="T22" fmla="*/ 632 w 810"/>
                <a:gd name="T23" fmla="*/ 433 h 1020"/>
                <a:gd name="T24" fmla="*/ 600 w 810"/>
                <a:gd name="T25" fmla="*/ 331 h 1020"/>
                <a:gd name="T26" fmla="*/ 536 w 810"/>
                <a:gd name="T27" fmla="*/ 223 h 1020"/>
                <a:gd name="T28" fmla="*/ 491 w 810"/>
                <a:gd name="T29" fmla="*/ 108 h 1020"/>
                <a:gd name="T30" fmla="*/ 491 w 810"/>
                <a:gd name="T31" fmla="*/ 32 h 1020"/>
                <a:gd name="T32" fmla="*/ 472 w 810"/>
                <a:gd name="T33" fmla="*/ 51 h 1020"/>
                <a:gd name="T34" fmla="*/ 466 w 810"/>
                <a:gd name="T35" fmla="*/ 115 h 1020"/>
                <a:gd name="T36" fmla="*/ 485 w 810"/>
                <a:gd name="T37" fmla="*/ 210 h 1020"/>
                <a:gd name="T38" fmla="*/ 510 w 810"/>
                <a:gd name="T39" fmla="*/ 312 h 1020"/>
                <a:gd name="T40" fmla="*/ 510 w 810"/>
                <a:gd name="T41" fmla="*/ 421 h 1020"/>
                <a:gd name="T42" fmla="*/ 472 w 810"/>
                <a:gd name="T43" fmla="*/ 561 h 1020"/>
                <a:gd name="T44" fmla="*/ 421 w 810"/>
                <a:gd name="T45" fmla="*/ 637 h 1020"/>
                <a:gd name="T46" fmla="*/ 402 w 810"/>
                <a:gd name="T47" fmla="*/ 523 h 1020"/>
                <a:gd name="T48" fmla="*/ 415 w 810"/>
                <a:gd name="T49" fmla="*/ 382 h 1020"/>
                <a:gd name="T50" fmla="*/ 408 w 810"/>
                <a:gd name="T51" fmla="*/ 274 h 1020"/>
                <a:gd name="T52" fmla="*/ 383 w 810"/>
                <a:gd name="T53" fmla="*/ 249 h 1020"/>
                <a:gd name="T54" fmla="*/ 389 w 810"/>
                <a:gd name="T55" fmla="*/ 376 h 1020"/>
                <a:gd name="T56" fmla="*/ 332 w 810"/>
                <a:gd name="T57" fmla="*/ 535 h 1020"/>
                <a:gd name="T58" fmla="*/ 351 w 810"/>
                <a:gd name="T59" fmla="*/ 408 h 1020"/>
                <a:gd name="T60" fmla="*/ 300 w 810"/>
                <a:gd name="T61" fmla="*/ 510 h 1020"/>
                <a:gd name="T62" fmla="*/ 300 w 810"/>
                <a:gd name="T63" fmla="*/ 669 h 1020"/>
                <a:gd name="T64" fmla="*/ 370 w 810"/>
                <a:gd name="T65" fmla="*/ 848 h 1020"/>
                <a:gd name="T66" fmla="*/ 281 w 810"/>
                <a:gd name="T67" fmla="*/ 708 h 1020"/>
                <a:gd name="T68" fmla="*/ 236 w 810"/>
                <a:gd name="T69" fmla="*/ 676 h 1020"/>
                <a:gd name="T70" fmla="*/ 294 w 810"/>
                <a:gd name="T71" fmla="*/ 797 h 1020"/>
                <a:gd name="T72" fmla="*/ 306 w 810"/>
                <a:gd name="T73" fmla="*/ 912 h 1020"/>
                <a:gd name="T74" fmla="*/ 211 w 810"/>
                <a:gd name="T75" fmla="*/ 822 h 1020"/>
                <a:gd name="T76" fmla="*/ 121 w 810"/>
                <a:gd name="T77" fmla="*/ 746 h 1020"/>
                <a:gd name="T78" fmla="*/ 45 w 810"/>
                <a:gd name="T79" fmla="*/ 720 h 1020"/>
                <a:gd name="T80" fmla="*/ 58 w 810"/>
                <a:gd name="T81" fmla="*/ 733 h 1020"/>
                <a:gd name="T82" fmla="*/ 128 w 810"/>
                <a:gd name="T83" fmla="*/ 791 h 1020"/>
                <a:gd name="T84" fmla="*/ 230 w 810"/>
                <a:gd name="T85" fmla="*/ 931 h 1020"/>
                <a:gd name="T86" fmla="*/ 370 w 810"/>
                <a:gd name="T87" fmla="*/ 1014 h 10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0"/>
                <a:gd name="T133" fmla="*/ 0 h 1020"/>
                <a:gd name="T134" fmla="*/ 810 w 810"/>
                <a:gd name="T135" fmla="*/ 1020 h 10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0" h="1020">
                  <a:moveTo>
                    <a:pt x="498" y="1014"/>
                  </a:moveTo>
                  <a:lnTo>
                    <a:pt x="530" y="1007"/>
                  </a:lnTo>
                  <a:lnTo>
                    <a:pt x="581" y="988"/>
                  </a:lnTo>
                  <a:lnTo>
                    <a:pt x="619" y="963"/>
                  </a:lnTo>
                  <a:lnTo>
                    <a:pt x="644" y="937"/>
                  </a:lnTo>
                  <a:lnTo>
                    <a:pt x="657" y="905"/>
                  </a:lnTo>
                  <a:lnTo>
                    <a:pt x="670" y="880"/>
                  </a:lnTo>
                  <a:lnTo>
                    <a:pt x="683" y="842"/>
                  </a:lnTo>
                  <a:lnTo>
                    <a:pt x="689" y="791"/>
                  </a:lnTo>
                  <a:lnTo>
                    <a:pt x="695" y="740"/>
                  </a:lnTo>
                  <a:lnTo>
                    <a:pt x="695" y="708"/>
                  </a:lnTo>
                  <a:lnTo>
                    <a:pt x="702" y="676"/>
                  </a:lnTo>
                  <a:lnTo>
                    <a:pt x="708" y="657"/>
                  </a:lnTo>
                  <a:lnTo>
                    <a:pt x="714" y="637"/>
                  </a:lnTo>
                  <a:lnTo>
                    <a:pt x="727" y="612"/>
                  </a:lnTo>
                  <a:lnTo>
                    <a:pt x="740" y="593"/>
                  </a:lnTo>
                  <a:lnTo>
                    <a:pt x="753" y="574"/>
                  </a:lnTo>
                  <a:lnTo>
                    <a:pt x="766" y="567"/>
                  </a:lnTo>
                  <a:lnTo>
                    <a:pt x="778" y="555"/>
                  </a:lnTo>
                  <a:lnTo>
                    <a:pt x="810" y="542"/>
                  </a:lnTo>
                  <a:lnTo>
                    <a:pt x="772" y="548"/>
                  </a:lnTo>
                  <a:lnTo>
                    <a:pt x="746" y="555"/>
                  </a:lnTo>
                  <a:lnTo>
                    <a:pt x="714" y="567"/>
                  </a:lnTo>
                  <a:lnTo>
                    <a:pt x="695" y="586"/>
                  </a:lnTo>
                  <a:lnTo>
                    <a:pt x="676" y="599"/>
                  </a:lnTo>
                  <a:lnTo>
                    <a:pt x="657" y="625"/>
                  </a:lnTo>
                  <a:lnTo>
                    <a:pt x="638" y="650"/>
                  </a:lnTo>
                  <a:lnTo>
                    <a:pt x="625" y="676"/>
                  </a:lnTo>
                  <a:lnTo>
                    <a:pt x="612" y="701"/>
                  </a:lnTo>
                  <a:lnTo>
                    <a:pt x="625" y="663"/>
                  </a:lnTo>
                  <a:lnTo>
                    <a:pt x="632" y="637"/>
                  </a:lnTo>
                  <a:lnTo>
                    <a:pt x="638" y="599"/>
                  </a:lnTo>
                  <a:lnTo>
                    <a:pt x="644" y="555"/>
                  </a:lnTo>
                  <a:lnTo>
                    <a:pt x="644" y="516"/>
                  </a:lnTo>
                  <a:lnTo>
                    <a:pt x="638" y="472"/>
                  </a:lnTo>
                  <a:lnTo>
                    <a:pt x="632" y="433"/>
                  </a:lnTo>
                  <a:lnTo>
                    <a:pt x="619" y="395"/>
                  </a:lnTo>
                  <a:lnTo>
                    <a:pt x="612" y="363"/>
                  </a:lnTo>
                  <a:lnTo>
                    <a:pt x="600" y="331"/>
                  </a:lnTo>
                  <a:lnTo>
                    <a:pt x="574" y="293"/>
                  </a:lnTo>
                  <a:lnTo>
                    <a:pt x="561" y="261"/>
                  </a:lnTo>
                  <a:lnTo>
                    <a:pt x="536" y="223"/>
                  </a:lnTo>
                  <a:lnTo>
                    <a:pt x="517" y="178"/>
                  </a:lnTo>
                  <a:lnTo>
                    <a:pt x="504" y="140"/>
                  </a:lnTo>
                  <a:lnTo>
                    <a:pt x="491" y="108"/>
                  </a:lnTo>
                  <a:lnTo>
                    <a:pt x="485" y="76"/>
                  </a:lnTo>
                  <a:lnTo>
                    <a:pt x="491" y="45"/>
                  </a:lnTo>
                  <a:lnTo>
                    <a:pt x="491" y="32"/>
                  </a:lnTo>
                  <a:lnTo>
                    <a:pt x="504" y="0"/>
                  </a:lnTo>
                  <a:lnTo>
                    <a:pt x="485" y="32"/>
                  </a:lnTo>
                  <a:lnTo>
                    <a:pt x="472" y="51"/>
                  </a:lnTo>
                  <a:lnTo>
                    <a:pt x="466" y="70"/>
                  </a:lnTo>
                  <a:lnTo>
                    <a:pt x="466" y="89"/>
                  </a:lnTo>
                  <a:lnTo>
                    <a:pt x="466" y="115"/>
                  </a:lnTo>
                  <a:lnTo>
                    <a:pt x="466" y="147"/>
                  </a:lnTo>
                  <a:lnTo>
                    <a:pt x="472" y="185"/>
                  </a:lnTo>
                  <a:lnTo>
                    <a:pt x="485" y="210"/>
                  </a:lnTo>
                  <a:lnTo>
                    <a:pt x="498" y="242"/>
                  </a:lnTo>
                  <a:lnTo>
                    <a:pt x="504" y="274"/>
                  </a:lnTo>
                  <a:lnTo>
                    <a:pt x="510" y="312"/>
                  </a:lnTo>
                  <a:lnTo>
                    <a:pt x="510" y="351"/>
                  </a:lnTo>
                  <a:lnTo>
                    <a:pt x="510" y="389"/>
                  </a:lnTo>
                  <a:lnTo>
                    <a:pt x="510" y="421"/>
                  </a:lnTo>
                  <a:lnTo>
                    <a:pt x="510" y="478"/>
                  </a:lnTo>
                  <a:lnTo>
                    <a:pt x="498" y="516"/>
                  </a:lnTo>
                  <a:lnTo>
                    <a:pt x="472" y="561"/>
                  </a:lnTo>
                  <a:lnTo>
                    <a:pt x="453" y="618"/>
                  </a:lnTo>
                  <a:lnTo>
                    <a:pt x="434" y="663"/>
                  </a:lnTo>
                  <a:lnTo>
                    <a:pt x="421" y="637"/>
                  </a:lnTo>
                  <a:lnTo>
                    <a:pt x="415" y="606"/>
                  </a:lnTo>
                  <a:lnTo>
                    <a:pt x="408" y="574"/>
                  </a:lnTo>
                  <a:lnTo>
                    <a:pt x="402" y="523"/>
                  </a:lnTo>
                  <a:lnTo>
                    <a:pt x="415" y="440"/>
                  </a:lnTo>
                  <a:lnTo>
                    <a:pt x="415" y="414"/>
                  </a:lnTo>
                  <a:lnTo>
                    <a:pt x="415" y="382"/>
                  </a:lnTo>
                  <a:lnTo>
                    <a:pt x="415" y="351"/>
                  </a:lnTo>
                  <a:lnTo>
                    <a:pt x="415" y="312"/>
                  </a:lnTo>
                  <a:lnTo>
                    <a:pt x="408" y="274"/>
                  </a:lnTo>
                  <a:lnTo>
                    <a:pt x="396" y="242"/>
                  </a:lnTo>
                  <a:lnTo>
                    <a:pt x="370" y="191"/>
                  </a:lnTo>
                  <a:lnTo>
                    <a:pt x="383" y="249"/>
                  </a:lnTo>
                  <a:lnTo>
                    <a:pt x="389" y="300"/>
                  </a:lnTo>
                  <a:lnTo>
                    <a:pt x="389" y="344"/>
                  </a:lnTo>
                  <a:lnTo>
                    <a:pt x="389" y="376"/>
                  </a:lnTo>
                  <a:lnTo>
                    <a:pt x="376" y="408"/>
                  </a:lnTo>
                  <a:lnTo>
                    <a:pt x="364" y="446"/>
                  </a:lnTo>
                  <a:lnTo>
                    <a:pt x="332" y="535"/>
                  </a:lnTo>
                  <a:lnTo>
                    <a:pt x="332" y="484"/>
                  </a:lnTo>
                  <a:lnTo>
                    <a:pt x="345" y="440"/>
                  </a:lnTo>
                  <a:lnTo>
                    <a:pt x="351" y="408"/>
                  </a:lnTo>
                  <a:lnTo>
                    <a:pt x="325" y="446"/>
                  </a:lnTo>
                  <a:lnTo>
                    <a:pt x="313" y="472"/>
                  </a:lnTo>
                  <a:lnTo>
                    <a:pt x="300" y="510"/>
                  </a:lnTo>
                  <a:lnTo>
                    <a:pt x="294" y="561"/>
                  </a:lnTo>
                  <a:lnTo>
                    <a:pt x="294" y="618"/>
                  </a:lnTo>
                  <a:lnTo>
                    <a:pt x="300" y="669"/>
                  </a:lnTo>
                  <a:lnTo>
                    <a:pt x="313" y="720"/>
                  </a:lnTo>
                  <a:lnTo>
                    <a:pt x="338" y="778"/>
                  </a:lnTo>
                  <a:lnTo>
                    <a:pt x="370" y="848"/>
                  </a:lnTo>
                  <a:lnTo>
                    <a:pt x="319" y="765"/>
                  </a:lnTo>
                  <a:lnTo>
                    <a:pt x="306" y="740"/>
                  </a:lnTo>
                  <a:lnTo>
                    <a:pt x="281" y="708"/>
                  </a:lnTo>
                  <a:lnTo>
                    <a:pt x="255" y="669"/>
                  </a:lnTo>
                  <a:lnTo>
                    <a:pt x="211" y="631"/>
                  </a:lnTo>
                  <a:lnTo>
                    <a:pt x="236" y="676"/>
                  </a:lnTo>
                  <a:lnTo>
                    <a:pt x="249" y="708"/>
                  </a:lnTo>
                  <a:lnTo>
                    <a:pt x="268" y="733"/>
                  </a:lnTo>
                  <a:lnTo>
                    <a:pt x="294" y="797"/>
                  </a:lnTo>
                  <a:lnTo>
                    <a:pt x="313" y="842"/>
                  </a:lnTo>
                  <a:lnTo>
                    <a:pt x="345" y="924"/>
                  </a:lnTo>
                  <a:lnTo>
                    <a:pt x="306" y="912"/>
                  </a:lnTo>
                  <a:lnTo>
                    <a:pt x="274" y="886"/>
                  </a:lnTo>
                  <a:lnTo>
                    <a:pt x="243" y="854"/>
                  </a:lnTo>
                  <a:lnTo>
                    <a:pt x="211" y="822"/>
                  </a:lnTo>
                  <a:lnTo>
                    <a:pt x="172" y="784"/>
                  </a:lnTo>
                  <a:lnTo>
                    <a:pt x="147" y="765"/>
                  </a:lnTo>
                  <a:lnTo>
                    <a:pt x="121" y="746"/>
                  </a:lnTo>
                  <a:lnTo>
                    <a:pt x="96" y="727"/>
                  </a:lnTo>
                  <a:lnTo>
                    <a:pt x="70" y="720"/>
                  </a:lnTo>
                  <a:lnTo>
                    <a:pt x="45" y="720"/>
                  </a:lnTo>
                  <a:lnTo>
                    <a:pt x="0" y="720"/>
                  </a:lnTo>
                  <a:lnTo>
                    <a:pt x="38" y="727"/>
                  </a:lnTo>
                  <a:lnTo>
                    <a:pt x="58" y="733"/>
                  </a:lnTo>
                  <a:lnTo>
                    <a:pt x="83" y="746"/>
                  </a:lnTo>
                  <a:lnTo>
                    <a:pt x="109" y="771"/>
                  </a:lnTo>
                  <a:lnTo>
                    <a:pt x="128" y="791"/>
                  </a:lnTo>
                  <a:lnTo>
                    <a:pt x="160" y="829"/>
                  </a:lnTo>
                  <a:lnTo>
                    <a:pt x="192" y="880"/>
                  </a:lnTo>
                  <a:lnTo>
                    <a:pt x="230" y="931"/>
                  </a:lnTo>
                  <a:lnTo>
                    <a:pt x="262" y="950"/>
                  </a:lnTo>
                  <a:lnTo>
                    <a:pt x="300" y="975"/>
                  </a:lnTo>
                  <a:lnTo>
                    <a:pt x="370" y="1014"/>
                  </a:lnTo>
                  <a:lnTo>
                    <a:pt x="428" y="1020"/>
                  </a:lnTo>
                  <a:lnTo>
                    <a:pt x="498" y="1014"/>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3" name="Freeform 30"/>
            <p:cNvSpPr>
              <a:spLocks/>
            </p:cNvSpPr>
            <p:nvPr/>
          </p:nvSpPr>
          <p:spPr bwMode="auto">
            <a:xfrm>
              <a:off x="4429" y="3007"/>
              <a:ext cx="759" cy="969"/>
            </a:xfrm>
            <a:custGeom>
              <a:avLst/>
              <a:gdLst>
                <a:gd name="T0" fmla="*/ 549 w 759"/>
                <a:gd name="T1" fmla="*/ 943 h 969"/>
                <a:gd name="T2" fmla="*/ 625 w 759"/>
                <a:gd name="T3" fmla="*/ 867 h 969"/>
                <a:gd name="T4" fmla="*/ 651 w 759"/>
                <a:gd name="T5" fmla="*/ 765 h 969"/>
                <a:gd name="T6" fmla="*/ 663 w 759"/>
                <a:gd name="T7" fmla="*/ 656 h 969"/>
                <a:gd name="T8" fmla="*/ 689 w 759"/>
                <a:gd name="T9" fmla="*/ 599 h 969"/>
                <a:gd name="T10" fmla="*/ 714 w 759"/>
                <a:gd name="T11" fmla="*/ 554 h 969"/>
                <a:gd name="T12" fmla="*/ 727 w 759"/>
                <a:gd name="T13" fmla="*/ 529 h 969"/>
                <a:gd name="T14" fmla="*/ 657 w 759"/>
                <a:gd name="T15" fmla="*/ 573 h 969"/>
                <a:gd name="T16" fmla="*/ 606 w 759"/>
                <a:gd name="T17" fmla="*/ 637 h 969"/>
                <a:gd name="T18" fmla="*/ 593 w 759"/>
                <a:gd name="T19" fmla="*/ 644 h 969"/>
                <a:gd name="T20" fmla="*/ 606 w 759"/>
                <a:gd name="T21" fmla="*/ 548 h 969"/>
                <a:gd name="T22" fmla="*/ 593 w 759"/>
                <a:gd name="T23" fmla="*/ 433 h 969"/>
                <a:gd name="T24" fmla="*/ 568 w 759"/>
                <a:gd name="T25" fmla="*/ 344 h 969"/>
                <a:gd name="T26" fmla="*/ 510 w 759"/>
                <a:gd name="T27" fmla="*/ 242 h 969"/>
                <a:gd name="T28" fmla="*/ 472 w 759"/>
                <a:gd name="T29" fmla="*/ 140 h 969"/>
                <a:gd name="T30" fmla="*/ 459 w 759"/>
                <a:gd name="T31" fmla="*/ 57 h 969"/>
                <a:gd name="T32" fmla="*/ 453 w 759"/>
                <a:gd name="T33" fmla="*/ 44 h 969"/>
                <a:gd name="T34" fmla="*/ 440 w 759"/>
                <a:gd name="T35" fmla="*/ 140 h 969"/>
                <a:gd name="T36" fmla="*/ 459 w 759"/>
                <a:gd name="T37" fmla="*/ 235 h 969"/>
                <a:gd name="T38" fmla="*/ 485 w 759"/>
                <a:gd name="T39" fmla="*/ 325 h 969"/>
                <a:gd name="T40" fmla="*/ 485 w 759"/>
                <a:gd name="T41" fmla="*/ 427 h 969"/>
                <a:gd name="T42" fmla="*/ 447 w 759"/>
                <a:gd name="T43" fmla="*/ 554 h 969"/>
                <a:gd name="T44" fmla="*/ 402 w 759"/>
                <a:gd name="T45" fmla="*/ 618 h 969"/>
                <a:gd name="T46" fmla="*/ 383 w 759"/>
                <a:gd name="T47" fmla="*/ 516 h 969"/>
                <a:gd name="T48" fmla="*/ 396 w 759"/>
                <a:gd name="T49" fmla="*/ 388 h 969"/>
                <a:gd name="T50" fmla="*/ 389 w 759"/>
                <a:gd name="T51" fmla="*/ 293 h 969"/>
                <a:gd name="T52" fmla="*/ 364 w 759"/>
                <a:gd name="T53" fmla="*/ 267 h 969"/>
                <a:gd name="T54" fmla="*/ 370 w 759"/>
                <a:gd name="T55" fmla="*/ 382 h 969"/>
                <a:gd name="T56" fmla="*/ 319 w 759"/>
                <a:gd name="T57" fmla="*/ 529 h 969"/>
                <a:gd name="T58" fmla="*/ 319 w 759"/>
                <a:gd name="T59" fmla="*/ 376 h 969"/>
                <a:gd name="T60" fmla="*/ 287 w 759"/>
                <a:gd name="T61" fmla="*/ 510 h 969"/>
                <a:gd name="T62" fmla="*/ 287 w 759"/>
                <a:gd name="T63" fmla="*/ 650 h 969"/>
                <a:gd name="T64" fmla="*/ 351 w 759"/>
                <a:gd name="T65" fmla="*/ 809 h 969"/>
                <a:gd name="T66" fmla="*/ 274 w 759"/>
                <a:gd name="T67" fmla="*/ 682 h 969"/>
                <a:gd name="T68" fmla="*/ 230 w 759"/>
                <a:gd name="T69" fmla="*/ 656 h 969"/>
                <a:gd name="T70" fmla="*/ 281 w 759"/>
                <a:gd name="T71" fmla="*/ 765 h 969"/>
                <a:gd name="T72" fmla="*/ 293 w 759"/>
                <a:gd name="T73" fmla="*/ 873 h 969"/>
                <a:gd name="T74" fmla="*/ 204 w 759"/>
                <a:gd name="T75" fmla="*/ 790 h 969"/>
                <a:gd name="T76" fmla="*/ 121 w 759"/>
                <a:gd name="T77" fmla="*/ 720 h 969"/>
                <a:gd name="T78" fmla="*/ 57 w 759"/>
                <a:gd name="T79" fmla="*/ 695 h 969"/>
                <a:gd name="T80" fmla="*/ 51 w 759"/>
                <a:gd name="T81" fmla="*/ 701 h 969"/>
                <a:gd name="T82" fmla="*/ 134 w 759"/>
                <a:gd name="T83" fmla="*/ 758 h 969"/>
                <a:gd name="T84" fmla="*/ 223 w 759"/>
                <a:gd name="T85" fmla="*/ 886 h 969"/>
                <a:gd name="T86" fmla="*/ 351 w 759"/>
                <a:gd name="T87" fmla="*/ 962 h 96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9"/>
                <a:gd name="T133" fmla="*/ 0 h 969"/>
                <a:gd name="T134" fmla="*/ 759 w 759"/>
                <a:gd name="T135" fmla="*/ 969 h 96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9" h="969">
                  <a:moveTo>
                    <a:pt x="472" y="962"/>
                  </a:moveTo>
                  <a:lnTo>
                    <a:pt x="504" y="956"/>
                  </a:lnTo>
                  <a:lnTo>
                    <a:pt x="549" y="943"/>
                  </a:lnTo>
                  <a:lnTo>
                    <a:pt x="587" y="918"/>
                  </a:lnTo>
                  <a:lnTo>
                    <a:pt x="606" y="892"/>
                  </a:lnTo>
                  <a:lnTo>
                    <a:pt x="625" y="867"/>
                  </a:lnTo>
                  <a:lnTo>
                    <a:pt x="638" y="841"/>
                  </a:lnTo>
                  <a:lnTo>
                    <a:pt x="644" y="809"/>
                  </a:lnTo>
                  <a:lnTo>
                    <a:pt x="651" y="765"/>
                  </a:lnTo>
                  <a:lnTo>
                    <a:pt x="657" y="714"/>
                  </a:lnTo>
                  <a:lnTo>
                    <a:pt x="657" y="682"/>
                  </a:lnTo>
                  <a:lnTo>
                    <a:pt x="663" y="656"/>
                  </a:lnTo>
                  <a:lnTo>
                    <a:pt x="670" y="637"/>
                  </a:lnTo>
                  <a:lnTo>
                    <a:pt x="676" y="618"/>
                  </a:lnTo>
                  <a:lnTo>
                    <a:pt x="689" y="599"/>
                  </a:lnTo>
                  <a:lnTo>
                    <a:pt x="695" y="580"/>
                  </a:lnTo>
                  <a:lnTo>
                    <a:pt x="708" y="561"/>
                  </a:lnTo>
                  <a:lnTo>
                    <a:pt x="714" y="554"/>
                  </a:lnTo>
                  <a:lnTo>
                    <a:pt x="734" y="541"/>
                  </a:lnTo>
                  <a:lnTo>
                    <a:pt x="759" y="522"/>
                  </a:lnTo>
                  <a:lnTo>
                    <a:pt x="727" y="529"/>
                  </a:lnTo>
                  <a:lnTo>
                    <a:pt x="702" y="541"/>
                  </a:lnTo>
                  <a:lnTo>
                    <a:pt x="676" y="554"/>
                  </a:lnTo>
                  <a:lnTo>
                    <a:pt x="657" y="573"/>
                  </a:lnTo>
                  <a:lnTo>
                    <a:pt x="638" y="586"/>
                  </a:lnTo>
                  <a:lnTo>
                    <a:pt x="625" y="605"/>
                  </a:lnTo>
                  <a:lnTo>
                    <a:pt x="606" y="637"/>
                  </a:lnTo>
                  <a:lnTo>
                    <a:pt x="593" y="656"/>
                  </a:lnTo>
                  <a:lnTo>
                    <a:pt x="580" y="675"/>
                  </a:lnTo>
                  <a:lnTo>
                    <a:pt x="593" y="644"/>
                  </a:lnTo>
                  <a:lnTo>
                    <a:pt x="600" y="618"/>
                  </a:lnTo>
                  <a:lnTo>
                    <a:pt x="606" y="586"/>
                  </a:lnTo>
                  <a:lnTo>
                    <a:pt x="606" y="548"/>
                  </a:lnTo>
                  <a:lnTo>
                    <a:pt x="606" y="510"/>
                  </a:lnTo>
                  <a:lnTo>
                    <a:pt x="600" y="471"/>
                  </a:lnTo>
                  <a:lnTo>
                    <a:pt x="593" y="433"/>
                  </a:lnTo>
                  <a:lnTo>
                    <a:pt x="587" y="401"/>
                  </a:lnTo>
                  <a:lnTo>
                    <a:pt x="580" y="369"/>
                  </a:lnTo>
                  <a:lnTo>
                    <a:pt x="568" y="344"/>
                  </a:lnTo>
                  <a:lnTo>
                    <a:pt x="542" y="306"/>
                  </a:lnTo>
                  <a:lnTo>
                    <a:pt x="529" y="280"/>
                  </a:lnTo>
                  <a:lnTo>
                    <a:pt x="510" y="242"/>
                  </a:lnTo>
                  <a:lnTo>
                    <a:pt x="491" y="204"/>
                  </a:lnTo>
                  <a:lnTo>
                    <a:pt x="478" y="165"/>
                  </a:lnTo>
                  <a:lnTo>
                    <a:pt x="472" y="140"/>
                  </a:lnTo>
                  <a:lnTo>
                    <a:pt x="466" y="108"/>
                  </a:lnTo>
                  <a:lnTo>
                    <a:pt x="459" y="82"/>
                  </a:lnTo>
                  <a:lnTo>
                    <a:pt x="459" y="57"/>
                  </a:lnTo>
                  <a:lnTo>
                    <a:pt x="459" y="31"/>
                  </a:lnTo>
                  <a:lnTo>
                    <a:pt x="466" y="0"/>
                  </a:lnTo>
                  <a:lnTo>
                    <a:pt x="453" y="44"/>
                  </a:lnTo>
                  <a:lnTo>
                    <a:pt x="440" y="76"/>
                  </a:lnTo>
                  <a:lnTo>
                    <a:pt x="440" y="108"/>
                  </a:lnTo>
                  <a:lnTo>
                    <a:pt x="440" y="140"/>
                  </a:lnTo>
                  <a:lnTo>
                    <a:pt x="440" y="178"/>
                  </a:lnTo>
                  <a:lnTo>
                    <a:pt x="453" y="204"/>
                  </a:lnTo>
                  <a:lnTo>
                    <a:pt x="459" y="235"/>
                  </a:lnTo>
                  <a:lnTo>
                    <a:pt x="472" y="261"/>
                  </a:lnTo>
                  <a:lnTo>
                    <a:pt x="478" y="293"/>
                  </a:lnTo>
                  <a:lnTo>
                    <a:pt x="485" y="325"/>
                  </a:lnTo>
                  <a:lnTo>
                    <a:pt x="485" y="357"/>
                  </a:lnTo>
                  <a:lnTo>
                    <a:pt x="485" y="388"/>
                  </a:lnTo>
                  <a:lnTo>
                    <a:pt x="485" y="427"/>
                  </a:lnTo>
                  <a:lnTo>
                    <a:pt x="478" y="478"/>
                  </a:lnTo>
                  <a:lnTo>
                    <a:pt x="472" y="510"/>
                  </a:lnTo>
                  <a:lnTo>
                    <a:pt x="447" y="554"/>
                  </a:lnTo>
                  <a:lnTo>
                    <a:pt x="427" y="599"/>
                  </a:lnTo>
                  <a:lnTo>
                    <a:pt x="415" y="644"/>
                  </a:lnTo>
                  <a:lnTo>
                    <a:pt x="402" y="618"/>
                  </a:lnTo>
                  <a:lnTo>
                    <a:pt x="396" y="592"/>
                  </a:lnTo>
                  <a:lnTo>
                    <a:pt x="389" y="561"/>
                  </a:lnTo>
                  <a:lnTo>
                    <a:pt x="383" y="516"/>
                  </a:lnTo>
                  <a:lnTo>
                    <a:pt x="396" y="439"/>
                  </a:lnTo>
                  <a:lnTo>
                    <a:pt x="396" y="414"/>
                  </a:lnTo>
                  <a:lnTo>
                    <a:pt x="396" y="388"/>
                  </a:lnTo>
                  <a:lnTo>
                    <a:pt x="396" y="363"/>
                  </a:lnTo>
                  <a:lnTo>
                    <a:pt x="396" y="325"/>
                  </a:lnTo>
                  <a:lnTo>
                    <a:pt x="389" y="293"/>
                  </a:lnTo>
                  <a:lnTo>
                    <a:pt x="376" y="261"/>
                  </a:lnTo>
                  <a:lnTo>
                    <a:pt x="357" y="216"/>
                  </a:lnTo>
                  <a:lnTo>
                    <a:pt x="364" y="267"/>
                  </a:lnTo>
                  <a:lnTo>
                    <a:pt x="376" y="312"/>
                  </a:lnTo>
                  <a:lnTo>
                    <a:pt x="370" y="350"/>
                  </a:lnTo>
                  <a:lnTo>
                    <a:pt x="370" y="382"/>
                  </a:lnTo>
                  <a:lnTo>
                    <a:pt x="364" y="414"/>
                  </a:lnTo>
                  <a:lnTo>
                    <a:pt x="351" y="452"/>
                  </a:lnTo>
                  <a:lnTo>
                    <a:pt x="319" y="529"/>
                  </a:lnTo>
                  <a:lnTo>
                    <a:pt x="319" y="478"/>
                  </a:lnTo>
                  <a:lnTo>
                    <a:pt x="319" y="439"/>
                  </a:lnTo>
                  <a:lnTo>
                    <a:pt x="319" y="376"/>
                  </a:lnTo>
                  <a:lnTo>
                    <a:pt x="300" y="433"/>
                  </a:lnTo>
                  <a:lnTo>
                    <a:pt x="293" y="471"/>
                  </a:lnTo>
                  <a:lnTo>
                    <a:pt x="287" y="510"/>
                  </a:lnTo>
                  <a:lnTo>
                    <a:pt x="281" y="548"/>
                  </a:lnTo>
                  <a:lnTo>
                    <a:pt x="281" y="599"/>
                  </a:lnTo>
                  <a:lnTo>
                    <a:pt x="287" y="650"/>
                  </a:lnTo>
                  <a:lnTo>
                    <a:pt x="300" y="695"/>
                  </a:lnTo>
                  <a:lnTo>
                    <a:pt x="319" y="746"/>
                  </a:lnTo>
                  <a:lnTo>
                    <a:pt x="351" y="809"/>
                  </a:lnTo>
                  <a:lnTo>
                    <a:pt x="306" y="733"/>
                  </a:lnTo>
                  <a:lnTo>
                    <a:pt x="293" y="714"/>
                  </a:lnTo>
                  <a:lnTo>
                    <a:pt x="274" y="682"/>
                  </a:lnTo>
                  <a:lnTo>
                    <a:pt x="242" y="650"/>
                  </a:lnTo>
                  <a:lnTo>
                    <a:pt x="191" y="599"/>
                  </a:lnTo>
                  <a:lnTo>
                    <a:pt x="230" y="656"/>
                  </a:lnTo>
                  <a:lnTo>
                    <a:pt x="242" y="682"/>
                  </a:lnTo>
                  <a:lnTo>
                    <a:pt x="255" y="707"/>
                  </a:lnTo>
                  <a:lnTo>
                    <a:pt x="281" y="765"/>
                  </a:lnTo>
                  <a:lnTo>
                    <a:pt x="300" y="809"/>
                  </a:lnTo>
                  <a:lnTo>
                    <a:pt x="325" y="879"/>
                  </a:lnTo>
                  <a:lnTo>
                    <a:pt x="293" y="873"/>
                  </a:lnTo>
                  <a:lnTo>
                    <a:pt x="262" y="848"/>
                  </a:lnTo>
                  <a:lnTo>
                    <a:pt x="230" y="816"/>
                  </a:lnTo>
                  <a:lnTo>
                    <a:pt x="204" y="790"/>
                  </a:lnTo>
                  <a:lnTo>
                    <a:pt x="172" y="752"/>
                  </a:lnTo>
                  <a:lnTo>
                    <a:pt x="147" y="733"/>
                  </a:lnTo>
                  <a:lnTo>
                    <a:pt x="121" y="720"/>
                  </a:lnTo>
                  <a:lnTo>
                    <a:pt x="102" y="707"/>
                  </a:lnTo>
                  <a:lnTo>
                    <a:pt x="83" y="695"/>
                  </a:lnTo>
                  <a:lnTo>
                    <a:pt x="57" y="695"/>
                  </a:lnTo>
                  <a:lnTo>
                    <a:pt x="26" y="688"/>
                  </a:lnTo>
                  <a:lnTo>
                    <a:pt x="0" y="682"/>
                  </a:lnTo>
                  <a:lnTo>
                    <a:pt x="51" y="701"/>
                  </a:lnTo>
                  <a:lnTo>
                    <a:pt x="89" y="720"/>
                  </a:lnTo>
                  <a:lnTo>
                    <a:pt x="115" y="739"/>
                  </a:lnTo>
                  <a:lnTo>
                    <a:pt x="134" y="758"/>
                  </a:lnTo>
                  <a:lnTo>
                    <a:pt x="160" y="797"/>
                  </a:lnTo>
                  <a:lnTo>
                    <a:pt x="191" y="841"/>
                  </a:lnTo>
                  <a:lnTo>
                    <a:pt x="223" y="886"/>
                  </a:lnTo>
                  <a:lnTo>
                    <a:pt x="255" y="905"/>
                  </a:lnTo>
                  <a:lnTo>
                    <a:pt x="287" y="930"/>
                  </a:lnTo>
                  <a:lnTo>
                    <a:pt x="351" y="962"/>
                  </a:lnTo>
                  <a:lnTo>
                    <a:pt x="408" y="969"/>
                  </a:lnTo>
                  <a:lnTo>
                    <a:pt x="472" y="962"/>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4" name="Freeform 31"/>
            <p:cNvSpPr>
              <a:spLocks/>
            </p:cNvSpPr>
            <p:nvPr/>
          </p:nvSpPr>
          <p:spPr bwMode="auto">
            <a:xfrm>
              <a:off x="4442" y="3000"/>
              <a:ext cx="759" cy="988"/>
            </a:xfrm>
            <a:custGeom>
              <a:avLst/>
              <a:gdLst>
                <a:gd name="T0" fmla="*/ 529 w 759"/>
                <a:gd name="T1" fmla="*/ 957 h 988"/>
                <a:gd name="T2" fmla="*/ 593 w 759"/>
                <a:gd name="T3" fmla="*/ 880 h 988"/>
                <a:gd name="T4" fmla="*/ 625 w 759"/>
                <a:gd name="T5" fmla="*/ 772 h 988"/>
                <a:gd name="T6" fmla="*/ 631 w 759"/>
                <a:gd name="T7" fmla="*/ 663 h 988"/>
                <a:gd name="T8" fmla="*/ 657 w 759"/>
                <a:gd name="T9" fmla="*/ 606 h 988"/>
                <a:gd name="T10" fmla="*/ 689 w 759"/>
                <a:gd name="T11" fmla="*/ 561 h 988"/>
                <a:gd name="T12" fmla="*/ 727 w 759"/>
                <a:gd name="T13" fmla="*/ 523 h 988"/>
                <a:gd name="T14" fmla="*/ 650 w 759"/>
                <a:gd name="T15" fmla="*/ 561 h 988"/>
                <a:gd name="T16" fmla="*/ 599 w 759"/>
                <a:gd name="T17" fmla="*/ 612 h 988"/>
                <a:gd name="T18" fmla="*/ 555 w 759"/>
                <a:gd name="T19" fmla="*/ 689 h 988"/>
                <a:gd name="T20" fmla="*/ 580 w 759"/>
                <a:gd name="T21" fmla="*/ 593 h 988"/>
                <a:gd name="T22" fmla="*/ 574 w 759"/>
                <a:gd name="T23" fmla="*/ 478 h 988"/>
                <a:gd name="T24" fmla="*/ 555 w 759"/>
                <a:gd name="T25" fmla="*/ 376 h 988"/>
                <a:gd name="T26" fmla="*/ 504 w 759"/>
                <a:gd name="T27" fmla="*/ 281 h 988"/>
                <a:gd name="T28" fmla="*/ 453 w 759"/>
                <a:gd name="T29" fmla="*/ 166 h 988"/>
                <a:gd name="T30" fmla="*/ 440 w 759"/>
                <a:gd name="T31" fmla="*/ 77 h 988"/>
                <a:gd name="T32" fmla="*/ 440 w 759"/>
                <a:gd name="T33" fmla="*/ 0 h 988"/>
                <a:gd name="T34" fmla="*/ 414 w 759"/>
                <a:gd name="T35" fmla="*/ 109 h 988"/>
                <a:gd name="T36" fmla="*/ 427 w 759"/>
                <a:gd name="T37" fmla="*/ 204 h 988"/>
                <a:gd name="T38" fmla="*/ 453 w 759"/>
                <a:gd name="T39" fmla="*/ 293 h 988"/>
                <a:gd name="T40" fmla="*/ 465 w 759"/>
                <a:gd name="T41" fmla="*/ 395 h 988"/>
                <a:gd name="T42" fmla="*/ 446 w 759"/>
                <a:gd name="T43" fmla="*/ 517 h 988"/>
                <a:gd name="T44" fmla="*/ 389 w 759"/>
                <a:gd name="T45" fmla="*/ 657 h 988"/>
                <a:gd name="T46" fmla="*/ 370 w 759"/>
                <a:gd name="T47" fmla="*/ 568 h 988"/>
                <a:gd name="T48" fmla="*/ 376 w 759"/>
                <a:gd name="T49" fmla="*/ 421 h 988"/>
                <a:gd name="T50" fmla="*/ 376 w 759"/>
                <a:gd name="T51" fmla="*/ 325 h 988"/>
                <a:gd name="T52" fmla="*/ 338 w 759"/>
                <a:gd name="T53" fmla="*/ 211 h 988"/>
                <a:gd name="T54" fmla="*/ 351 w 759"/>
                <a:gd name="T55" fmla="*/ 357 h 988"/>
                <a:gd name="T56" fmla="*/ 331 w 759"/>
                <a:gd name="T57" fmla="*/ 453 h 988"/>
                <a:gd name="T58" fmla="*/ 300 w 759"/>
                <a:gd name="T59" fmla="*/ 440 h 988"/>
                <a:gd name="T60" fmla="*/ 274 w 759"/>
                <a:gd name="T61" fmla="*/ 478 h 988"/>
                <a:gd name="T62" fmla="*/ 261 w 759"/>
                <a:gd name="T63" fmla="*/ 606 h 988"/>
                <a:gd name="T64" fmla="*/ 306 w 759"/>
                <a:gd name="T65" fmla="*/ 759 h 988"/>
                <a:gd name="T66" fmla="*/ 274 w 759"/>
                <a:gd name="T67" fmla="*/ 727 h 988"/>
                <a:gd name="T68" fmla="*/ 191 w 759"/>
                <a:gd name="T69" fmla="*/ 625 h 988"/>
                <a:gd name="T70" fmla="*/ 242 w 759"/>
                <a:gd name="T71" fmla="*/ 721 h 988"/>
                <a:gd name="T72" fmla="*/ 306 w 759"/>
                <a:gd name="T73" fmla="*/ 899 h 988"/>
                <a:gd name="T74" fmla="*/ 217 w 759"/>
                <a:gd name="T75" fmla="*/ 829 h 988"/>
                <a:gd name="T76" fmla="*/ 134 w 759"/>
                <a:gd name="T77" fmla="*/ 746 h 988"/>
                <a:gd name="T78" fmla="*/ 64 w 759"/>
                <a:gd name="T79" fmla="*/ 708 h 988"/>
                <a:gd name="T80" fmla="*/ 38 w 759"/>
                <a:gd name="T81" fmla="*/ 714 h 988"/>
                <a:gd name="T82" fmla="*/ 115 w 759"/>
                <a:gd name="T83" fmla="*/ 772 h 988"/>
                <a:gd name="T84" fmla="*/ 210 w 759"/>
                <a:gd name="T85" fmla="*/ 899 h 988"/>
                <a:gd name="T86" fmla="*/ 331 w 759"/>
                <a:gd name="T87" fmla="*/ 976 h 9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9"/>
                <a:gd name="T133" fmla="*/ 0 h 988"/>
                <a:gd name="T134" fmla="*/ 759 w 759"/>
                <a:gd name="T135" fmla="*/ 988 h 9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9" h="988">
                  <a:moveTo>
                    <a:pt x="446" y="976"/>
                  </a:moveTo>
                  <a:lnTo>
                    <a:pt x="478" y="969"/>
                  </a:lnTo>
                  <a:lnTo>
                    <a:pt x="529" y="957"/>
                  </a:lnTo>
                  <a:lnTo>
                    <a:pt x="561" y="931"/>
                  </a:lnTo>
                  <a:lnTo>
                    <a:pt x="580" y="906"/>
                  </a:lnTo>
                  <a:lnTo>
                    <a:pt x="593" y="880"/>
                  </a:lnTo>
                  <a:lnTo>
                    <a:pt x="606" y="855"/>
                  </a:lnTo>
                  <a:lnTo>
                    <a:pt x="618" y="816"/>
                  </a:lnTo>
                  <a:lnTo>
                    <a:pt x="625" y="772"/>
                  </a:lnTo>
                  <a:lnTo>
                    <a:pt x="631" y="727"/>
                  </a:lnTo>
                  <a:lnTo>
                    <a:pt x="631" y="695"/>
                  </a:lnTo>
                  <a:lnTo>
                    <a:pt x="631" y="663"/>
                  </a:lnTo>
                  <a:lnTo>
                    <a:pt x="638" y="651"/>
                  </a:lnTo>
                  <a:lnTo>
                    <a:pt x="650" y="625"/>
                  </a:lnTo>
                  <a:lnTo>
                    <a:pt x="657" y="606"/>
                  </a:lnTo>
                  <a:lnTo>
                    <a:pt x="669" y="587"/>
                  </a:lnTo>
                  <a:lnTo>
                    <a:pt x="676" y="568"/>
                  </a:lnTo>
                  <a:lnTo>
                    <a:pt x="689" y="561"/>
                  </a:lnTo>
                  <a:lnTo>
                    <a:pt x="701" y="548"/>
                  </a:lnTo>
                  <a:lnTo>
                    <a:pt x="759" y="510"/>
                  </a:lnTo>
                  <a:lnTo>
                    <a:pt x="727" y="523"/>
                  </a:lnTo>
                  <a:lnTo>
                    <a:pt x="695" y="536"/>
                  </a:lnTo>
                  <a:lnTo>
                    <a:pt x="669" y="548"/>
                  </a:lnTo>
                  <a:lnTo>
                    <a:pt x="650" y="561"/>
                  </a:lnTo>
                  <a:lnTo>
                    <a:pt x="631" y="580"/>
                  </a:lnTo>
                  <a:lnTo>
                    <a:pt x="612" y="593"/>
                  </a:lnTo>
                  <a:lnTo>
                    <a:pt x="599" y="612"/>
                  </a:lnTo>
                  <a:lnTo>
                    <a:pt x="580" y="644"/>
                  </a:lnTo>
                  <a:lnTo>
                    <a:pt x="567" y="663"/>
                  </a:lnTo>
                  <a:lnTo>
                    <a:pt x="555" y="689"/>
                  </a:lnTo>
                  <a:lnTo>
                    <a:pt x="561" y="657"/>
                  </a:lnTo>
                  <a:lnTo>
                    <a:pt x="574" y="625"/>
                  </a:lnTo>
                  <a:lnTo>
                    <a:pt x="580" y="593"/>
                  </a:lnTo>
                  <a:lnTo>
                    <a:pt x="580" y="555"/>
                  </a:lnTo>
                  <a:lnTo>
                    <a:pt x="580" y="517"/>
                  </a:lnTo>
                  <a:lnTo>
                    <a:pt x="574" y="478"/>
                  </a:lnTo>
                  <a:lnTo>
                    <a:pt x="567" y="440"/>
                  </a:lnTo>
                  <a:lnTo>
                    <a:pt x="561" y="408"/>
                  </a:lnTo>
                  <a:lnTo>
                    <a:pt x="555" y="376"/>
                  </a:lnTo>
                  <a:lnTo>
                    <a:pt x="542" y="344"/>
                  </a:lnTo>
                  <a:lnTo>
                    <a:pt x="523" y="306"/>
                  </a:lnTo>
                  <a:lnTo>
                    <a:pt x="504" y="281"/>
                  </a:lnTo>
                  <a:lnTo>
                    <a:pt x="485" y="242"/>
                  </a:lnTo>
                  <a:lnTo>
                    <a:pt x="465" y="204"/>
                  </a:lnTo>
                  <a:lnTo>
                    <a:pt x="453" y="166"/>
                  </a:lnTo>
                  <a:lnTo>
                    <a:pt x="446" y="134"/>
                  </a:lnTo>
                  <a:lnTo>
                    <a:pt x="440" y="109"/>
                  </a:lnTo>
                  <a:lnTo>
                    <a:pt x="440" y="77"/>
                  </a:lnTo>
                  <a:lnTo>
                    <a:pt x="440" y="51"/>
                  </a:lnTo>
                  <a:lnTo>
                    <a:pt x="440" y="26"/>
                  </a:lnTo>
                  <a:lnTo>
                    <a:pt x="440" y="0"/>
                  </a:lnTo>
                  <a:lnTo>
                    <a:pt x="427" y="38"/>
                  </a:lnTo>
                  <a:lnTo>
                    <a:pt x="421" y="77"/>
                  </a:lnTo>
                  <a:lnTo>
                    <a:pt x="414" y="109"/>
                  </a:lnTo>
                  <a:lnTo>
                    <a:pt x="414" y="134"/>
                  </a:lnTo>
                  <a:lnTo>
                    <a:pt x="421" y="172"/>
                  </a:lnTo>
                  <a:lnTo>
                    <a:pt x="427" y="204"/>
                  </a:lnTo>
                  <a:lnTo>
                    <a:pt x="440" y="236"/>
                  </a:lnTo>
                  <a:lnTo>
                    <a:pt x="446" y="262"/>
                  </a:lnTo>
                  <a:lnTo>
                    <a:pt x="453" y="293"/>
                  </a:lnTo>
                  <a:lnTo>
                    <a:pt x="459" y="325"/>
                  </a:lnTo>
                  <a:lnTo>
                    <a:pt x="459" y="357"/>
                  </a:lnTo>
                  <a:lnTo>
                    <a:pt x="465" y="395"/>
                  </a:lnTo>
                  <a:lnTo>
                    <a:pt x="465" y="427"/>
                  </a:lnTo>
                  <a:lnTo>
                    <a:pt x="459" y="478"/>
                  </a:lnTo>
                  <a:lnTo>
                    <a:pt x="446" y="517"/>
                  </a:lnTo>
                  <a:lnTo>
                    <a:pt x="427" y="561"/>
                  </a:lnTo>
                  <a:lnTo>
                    <a:pt x="408" y="606"/>
                  </a:lnTo>
                  <a:lnTo>
                    <a:pt x="389" y="657"/>
                  </a:lnTo>
                  <a:lnTo>
                    <a:pt x="383" y="631"/>
                  </a:lnTo>
                  <a:lnTo>
                    <a:pt x="370" y="599"/>
                  </a:lnTo>
                  <a:lnTo>
                    <a:pt x="370" y="568"/>
                  </a:lnTo>
                  <a:lnTo>
                    <a:pt x="363" y="523"/>
                  </a:lnTo>
                  <a:lnTo>
                    <a:pt x="376" y="440"/>
                  </a:lnTo>
                  <a:lnTo>
                    <a:pt x="376" y="421"/>
                  </a:lnTo>
                  <a:lnTo>
                    <a:pt x="376" y="389"/>
                  </a:lnTo>
                  <a:lnTo>
                    <a:pt x="376" y="364"/>
                  </a:lnTo>
                  <a:lnTo>
                    <a:pt x="376" y="325"/>
                  </a:lnTo>
                  <a:lnTo>
                    <a:pt x="370" y="293"/>
                  </a:lnTo>
                  <a:lnTo>
                    <a:pt x="357" y="262"/>
                  </a:lnTo>
                  <a:lnTo>
                    <a:pt x="338" y="211"/>
                  </a:lnTo>
                  <a:lnTo>
                    <a:pt x="344" y="268"/>
                  </a:lnTo>
                  <a:lnTo>
                    <a:pt x="351" y="319"/>
                  </a:lnTo>
                  <a:lnTo>
                    <a:pt x="351" y="357"/>
                  </a:lnTo>
                  <a:lnTo>
                    <a:pt x="351" y="389"/>
                  </a:lnTo>
                  <a:lnTo>
                    <a:pt x="344" y="421"/>
                  </a:lnTo>
                  <a:lnTo>
                    <a:pt x="331" y="453"/>
                  </a:lnTo>
                  <a:lnTo>
                    <a:pt x="300" y="529"/>
                  </a:lnTo>
                  <a:lnTo>
                    <a:pt x="300" y="485"/>
                  </a:lnTo>
                  <a:lnTo>
                    <a:pt x="300" y="440"/>
                  </a:lnTo>
                  <a:lnTo>
                    <a:pt x="306" y="402"/>
                  </a:lnTo>
                  <a:lnTo>
                    <a:pt x="287" y="440"/>
                  </a:lnTo>
                  <a:lnTo>
                    <a:pt x="274" y="478"/>
                  </a:lnTo>
                  <a:lnTo>
                    <a:pt x="268" y="510"/>
                  </a:lnTo>
                  <a:lnTo>
                    <a:pt x="261" y="555"/>
                  </a:lnTo>
                  <a:lnTo>
                    <a:pt x="261" y="606"/>
                  </a:lnTo>
                  <a:lnTo>
                    <a:pt x="274" y="663"/>
                  </a:lnTo>
                  <a:lnTo>
                    <a:pt x="287" y="702"/>
                  </a:lnTo>
                  <a:lnTo>
                    <a:pt x="306" y="759"/>
                  </a:lnTo>
                  <a:lnTo>
                    <a:pt x="331" y="823"/>
                  </a:lnTo>
                  <a:lnTo>
                    <a:pt x="287" y="746"/>
                  </a:lnTo>
                  <a:lnTo>
                    <a:pt x="274" y="727"/>
                  </a:lnTo>
                  <a:lnTo>
                    <a:pt x="255" y="695"/>
                  </a:lnTo>
                  <a:lnTo>
                    <a:pt x="229" y="663"/>
                  </a:lnTo>
                  <a:lnTo>
                    <a:pt x="191" y="625"/>
                  </a:lnTo>
                  <a:lnTo>
                    <a:pt x="210" y="663"/>
                  </a:lnTo>
                  <a:lnTo>
                    <a:pt x="229" y="689"/>
                  </a:lnTo>
                  <a:lnTo>
                    <a:pt x="242" y="721"/>
                  </a:lnTo>
                  <a:lnTo>
                    <a:pt x="261" y="772"/>
                  </a:lnTo>
                  <a:lnTo>
                    <a:pt x="280" y="823"/>
                  </a:lnTo>
                  <a:lnTo>
                    <a:pt x="306" y="899"/>
                  </a:lnTo>
                  <a:lnTo>
                    <a:pt x="274" y="886"/>
                  </a:lnTo>
                  <a:lnTo>
                    <a:pt x="249" y="861"/>
                  </a:lnTo>
                  <a:lnTo>
                    <a:pt x="217" y="829"/>
                  </a:lnTo>
                  <a:lnTo>
                    <a:pt x="191" y="804"/>
                  </a:lnTo>
                  <a:lnTo>
                    <a:pt x="159" y="765"/>
                  </a:lnTo>
                  <a:lnTo>
                    <a:pt x="134" y="746"/>
                  </a:lnTo>
                  <a:lnTo>
                    <a:pt x="108" y="727"/>
                  </a:lnTo>
                  <a:lnTo>
                    <a:pt x="89" y="714"/>
                  </a:lnTo>
                  <a:lnTo>
                    <a:pt x="64" y="708"/>
                  </a:lnTo>
                  <a:lnTo>
                    <a:pt x="44" y="702"/>
                  </a:lnTo>
                  <a:lnTo>
                    <a:pt x="0" y="702"/>
                  </a:lnTo>
                  <a:lnTo>
                    <a:pt x="38" y="714"/>
                  </a:lnTo>
                  <a:lnTo>
                    <a:pt x="76" y="733"/>
                  </a:lnTo>
                  <a:lnTo>
                    <a:pt x="102" y="753"/>
                  </a:lnTo>
                  <a:lnTo>
                    <a:pt x="115" y="772"/>
                  </a:lnTo>
                  <a:lnTo>
                    <a:pt x="147" y="810"/>
                  </a:lnTo>
                  <a:lnTo>
                    <a:pt x="172" y="855"/>
                  </a:lnTo>
                  <a:lnTo>
                    <a:pt x="210" y="899"/>
                  </a:lnTo>
                  <a:lnTo>
                    <a:pt x="236" y="925"/>
                  </a:lnTo>
                  <a:lnTo>
                    <a:pt x="274" y="944"/>
                  </a:lnTo>
                  <a:lnTo>
                    <a:pt x="331" y="976"/>
                  </a:lnTo>
                  <a:lnTo>
                    <a:pt x="389" y="988"/>
                  </a:lnTo>
                  <a:lnTo>
                    <a:pt x="446" y="97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5" name="Freeform 32"/>
            <p:cNvSpPr>
              <a:spLocks/>
            </p:cNvSpPr>
            <p:nvPr/>
          </p:nvSpPr>
          <p:spPr bwMode="auto">
            <a:xfrm>
              <a:off x="4442" y="3038"/>
              <a:ext cx="752" cy="944"/>
            </a:xfrm>
            <a:custGeom>
              <a:avLst/>
              <a:gdLst>
                <a:gd name="T0" fmla="*/ 542 w 752"/>
                <a:gd name="T1" fmla="*/ 912 h 944"/>
                <a:gd name="T2" fmla="*/ 612 w 752"/>
                <a:gd name="T3" fmla="*/ 842 h 944"/>
                <a:gd name="T4" fmla="*/ 644 w 752"/>
                <a:gd name="T5" fmla="*/ 740 h 944"/>
                <a:gd name="T6" fmla="*/ 657 w 752"/>
                <a:gd name="T7" fmla="*/ 638 h 944"/>
                <a:gd name="T8" fmla="*/ 676 w 752"/>
                <a:gd name="T9" fmla="*/ 581 h 944"/>
                <a:gd name="T10" fmla="*/ 708 w 752"/>
                <a:gd name="T11" fmla="*/ 536 h 944"/>
                <a:gd name="T12" fmla="*/ 721 w 752"/>
                <a:gd name="T13" fmla="*/ 517 h 944"/>
                <a:gd name="T14" fmla="*/ 650 w 752"/>
                <a:gd name="T15" fmla="*/ 555 h 944"/>
                <a:gd name="T16" fmla="*/ 599 w 752"/>
                <a:gd name="T17" fmla="*/ 613 h 944"/>
                <a:gd name="T18" fmla="*/ 580 w 752"/>
                <a:gd name="T19" fmla="*/ 625 h 944"/>
                <a:gd name="T20" fmla="*/ 599 w 752"/>
                <a:gd name="T21" fmla="*/ 530 h 944"/>
                <a:gd name="T22" fmla="*/ 587 w 752"/>
                <a:gd name="T23" fmla="*/ 421 h 944"/>
                <a:gd name="T24" fmla="*/ 555 w 752"/>
                <a:gd name="T25" fmla="*/ 332 h 944"/>
                <a:gd name="T26" fmla="*/ 504 w 752"/>
                <a:gd name="T27" fmla="*/ 236 h 944"/>
                <a:gd name="T28" fmla="*/ 459 w 752"/>
                <a:gd name="T29" fmla="*/ 134 h 944"/>
                <a:gd name="T30" fmla="*/ 453 w 752"/>
                <a:gd name="T31" fmla="*/ 51 h 944"/>
                <a:gd name="T32" fmla="*/ 440 w 752"/>
                <a:gd name="T33" fmla="*/ 39 h 944"/>
                <a:gd name="T34" fmla="*/ 427 w 752"/>
                <a:gd name="T35" fmla="*/ 134 h 944"/>
                <a:gd name="T36" fmla="*/ 453 w 752"/>
                <a:gd name="T37" fmla="*/ 224 h 944"/>
                <a:gd name="T38" fmla="*/ 472 w 752"/>
                <a:gd name="T39" fmla="*/ 313 h 944"/>
                <a:gd name="T40" fmla="*/ 478 w 752"/>
                <a:gd name="T41" fmla="*/ 408 h 944"/>
                <a:gd name="T42" fmla="*/ 440 w 752"/>
                <a:gd name="T43" fmla="*/ 536 h 944"/>
                <a:gd name="T44" fmla="*/ 395 w 752"/>
                <a:gd name="T45" fmla="*/ 600 h 944"/>
                <a:gd name="T46" fmla="*/ 376 w 752"/>
                <a:gd name="T47" fmla="*/ 504 h 944"/>
                <a:gd name="T48" fmla="*/ 389 w 752"/>
                <a:gd name="T49" fmla="*/ 377 h 944"/>
                <a:gd name="T50" fmla="*/ 376 w 752"/>
                <a:gd name="T51" fmla="*/ 281 h 944"/>
                <a:gd name="T52" fmla="*/ 357 w 752"/>
                <a:gd name="T53" fmla="*/ 262 h 944"/>
                <a:gd name="T54" fmla="*/ 363 w 752"/>
                <a:gd name="T55" fmla="*/ 370 h 944"/>
                <a:gd name="T56" fmla="*/ 312 w 752"/>
                <a:gd name="T57" fmla="*/ 510 h 944"/>
                <a:gd name="T58" fmla="*/ 312 w 752"/>
                <a:gd name="T59" fmla="*/ 383 h 944"/>
                <a:gd name="T60" fmla="*/ 274 w 752"/>
                <a:gd name="T61" fmla="*/ 491 h 944"/>
                <a:gd name="T62" fmla="*/ 280 w 752"/>
                <a:gd name="T63" fmla="*/ 632 h 944"/>
                <a:gd name="T64" fmla="*/ 344 w 752"/>
                <a:gd name="T65" fmla="*/ 791 h 944"/>
                <a:gd name="T66" fmla="*/ 261 w 752"/>
                <a:gd name="T67" fmla="*/ 664 h 944"/>
                <a:gd name="T68" fmla="*/ 217 w 752"/>
                <a:gd name="T69" fmla="*/ 638 h 944"/>
                <a:gd name="T70" fmla="*/ 274 w 752"/>
                <a:gd name="T71" fmla="*/ 740 h 944"/>
                <a:gd name="T72" fmla="*/ 287 w 752"/>
                <a:gd name="T73" fmla="*/ 842 h 944"/>
                <a:gd name="T74" fmla="*/ 198 w 752"/>
                <a:gd name="T75" fmla="*/ 766 h 944"/>
                <a:gd name="T76" fmla="*/ 115 w 752"/>
                <a:gd name="T77" fmla="*/ 695 h 944"/>
                <a:gd name="T78" fmla="*/ 44 w 752"/>
                <a:gd name="T79" fmla="*/ 670 h 944"/>
                <a:gd name="T80" fmla="*/ 76 w 752"/>
                <a:gd name="T81" fmla="*/ 702 h 944"/>
                <a:gd name="T82" fmla="*/ 153 w 752"/>
                <a:gd name="T83" fmla="*/ 772 h 944"/>
                <a:gd name="T84" fmla="*/ 242 w 752"/>
                <a:gd name="T85" fmla="*/ 880 h 944"/>
                <a:gd name="T86" fmla="*/ 402 w 752"/>
                <a:gd name="T87" fmla="*/ 944 h 9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2"/>
                <a:gd name="T133" fmla="*/ 0 h 944"/>
                <a:gd name="T134" fmla="*/ 752 w 752"/>
                <a:gd name="T135" fmla="*/ 944 h 94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2" h="944">
                  <a:moveTo>
                    <a:pt x="465" y="938"/>
                  </a:moveTo>
                  <a:lnTo>
                    <a:pt x="497" y="931"/>
                  </a:lnTo>
                  <a:lnTo>
                    <a:pt x="542" y="912"/>
                  </a:lnTo>
                  <a:lnTo>
                    <a:pt x="580" y="893"/>
                  </a:lnTo>
                  <a:lnTo>
                    <a:pt x="599" y="868"/>
                  </a:lnTo>
                  <a:lnTo>
                    <a:pt x="612" y="842"/>
                  </a:lnTo>
                  <a:lnTo>
                    <a:pt x="625" y="817"/>
                  </a:lnTo>
                  <a:lnTo>
                    <a:pt x="638" y="785"/>
                  </a:lnTo>
                  <a:lnTo>
                    <a:pt x="644" y="740"/>
                  </a:lnTo>
                  <a:lnTo>
                    <a:pt x="650" y="695"/>
                  </a:lnTo>
                  <a:lnTo>
                    <a:pt x="650" y="664"/>
                  </a:lnTo>
                  <a:lnTo>
                    <a:pt x="657" y="638"/>
                  </a:lnTo>
                  <a:lnTo>
                    <a:pt x="657" y="619"/>
                  </a:lnTo>
                  <a:lnTo>
                    <a:pt x="669" y="600"/>
                  </a:lnTo>
                  <a:lnTo>
                    <a:pt x="676" y="581"/>
                  </a:lnTo>
                  <a:lnTo>
                    <a:pt x="689" y="561"/>
                  </a:lnTo>
                  <a:lnTo>
                    <a:pt x="701" y="549"/>
                  </a:lnTo>
                  <a:lnTo>
                    <a:pt x="708" y="536"/>
                  </a:lnTo>
                  <a:lnTo>
                    <a:pt x="727" y="523"/>
                  </a:lnTo>
                  <a:lnTo>
                    <a:pt x="752" y="504"/>
                  </a:lnTo>
                  <a:lnTo>
                    <a:pt x="721" y="517"/>
                  </a:lnTo>
                  <a:lnTo>
                    <a:pt x="695" y="523"/>
                  </a:lnTo>
                  <a:lnTo>
                    <a:pt x="669" y="536"/>
                  </a:lnTo>
                  <a:lnTo>
                    <a:pt x="650" y="555"/>
                  </a:lnTo>
                  <a:lnTo>
                    <a:pt x="631" y="568"/>
                  </a:lnTo>
                  <a:lnTo>
                    <a:pt x="618" y="587"/>
                  </a:lnTo>
                  <a:lnTo>
                    <a:pt x="599" y="613"/>
                  </a:lnTo>
                  <a:lnTo>
                    <a:pt x="580" y="638"/>
                  </a:lnTo>
                  <a:lnTo>
                    <a:pt x="567" y="657"/>
                  </a:lnTo>
                  <a:lnTo>
                    <a:pt x="580" y="625"/>
                  </a:lnTo>
                  <a:lnTo>
                    <a:pt x="593" y="600"/>
                  </a:lnTo>
                  <a:lnTo>
                    <a:pt x="599" y="568"/>
                  </a:lnTo>
                  <a:lnTo>
                    <a:pt x="599" y="530"/>
                  </a:lnTo>
                  <a:lnTo>
                    <a:pt x="599" y="491"/>
                  </a:lnTo>
                  <a:lnTo>
                    <a:pt x="593" y="459"/>
                  </a:lnTo>
                  <a:lnTo>
                    <a:pt x="587" y="421"/>
                  </a:lnTo>
                  <a:lnTo>
                    <a:pt x="580" y="389"/>
                  </a:lnTo>
                  <a:lnTo>
                    <a:pt x="567" y="357"/>
                  </a:lnTo>
                  <a:lnTo>
                    <a:pt x="555" y="332"/>
                  </a:lnTo>
                  <a:lnTo>
                    <a:pt x="536" y="294"/>
                  </a:lnTo>
                  <a:lnTo>
                    <a:pt x="523" y="268"/>
                  </a:lnTo>
                  <a:lnTo>
                    <a:pt x="504" y="236"/>
                  </a:lnTo>
                  <a:lnTo>
                    <a:pt x="485" y="192"/>
                  </a:lnTo>
                  <a:lnTo>
                    <a:pt x="472" y="160"/>
                  </a:lnTo>
                  <a:lnTo>
                    <a:pt x="459" y="134"/>
                  </a:lnTo>
                  <a:lnTo>
                    <a:pt x="453" y="102"/>
                  </a:lnTo>
                  <a:lnTo>
                    <a:pt x="453" y="77"/>
                  </a:lnTo>
                  <a:lnTo>
                    <a:pt x="453" y="51"/>
                  </a:lnTo>
                  <a:lnTo>
                    <a:pt x="453" y="32"/>
                  </a:lnTo>
                  <a:lnTo>
                    <a:pt x="453" y="0"/>
                  </a:lnTo>
                  <a:lnTo>
                    <a:pt x="440" y="39"/>
                  </a:lnTo>
                  <a:lnTo>
                    <a:pt x="434" y="77"/>
                  </a:lnTo>
                  <a:lnTo>
                    <a:pt x="427" y="102"/>
                  </a:lnTo>
                  <a:lnTo>
                    <a:pt x="427" y="134"/>
                  </a:lnTo>
                  <a:lnTo>
                    <a:pt x="434" y="166"/>
                  </a:lnTo>
                  <a:lnTo>
                    <a:pt x="440" y="198"/>
                  </a:lnTo>
                  <a:lnTo>
                    <a:pt x="453" y="224"/>
                  </a:lnTo>
                  <a:lnTo>
                    <a:pt x="459" y="249"/>
                  </a:lnTo>
                  <a:lnTo>
                    <a:pt x="472" y="281"/>
                  </a:lnTo>
                  <a:lnTo>
                    <a:pt x="472" y="313"/>
                  </a:lnTo>
                  <a:lnTo>
                    <a:pt x="478" y="345"/>
                  </a:lnTo>
                  <a:lnTo>
                    <a:pt x="478" y="377"/>
                  </a:lnTo>
                  <a:lnTo>
                    <a:pt x="478" y="408"/>
                  </a:lnTo>
                  <a:lnTo>
                    <a:pt x="472" y="459"/>
                  </a:lnTo>
                  <a:lnTo>
                    <a:pt x="465" y="491"/>
                  </a:lnTo>
                  <a:lnTo>
                    <a:pt x="440" y="536"/>
                  </a:lnTo>
                  <a:lnTo>
                    <a:pt x="421" y="581"/>
                  </a:lnTo>
                  <a:lnTo>
                    <a:pt x="402" y="625"/>
                  </a:lnTo>
                  <a:lnTo>
                    <a:pt x="395" y="600"/>
                  </a:lnTo>
                  <a:lnTo>
                    <a:pt x="383" y="574"/>
                  </a:lnTo>
                  <a:lnTo>
                    <a:pt x="376" y="549"/>
                  </a:lnTo>
                  <a:lnTo>
                    <a:pt x="376" y="504"/>
                  </a:lnTo>
                  <a:lnTo>
                    <a:pt x="383" y="421"/>
                  </a:lnTo>
                  <a:lnTo>
                    <a:pt x="389" y="402"/>
                  </a:lnTo>
                  <a:lnTo>
                    <a:pt x="389" y="377"/>
                  </a:lnTo>
                  <a:lnTo>
                    <a:pt x="389" y="351"/>
                  </a:lnTo>
                  <a:lnTo>
                    <a:pt x="383" y="313"/>
                  </a:lnTo>
                  <a:lnTo>
                    <a:pt x="376" y="281"/>
                  </a:lnTo>
                  <a:lnTo>
                    <a:pt x="370" y="249"/>
                  </a:lnTo>
                  <a:lnTo>
                    <a:pt x="344" y="204"/>
                  </a:lnTo>
                  <a:lnTo>
                    <a:pt x="357" y="262"/>
                  </a:lnTo>
                  <a:lnTo>
                    <a:pt x="363" y="306"/>
                  </a:lnTo>
                  <a:lnTo>
                    <a:pt x="363" y="338"/>
                  </a:lnTo>
                  <a:lnTo>
                    <a:pt x="363" y="370"/>
                  </a:lnTo>
                  <a:lnTo>
                    <a:pt x="351" y="402"/>
                  </a:lnTo>
                  <a:lnTo>
                    <a:pt x="344" y="434"/>
                  </a:lnTo>
                  <a:lnTo>
                    <a:pt x="312" y="510"/>
                  </a:lnTo>
                  <a:lnTo>
                    <a:pt x="306" y="466"/>
                  </a:lnTo>
                  <a:lnTo>
                    <a:pt x="312" y="421"/>
                  </a:lnTo>
                  <a:lnTo>
                    <a:pt x="312" y="383"/>
                  </a:lnTo>
                  <a:lnTo>
                    <a:pt x="293" y="421"/>
                  </a:lnTo>
                  <a:lnTo>
                    <a:pt x="287" y="453"/>
                  </a:lnTo>
                  <a:lnTo>
                    <a:pt x="274" y="491"/>
                  </a:lnTo>
                  <a:lnTo>
                    <a:pt x="268" y="530"/>
                  </a:lnTo>
                  <a:lnTo>
                    <a:pt x="274" y="581"/>
                  </a:lnTo>
                  <a:lnTo>
                    <a:pt x="280" y="632"/>
                  </a:lnTo>
                  <a:lnTo>
                    <a:pt x="293" y="670"/>
                  </a:lnTo>
                  <a:lnTo>
                    <a:pt x="312" y="721"/>
                  </a:lnTo>
                  <a:lnTo>
                    <a:pt x="344" y="791"/>
                  </a:lnTo>
                  <a:lnTo>
                    <a:pt x="293" y="715"/>
                  </a:lnTo>
                  <a:lnTo>
                    <a:pt x="287" y="695"/>
                  </a:lnTo>
                  <a:lnTo>
                    <a:pt x="261" y="664"/>
                  </a:lnTo>
                  <a:lnTo>
                    <a:pt x="236" y="632"/>
                  </a:lnTo>
                  <a:lnTo>
                    <a:pt x="198" y="593"/>
                  </a:lnTo>
                  <a:lnTo>
                    <a:pt x="217" y="638"/>
                  </a:lnTo>
                  <a:lnTo>
                    <a:pt x="236" y="664"/>
                  </a:lnTo>
                  <a:lnTo>
                    <a:pt x="249" y="689"/>
                  </a:lnTo>
                  <a:lnTo>
                    <a:pt x="274" y="740"/>
                  </a:lnTo>
                  <a:lnTo>
                    <a:pt x="293" y="785"/>
                  </a:lnTo>
                  <a:lnTo>
                    <a:pt x="319" y="855"/>
                  </a:lnTo>
                  <a:lnTo>
                    <a:pt x="287" y="842"/>
                  </a:lnTo>
                  <a:lnTo>
                    <a:pt x="255" y="823"/>
                  </a:lnTo>
                  <a:lnTo>
                    <a:pt x="223" y="791"/>
                  </a:lnTo>
                  <a:lnTo>
                    <a:pt x="198" y="766"/>
                  </a:lnTo>
                  <a:lnTo>
                    <a:pt x="159" y="734"/>
                  </a:lnTo>
                  <a:lnTo>
                    <a:pt x="134" y="715"/>
                  </a:lnTo>
                  <a:lnTo>
                    <a:pt x="115" y="695"/>
                  </a:lnTo>
                  <a:lnTo>
                    <a:pt x="89" y="683"/>
                  </a:lnTo>
                  <a:lnTo>
                    <a:pt x="70" y="676"/>
                  </a:lnTo>
                  <a:lnTo>
                    <a:pt x="44" y="670"/>
                  </a:lnTo>
                  <a:lnTo>
                    <a:pt x="0" y="664"/>
                  </a:lnTo>
                  <a:lnTo>
                    <a:pt x="38" y="683"/>
                  </a:lnTo>
                  <a:lnTo>
                    <a:pt x="76" y="702"/>
                  </a:lnTo>
                  <a:lnTo>
                    <a:pt x="102" y="721"/>
                  </a:lnTo>
                  <a:lnTo>
                    <a:pt x="121" y="734"/>
                  </a:lnTo>
                  <a:lnTo>
                    <a:pt x="153" y="772"/>
                  </a:lnTo>
                  <a:lnTo>
                    <a:pt x="178" y="817"/>
                  </a:lnTo>
                  <a:lnTo>
                    <a:pt x="217" y="861"/>
                  </a:lnTo>
                  <a:lnTo>
                    <a:pt x="242" y="880"/>
                  </a:lnTo>
                  <a:lnTo>
                    <a:pt x="280" y="906"/>
                  </a:lnTo>
                  <a:lnTo>
                    <a:pt x="344" y="931"/>
                  </a:lnTo>
                  <a:lnTo>
                    <a:pt x="402" y="944"/>
                  </a:lnTo>
                  <a:lnTo>
                    <a:pt x="465" y="938"/>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6" name="Freeform 33"/>
            <p:cNvSpPr>
              <a:spLocks/>
            </p:cNvSpPr>
            <p:nvPr/>
          </p:nvSpPr>
          <p:spPr bwMode="auto">
            <a:xfrm>
              <a:off x="4455" y="3051"/>
              <a:ext cx="727" cy="950"/>
            </a:xfrm>
            <a:custGeom>
              <a:avLst/>
              <a:gdLst>
                <a:gd name="T0" fmla="*/ 529 w 727"/>
                <a:gd name="T1" fmla="*/ 925 h 950"/>
                <a:gd name="T2" fmla="*/ 599 w 727"/>
                <a:gd name="T3" fmla="*/ 848 h 950"/>
                <a:gd name="T4" fmla="*/ 631 w 727"/>
                <a:gd name="T5" fmla="*/ 746 h 950"/>
                <a:gd name="T6" fmla="*/ 637 w 727"/>
                <a:gd name="T7" fmla="*/ 644 h 950"/>
                <a:gd name="T8" fmla="*/ 663 w 727"/>
                <a:gd name="T9" fmla="*/ 580 h 950"/>
                <a:gd name="T10" fmla="*/ 695 w 727"/>
                <a:gd name="T11" fmla="*/ 542 h 950"/>
                <a:gd name="T12" fmla="*/ 701 w 727"/>
                <a:gd name="T13" fmla="*/ 517 h 950"/>
                <a:gd name="T14" fmla="*/ 637 w 727"/>
                <a:gd name="T15" fmla="*/ 555 h 950"/>
                <a:gd name="T16" fmla="*/ 586 w 727"/>
                <a:gd name="T17" fmla="*/ 619 h 950"/>
                <a:gd name="T18" fmla="*/ 567 w 727"/>
                <a:gd name="T19" fmla="*/ 631 h 950"/>
                <a:gd name="T20" fmla="*/ 586 w 727"/>
                <a:gd name="T21" fmla="*/ 536 h 950"/>
                <a:gd name="T22" fmla="*/ 574 w 727"/>
                <a:gd name="T23" fmla="*/ 421 h 950"/>
                <a:gd name="T24" fmla="*/ 542 w 727"/>
                <a:gd name="T25" fmla="*/ 332 h 950"/>
                <a:gd name="T26" fmla="*/ 491 w 727"/>
                <a:gd name="T27" fmla="*/ 236 h 950"/>
                <a:gd name="T28" fmla="*/ 452 w 727"/>
                <a:gd name="T29" fmla="*/ 134 h 950"/>
                <a:gd name="T30" fmla="*/ 440 w 727"/>
                <a:gd name="T31" fmla="*/ 51 h 950"/>
                <a:gd name="T32" fmla="*/ 433 w 727"/>
                <a:gd name="T33" fmla="*/ 38 h 950"/>
                <a:gd name="T34" fmla="*/ 421 w 727"/>
                <a:gd name="T35" fmla="*/ 134 h 950"/>
                <a:gd name="T36" fmla="*/ 440 w 727"/>
                <a:gd name="T37" fmla="*/ 223 h 950"/>
                <a:gd name="T38" fmla="*/ 465 w 727"/>
                <a:gd name="T39" fmla="*/ 313 h 950"/>
                <a:gd name="T40" fmla="*/ 465 w 727"/>
                <a:gd name="T41" fmla="*/ 415 h 950"/>
                <a:gd name="T42" fmla="*/ 427 w 727"/>
                <a:gd name="T43" fmla="*/ 542 h 950"/>
                <a:gd name="T44" fmla="*/ 382 w 727"/>
                <a:gd name="T45" fmla="*/ 606 h 950"/>
                <a:gd name="T46" fmla="*/ 370 w 727"/>
                <a:gd name="T47" fmla="*/ 504 h 950"/>
                <a:gd name="T48" fmla="*/ 382 w 727"/>
                <a:gd name="T49" fmla="*/ 376 h 950"/>
                <a:gd name="T50" fmla="*/ 370 w 727"/>
                <a:gd name="T51" fmla="*/ 281 h 950"/>
                <a:gd name="T52" fmla="*/ 350 w 727"/>
                <a:gd name="T53" fmla="*/ 262 h 950"/>
                <a:gd name="T54" fmla="*/ 350 w 727"/>
                <a:gd name="T55" fmla="*/ 376 h 950"/>
                <a:gd name="T56" fmla="*/ 299 w 727"/>
                <a:gd name="T57" fmla="*/ 517 h 950"/>
                <a:gd name="T58" fmla="*/ 306 w 727"/>
                <a:gd name="T59" fmla="*/ 389 h 950"/>
                <a:gd name="T60" fmla="*/ 267 w 727"/>
                <a:gd name="T61" fmla="*/ 497 h 950"/>
                <a:gd name="T62" fmla="*/ 274 w 727"/>
                <a:gd name="T63" fmla="*/ 638 h 950"/>
                <a:gd name="T64" fmla="*/ 331 w 727"/>
                <a:gd name="T65" fmla="*/ 797 h 950"/>
                <a:gd name="T66" fmla="*/ 255 w 727"/>
                <a:gd name="T67" fmla="*/ 670 h 950"/>
                <a:gd name="T68" fmla="*/ 178 w 727"/>
                <a:gd name="T69" fmla="*/ 587 h 950"/>
                <a:gd name="T70" fmla="*/ 242 w 727"/>
                <a:gd name="T71" fmla="*/ 689 h 950"/>
                <a:gd name="T72" fmla="*/ 312 w 727"/>
                <a:gd name="T73" fmla="*/ 861 h 950"/>
                <a:gd name="T74" fmla="*/ 216 w 727"/>
                <a:gd name="T75" fmla="*/ 804 h 950"/>
                <a:gd name="T76" fmla="*/ 134 w 727"/>
                <a:gd name="T77" fmla="*/ 721 h 950"/>
                <a:gd name="T78" fmla="*/ 70 w 727"/>
                <a:gd name="T79" fmla="*/ 676 h 950"/>
                <a:gd name="T80" fmla="*/ 44 w 727"/>
                <a:gd name="T81" fmla="*/ 682 h 950"/>
                <a:gd name="T82" fmla="*/ 121 w 727"/>
                <a:gd name="T83" fmla="*/ 740 h 950"/>
                <a:gd name="T84" fmla="*/ 210 w 727"/>
                <a:gd name="T85" fmla="*/ 867 h 950"/>
                <a:gd name="T86" fmla="*/ 338 w 727"/>
                <a:gd name="T87" fmla="*/ 937 h 9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27"/>
                <a:gd name="T133" fmla="*/ 0 h 950"/>
                <a:gd name="T134" fmla="*/ 727 w 727"/>
                <a:gd name="T135" fmla="*/ 950 h 9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27" h="950">
                  <a:moveTo>
                    <a:pt x="452" y="944"/>
                  </a:moveTo>
                  <a:lnTo>
                    <a:pt x="484" y="937"/>
                  </a:lnTo>
                  <a:lnTo>
                    <a:pt x="529" y="925"/>
                  </a:lnTo>
                  <a:lnTo>
                    <a:pt x="567" y="899"/>
                  </a:lnTo>
                  <a:lnTo>
                    <a:pt x="586" y="874"/>
                  </a:lnTo>
                  <a:lnTo>
                    <a:pt x="599" y="848"/>
                  </a:lnTo>
                  <a:lnTo>
                    <a:pt x="612" y="823"/>
                  </a:lnTo>
                  <a:lnTo>
                    <a:pt x="625" y="791"/>
                  </a:lnTo>
                  <a:lnTo>
                    <a:pt x="631" y="746"/>
                  </a:lnTo>
                  <a:lnTo>
                    <a:pt x="631" y="702"/>
                  </a:lnTo>
                  <a:lnTo>
                    <a:pt x="637" y="670"/>
                  </a:lnTo>
                  <a:lnTo>
                    <a:pt x="637" y="644"/>
                  </a:lnTo>
                  <a:lnTo>
                    <a:pt x="644" y="625"/>
                  </a:lnTo>
                  <a:lnTo>
                    <a:pt x="650" y="606"/>
                  </a:lnTo>
                  <a:lnTo>
                    <a:pt x="663" y="580"/>
                  </a:lnTo>
                  <a:lnTo>
                    <a:pt x="676" y="568"/>
                  </a:lnTo>
                  <a:lnTo>
                    <a:pt x="682" y="548"/>
                  </a:lnTo>
                  <a:lnTo>
                    <a:pt x="695" y="542"/>
                  </a:lnTo>
                  <a:lnTo>
                    <a:pt x="701" y="529"/>
                  </a:lnTo>
                  <a:lnTo>
                    <a:pt x="727" y="504"/>
                  </a:lnTo>
                  <a:lnTo>
                    <a:pt x="701" y="517"/>
                  </a:lnTo>
                  <a:lnTo>
                    <a:pt x="676" y="529"/>
                  </a:lnTo>
                  <a:lnTo>
                    <a:pt x="650" y="542"/>
                  </a:lnTo>
                  <a:lnTo>
                    <a:pt x="637" y="555"/>
                  </a:lnTo>
                  <a:lnTo>
                    <a:pt x="618" y="574"/>
                  </a:lnTo>
                  <a:lnTo>
                    <a:pt x="599" y="593"/>
                  </a:lnTo>
                  <a:lnTo>
                    <a:pt x="586" y="619"/>
                  </a:lnTo>
                  <a:lnTo>
                    <a:pt x="567" y="638"/>
                  </a:lnTo>
                  <a:lnTo>
                    <a:pt x="554" y="663"/>
                  </a:lnTo>
                  <a:lnTo>
                    <a:pt x="567" y="631"/>
                  </a:lnTo>
                  <a:lnTo>
                    <a:pt x="574" y="606"/>
                  </a:lnTo>
                  <a:lnTo>
                    <a:pt x="580" y="574"/>
                  </a:lnTo>
                  <a:lnTo>
                    <a:pt x="586" y="536"/>
                  </a:lnTo>
                  <a:lnTo>
                    <a:pt x="586" y="497"/>
                  </a:lnTo>
                  <a:lnTo>
                    <a:pt x="580" y="459"/>
                  </a:lnTo>
                  <a:lnTo>
                    <a:pt x="574" y="421"/>
                  </a:lnTo>
                  <a:lnTo>
                    <a:pt x="567" y="395"/>
                  </a:lnTo>
                  <a:lnTo>
                    <a:pt x="554" y="364"/>
                  </a:lnTo>
                  <a:lnTo>
                    <a:pt x="542" y="332"/>
                  </a:lnTo>
                  <a:lnTo>
                    <a:pt x="523" y="293"/>
                  </a:lnTo>
                  <a:lnTo>
                    <a:pt x="510" y="274"/>
                  </a:lnTo>
                  <a:lnTo>
                    <a:pt x="491" y="236"/>
                  </a:lnTo>
                  <a:lnTo>
                    <a:pt x="472" y="198"/>
                  </a:lnTo>
                  <a:lnTo>
                    <a:pt x="459" y="160"/>
                  </a:lnTo>
                  <a:lnTo>
                    <a:pt x="452" y="134"/>
                  </a:lnTo>
                  <a:lnTo>
                    <a:pt x="446" y="102"/>
                  </a:lnTo>
                  <a:lnTo>
                    <a:pt x="440" y="77"/>
                  </a:lnTo>
                  <a:lnTo>
                    <a:pt x="440" y="51"/>
                  </a:lnTo>
                  <a:lnTo>
                    <a:pt x="440" y="32"/>
                  </a:lnTo>
                  <a:lnTo>
                    <a:pt x="446" y="0"/>
                  </a:lnTo>
                  <a:lnTo>
                    <a:pt x="433" y="38"/>
                  </a:lnTo>
                  <a:lnTo>
                    <a:pt x="427" y="70"/>
                  </a:lnTo>
                  <a:lnTo>
                    <a:pt x="421" y="102"/>
                  </a:lnTo>
                  <a:lnTo>
                    <a:pt x="421" y="134"/>
                  </a:lnTo>
                  <a:lnTo>
                    <a:pt x="421" y="172"/>
                  </a:lnTo>
                  <a:lnTo>
                    <a:pt x="433" y="198"/>
                  </a:lnTo>
                  <a:lnTo>
                    <a:pt x="440" y="223"/>
                  </a:lnTo>
                  <a:lnTo>
                    <a:pt x="452" y="249"/>
                  </a:lnTo>
                  <a:lnTo>
                    <a:pt x="459" y="281"/>
                  </a:lnTo>
                  <a:lnTo>
                    <a:pt x="465" y="313"/>
                  </a:lnTo>
                  <a:lnTo>
                    <a:pt x="465" y="344"/>
                  </a:lnTo>
                  <a:lnTo>
                    <a:pt x="465" y="383"/>
                  </a:lnTo>
                  <a:lnTo>
                    <a:pt x="465" y="415"/>
                  </a:lnTo>
                  <a:lnTo>
                    <a:pt x="459" y="466"/>
                  </a:lnTo>
                  <a:lnTo>
                    <a:pt x="452" y="497"/>
                  </a:lnTo>
                  <a:lnTo>
                    <a:pt x="427" y="542"/>
                  </a:lnTo>
                  <a:lnTo>
                    <a:pt x="408" y="587"/>
                  </a:lnTo>
                  <a:lnTo>
                    <a:pt x="395" y="631"/>
                  </a:lnTo>
                  <a:lnTo>
                    <a:pt x="382" y="606"/>
                  </a:lnTo>
                  <a:lnTo>
                    <a:pt x="376" y="580"/>
                  </a:lnTo>
                  <a:lnTo>
                    <a:pt x="370" y="548"/>
                  </a:lnTo>
                  <a:lnTo>
                    <a:pt x="370" y="504"/>
                  </a:lnTo>
                  <a:lnTo>
                    <a:pt x="376" y="427"/>
                  </a:lnTo>
                  <a:lnTo>
                    <a:pt x="382" y="402"/>
                  </a:lnTo>
                  <a:lnTo>
                    <a:pt x="382" y="376"/>
                  </a:lnTo>
                  <a:lnTo>
                    <a:pt x="382" y="351"/>
                  </a:lnTo>
                  <a:lnTo>
                    <a:pt x="376" y="319"/>
                  </a:lnTo>
                  <a:lnTo>
                    <a:pt x="370" y="281"/>
                  </a:lnTo>
                  <a:lnTo>
                    <a:pt x="357" y="249"/>
                  </a:lnTo>
                  <a:lnTo>
                    <a:pt x="338" y="204"/>
                  </a:lnTo>
                  <a:lnTo>
                    <a:pt x="350" y="262"/>
                  </a:lnTo>
                  <a:lnTo>
                    <a:pt x="357" y="306"/>
                  </a:lnTo>
                  <a:lnTo>
                    <a:pt x="357" y="344"/>
                  </a:lnTo>
                  <a:lnTo>
                    <a:pt x="350" y="376"/>
                  </a:lnTo>
                  <a:lnTo>
                    <a:pt x="344" y="402"/>
                  </a:lnTo>
                  <a:lnTo>
                    <a:pt x="331" y="440"/>
                  </a:lnTo>
                  <a:lnTo>
                    <a:pt x="299" y="517"/>
                  </a:lnTo>
                  <a:lnTo>
                    <a:pt x="299" y="466"/>
                  </a:lnTo>
                  <a:lnTo>
                    <a:pt x="306" y="427"/>
                  </a:lnTo>
                  <a:lnTo>
                    <a:pt x="306" y="389"/>
                  </a:lnTo>
                  <a:lnTo>
                    <a:pt x="287" y="427"/>
                  </a:lnTo>
                  <a:lnTo>
                    <a:pt x="280" y="459"/>
                  </a:lnTo>
                  <a:lnTo>
                    <a:pt x="267" y="497"/>
                  </a:lnTo>
                  <a:lnTo>
                    <a:pt x="261" y="536"/>
                  </a:lnTo>
                  <a:lnTo>
                    <a:pt x="267" y="587"/>
                  </a:lnTo>
                  <a:lnTo>
                    <a:pt x="274" y="638"/>
                  </a:lnTo>
                  <a:lnTo>
                    <a:pt x="287" y="676"/>
                  </a:lnTo>
                  <a:lnTo>
                    <a:pt x="306" y="727"/>
                  </a:lnTo>
                  <a:lnTo>
                    <a:pt x="331" y="797"/>
                  </a:lnTo>
                  <a:lnTo>
                    <a:pt x="287" y="721"/>
                  </a:lnTo>
                  <a:lnTo>
                    <a:pt x="274" y="702"/>
                  </a:lnTo>
                  <a:lnTo>
                    <a:pt x="255" y="670"/>
                  </a:lnTo>
                  <a:lnTo>
                    <a:pt x="229" y="638"/>
                  </a:lnTo>
                  <a:lnTo>
                    <a:pt x="210" y="612"/>
                  </a:lnTo>
                  <a:lnTo>
                    <a:pt x="178" y="587"/>
                  </a:lnTo>
                  <a:lnTo>
                    <a:pt x="216" y="644"/>
                  </a:lnTo>
                  <a:lnTo>
                    <a:pt x="229" y="670"/>
                  </a:lnTo>
                  <a:lnTo>
                    <a:pt x="242" y="689"/>
                  </a:lnTo>
                  <a:lnTo>
                    <a:pt x="267" y="746"/>
                  </a:lnTo>
                  <a:lnTo>
                    <a:pt x="287" y="791"/>
                  </a:lnTo>
                  <a:lnTo>
                    <a:pt x="312" y="861"/>
                  </a:lnTo>
                  <a:lnTo>
                    <a:pt x="280" y="848"/>
                  </a:lnTo>
                  <a:lnTo>
                    <a:pt x="248" y="829"/>
                  </a:lnTo>
                  <a:lnTo>
                    <a:pt x="216" y="804"/>
                  </a:lnTo>
                  <a:lnTo>
                    <a:pt x="191" y="772"/>
                  </a:lnTo>
                  <a:lnTo>
                    <a:pt x="159" y="740"/>
                  </a:lnTo>
                  <a:lnTo>
                    <a:pt x="134" y="721"/>
                  </a:lnTo>
                  <a:lnTo>
                    <a:pt x="108" y="702"/>
                  </a:lnTo>
                  <a:lnTo>
                    <a:pt x="89" y="682"/>
                  </a:lnTo>
                  <a:lnTo>
                    <a:pt x="70" y="676"/>
                  </a:lnTo>
                  <a:lnTo>
                    <a:pt x="44" y="670"/>
                  </a:lnTo>
                  <a:lnTo>
                    <a:pt x="0" y="657"/>
                  </a:lnTo>
                  <a:lnTo>
                    <a:pt x="44" y="682"/>
                  </a:lnTo>
                  <a:lnTo>
                    <a:pt x="76" y="702"/>
                  </a:lnTo>
                  <a:lnTo>
                    <a:pt x="102" y="727"/>
                  </a:lnTo>
                  <a:lnTo>
                    <a:pt x="121" y="740"/>
                  </a:lnTo>
                  <a:lnTo>
                    <a:pt x="146" y="778"/>
                  </a:lnTo>
                  <a:lnTo>
                    <a:pt x="172" y="823"/>
                  </a:lnTo>
                  <a:lnTo>
                    <a:pt x="210" y="867"/>
                  </a:lnTo>
                  <a:lnTo>
                    <a:pt x="236" y="886"/>
                  </a:lnTo>
                  <a:lnTo>
                    <a:pt x="274" y="912"/>
                  </a:lnTo>
                  <a:lnTo>
                    <a:pt x="338" y="937"/>
                  </a:lnTo>
                  <a:lnTo>
                    <a:pt x="389" y="950"/>
                  </a:lnTo>
                  <a:lnTo>
                    <a:pt x="452" y="94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7" name="Freeform 34"/>
            <p:cNvSpPr>
              <a:spLocks/>
            </p:cNvSpPr>
            <p:nvPr/>
          </p:nvSpPr>
          <p:spPr bwMode="auto">
            <a:xfrm>
              <a:off x="4684" y="3364"/>
              <a:ext cx="434" cy="675"/>
            </a:xfrm>
            <a:custGeom>
              <a:avLst/>
              <a:gdLst>
                <a:gd name="T0" fmla="*/ 19 w 434"/>
                <a:gd name="T1" fmla="*/ 395 h 675"/>
                <a:gd name="T2" fmla="*/ 38 w 434"/>
                <a:gd name="T3" fmla="*/ 440 h 675"/>
                <a:gd name="T4" fmla="*/ 51 w 434"/>
                <a:gd name="T5" fmla="*/ 491 h 675"/>
                <a:gd name="T6" fmla="*/ 45 w 434"/>
                <a:gd name="T7" fmla="*/ 535 h 675"/>
                <a:gd name="T8" fmla="*/ 45 w 434"/>
                <a:gd name="T9" fmla="*/ 580 h 675"/>
                <a:gd name="T10" fmla="*/ 51 w 434"/>
                <a:gd name="T11" fmla="*/ 618 h 675"/>
                <a:gd name="T12" fmla="*/ 77 w 434"/>
                <a:gd name="T13" fmla="*/ 650 h 675"/>
                <a:gd name="T14" fmla="*/ 109 w 434"/>
                <a:gd name="T15" fmla="*/ 663 h 675"/>
                <a:gd name="T16" fmla="*/ 147 w 434"/>
                <a:gd name="T17" fmla="*/ 675 h 675"/>
                <a:gd name="T18" fmla="*/ 185 w 434"/>
                <a:gd name="T19" fmla="*/ 669 h 675"/>
                <a:gd name="T20" fmla="*/ 223 w 434"/>
                <a:gd name="T21" fmla="*/ 663 h 675"/>
                <a:gd name="T22" fmla="*/ 262 w 434"/>
                <a:gd name="T23" fmla="*/ 644 h 675"/>
                <a:gd name="T24" fmla="*/ 294 w 434"/>
                <a:gd name="T25" fmla="*/ 624 h 675"/>
                <a:gd name="T26" fmla="*/ 319 w 434"/>
                <a:gd name="T27" fmla="*/ 599 h 675"/>
                <a:gd name="T28" fmla="*/ 332 w 434"/>
                <a:gd name="T29" fmla="*/ 567 h 675"/>
                <a:gd name="T30" fmla="*/ 351 w 434"/>
                <a:gd name="T31" fmla="*/ 542 h 675"/>
                <a:gd name="T32" fmla="*/ 370 w 434"/>
                <a:gd name="T33" fmla="*/ 510 h 675"/>
                <a:gd name="T34" fmla="*/ 396 w 434"/>
                <a:gd name="T35" fmla="*/ 491 h 675"/>
                <a:gd name="T36" fmla="*/ 402 w 434"/>
                <a:gd name="T37" fmla="*/ 478 h 675"/>
                <a:gd name="T38" fmla="*/ 370 w 434"/>
                <a:gd name="T39" fmla="*/ 484 h 675"/>
                <a:gd name="T40" fmla="*/ 345 w 434"/>
                <a:gd name="T41" fmla="*/ 497 h 675"/>
                <a:gd name="T42" fmla="*/ 325 w 434"/>
                <a:gd name="T43" fmla="*/ 522 h 675"/>
                <a:gd name="T44" fmla="*/ 287 w 434"/>
                <a:gd name="T45" fmla="*/ 573 h 675"/>
                <a:gd name="T46" fmla="*/ 249 w 434"/>
                <a:gd name="T47" fmla="*/ 599 h 675"/>
                <a:gd name="T48" fmla="*/ 243 w 434"/>
                <a:gd name="T49" fmla="*/ 586 h 675"/>
                <a:gd name="T50" fmla="*/ 268 w 434"/>
                <a:gd name="T51" fmla="*/ 554 h 675"/>
                <a:gd name="T52" fmla="*/ 287 w 434"/>
                <a:gd name="T53" fmla="*/ 484 h 675"/>
                <a:gd name="T54" fmla="*/ 287 w 434"/>
                <a:gd name="T55" fmla="*/ 465 h 675"/>
                <a:gd name="T56" fmla="*/ 249 w 434"/>
                <a:gd name="T57" fmla="*/ 522 h 675"/>
                <a:gd name="T58" fmla="*/ 274 w 434"/>
                <a:gd name="T59" fmla="*/ 414 h 675"/>
                <a:gd name="T60" fmla="*/ 274 w 434"/>
                <a:gd name="T61" fmla="*/ 357 h 675"/>
                <a:gd name="T62" fmla="*/ 262 w 434"/>
                <a:gd name="T63" fmla="*/ 312 h 675"/>
                <a:gd name="T64" fmla="*/ 255 w 434"/>
                <a:gd name="T65" fmla="*/ 338 h 675"/>
                <a:gd name="T66" fmla="*/ 230 w 434"/>
                <a:gd name="T67" fmla="*/ 312 h 675"/>
                <a:gd name="T68" fmla="*/ 217 w 434"/>
                <a:gd name="T69" fmla="*/ 261 h 675"/>
                <a:gd name="T70" fmla="*/ 217 w 434"/>
                <a:gd name="T71" fmla="*/ 210 h 675"/>
                <a:gd name="T72" fmla="*/ 217 w 434"/>
                <a:gd name="T73" fmla="*/ 197 h 675"/>
                <a:gd name="T74" fmla="*/ 204 w 434"/>
                <a:gd name="T75" fmla="*/ 242 h 675"/>
                <a:gd name="T76" fmla="*/ 198 w 434"/>
                <a:gd name="T77" fmla="*/ 287 h 675"/>
                <a:gd name="T78" fmla="*/ 211 w 434"/>
                <a:gd name="T79" fmla="*/ 382 h 675"/>
                <a:gd name="T80" fmla="*/ 160 w 434"/>
                <a:gd name="T81" fmla="*/ 350 h 675"/>
                <a:gd name="T82" fmla="*/ 147 w 434"/>
                <a:gd name="T83" fmla="*/ 299 h 675"/>
                <a:gd name="T84" fmla="*/ 147 w 434"/>
                <a:gd name="T85" fmla="*/ 235 h 675"/>
                <a:gd name="T86" fmla="*/ 160 w 434"/>
                <a:gd name="T87" fmla="*/ 184 h 675"/>
                <a:gd name="T88" fmla="*/ 172 w 434"/>
                <a:gd name="T89" fmla="*/ 140 h 675"/>
                <a:gd name="T90" fmla="*/ 179 w 434"/>
                <a:gd name="T91" fmla="*/ 95 h 675"/>
                <a:gd name="T92" fmla="*/ 172 w 434"/>
                <a:gd name="T93" fmla="*/ 38 h 675"/>
                <a:gd name="T94" fmla="*/ 160 w 434"/>
                <a:gd name="T95" fmla="*/ 31 h 675"/>
                <a:gd name="T96" fmla="*/ 160 w 434"/>
                <a:gd name="T97" fmla="*/ 89 h 675"/>
                <a:gd name="T98" fmla="*/ 141 w 434"/>
                <a:gd name="T99" fmla="*/ 140 h 675"/>
                <a:gd name="T100" fmla="*/ 121 w 434"/>
                <a:gd name="T101" fmla="*/ 191 h 675"/>
                <a:gd name="T102" fmla="*/ 96 w 434"/>
                <a:gd name="T103" fmla="*/ 255 h 675"/>
                <a:gd name="T104" fmla="*/ 77 w 434"/>
                <a:gd name="T105" fmla="*/ 395 h 675"/>
                <a:gd name="T106" fmla="*/ 96 w 434"/>
                <a:gd name="T107" fmla="*/ 459 h 675"/>
                <a:gd name="T108" fmla="*/ 0 w 434"/>
                <a:gd name="T109" fmla="*/ 382 h 6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4"/>
                <a:gd name="T166" fmla="*/ 0 h 675"/>
                <a:gd name="T167" fmla="*/ 434 w 434"/>
                <a:gd name="T168" fmla="*/ 675 h 6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4" h="675">
                  <a:moveTo>
                    <a:pt x="0" y="382"/>
                  </a:moveTo>
                  <a:lnTo>
                    <a:pt x="19" y="395"/>
                  </a:lnTo>
                  <a:lnTo>
                    <a:pt x="26" y="414"/>
                  </a:lnTo>
                  <a:lnTo>
                    <a:pt x="38" y="440"/>
                  </a:lnTo>
                  <a:lnTo>
                    <a:pt x="51" y="471"/>
                  </a:lnTo>
                  <a:lnTo>
                    <a:pt x="51" y="491"/>
                  </a:lnTo>
                  <a:lnTo>
                    <a:pt x="51" y="516"/>
                  </a:lnTo>
                  <a:lnTo>
                    <a:pt x="45" y="535"/>
                  </a:lnTo>
                  <a:lnTo>
                    <a:pt x="45" y="561"/>
                  </a:lnTo>
                  <a:lnTo>
                    <a:pt x="45" y="580"/>
                  </a:lnTo>
                  <a:lnTo>
                    <a:pt x="45" y="599"/>
                  </a:lnTo>
                  <a:lnTo>
                    <a:pt x="51" y="618"/>
                  </a:lnTo>
                  <a:lnTo>
                    <a:pt x="64" y="631"/>
                  </a:lnTo>
                  <a:lnTo>
                    <a:pt x="77" y="650"/>
                  </a:lnTo>
                  <a:lnTo>
                    <a:pt x="89" y="656"/>
                  </a:lnTo>
                  <a:lnTo>
                    <a:pt x="109" y="663"/>
                  </a:lnTo>
                  <a:lnTo>
                    <a:pt x="128" y="669"/>
                  </a:lnTo>
                  <a:lnTo>
                    <a:pt x="147" y="675"/>
                  </a:lnTo>
                  <a:lnTo>
                    <a:pt x="166" y="675"/>
                  </a:lnTo>
                  <a:lnTo>
                    <a:pt x="185" y="669"/>
                  </a:lnTo>
                  <a:lnTo>
                    <a:pt x="204" y="669"/>
                  </a:lnTo>
                  <a:lnTo>
                    <a:pt x="223" y="663"/>
                  </a:lnTo>
                  <a:lnTo>
                    <a:pt x="243" y="656"/>
                  </a:lnTo>
                  <a:lnTo>
                    <a:pt x="262" y="644"/>
                  </a:lnTo>
                  <a:lnTo>
                    <a:pt x="274" y="637"/>
                  </a:lnTo>
                  <a:lnTo>
                    <a:pt x="294" y="624"/>
                  </a:lnTo>
                  <a:lnTo>
                    <a:pt x="306" y="612"/>
                  </a:lnTo>
                  <a:lnTo>
                    <a:pt x="319" y="599"/>
                  </a:lnTo>
                  <a:lnTo>
                    <a:pt x="325" y="586"/>
                  </a:lnTo>
                  <a:lnTo>
                    <a:pt x="332" y="567"/>
                  </a:lnTo>
                  <a:lnTo>
                    <a:pt x="338" y="554"/>
                  </a:lnTo>
                  <a:lnTo>
                    <a:pt x="351" y="542"/>
                  </a:lnTo>
                  <a:lnTo>
                    <a:pt x="357" y="529"/>
                  </a:lnTo>
                  <a:lnTo>
                    <a:pt x="370" y="510"/>
                  </a:lnTo>
                  <a:lnTo>
                    <a:pt x="383" y="503"/>
                  </a:lnTo>
                  <a:lnTo>
                    <a:pt x="396" y="491"/>
                  </a:lnTo>
                  <a:lnTo>
                    <a:pt x="434" y="471"/>
                  </a:lnTo>
                  <a:lnTo>
                    <a:pt x="402" y="478"/>
                  </a:lnTo>
                  <a:lnTo>
                    <a:pt x="383" y="478"/>
                  </a:lnTo>
                  <a:lnTo>
                    <a:pt x="370" y="484"/>
                  </a:lnTo>
                  <a:lnTo>
                    <a:pt x="351" y="491"/>
                  </a:lnTo>
                  <a:lnTo>
                    <a:pt x="345" y="497"/>
                  </a:lnTo>
                  <a:lnTo>
                    <a:pt x="338" y="510"/>
                  </a:lnTo>
                  <a:lnTo>
                    <a:pt x="325" y="522"/>
                  </a:lnTo>
                  <a:lnTo>
                    <a:pt x="300" y="561"/>
                  </a:lnTo>
                  <a:lnTo>
                    <a:pt x="287" y="573"/>
                  </a:lnTo>
                  <a:lnTo>
                    <a:pt x="268" y="586"/>
                  </a:lnTo>
                  <a:lnTo>
                    <a:pt x="249" y="599"/>
                  </a:lnTo>
                  <a:lnTo>
                    <a:pt x="230" y="605"/>
                  </a:lnTo>
                  <a:lnTo>
                    <a:pt x="243" y="586"/>
                  </a:lnTo>
                  <a:lnTo>
                    <a:pt x="255" y="573"/>
                  </a:lnTo>
                  <a:lnTo>
                    <a:pt x="268" y="554"/>
                  </a:lnTo>
                  <a:lnTo>
                    <a:pt x="274" y="529"/>
                  </a:lnTo>
                  <a:lnTo>
                    <a:pt x="287" y="484"/>
                  </a:lnTo>
                  <a:lnTo>
                    <a:pt x="325" y="433"/>
                  </a:lnTo>
                  <a:lnTo>
                    <a:pt x="287" y="465"/>
                  </a:lnTo>
                  <a:lnTo>
                    <a:pt x="274" y="478"/>
                  </a:lnTo>
                  <a:lnTo>
                    <a:pt x="249" y="522"/>
                  </a:lnTo>
                  <a:lnTo>
                    <a:pt x="268" y="452"/>
                  </a:lnTo>
                  <a:lnTo>
                    <a:pt x="274" y="414"/>
                  </a:lnTo>
                  <a:lnTo>
                    <a:pt x="274" y="382"/>
                  </a:lnTo>
                  <a:lnTo>
                    <a:pt x="274" y="357"/>
                  </a:lnTo>
                  <a:lnTo>
                    <a:pt x="268" y="338"/>
                  </a:lnTo>
                  <a:lnTo>
                    <a:pt x="262" y="312"/>
                  </a:lnTo>
                  <a:lnTo>
                    <a:pt x="249" y="287"/>
                  </a:lnTo>
                  <a:lnTo>
                    <a:pt x="255" y="338"/>
                  </a:lnTo>
                  <a:lnTo>
                    <a:pt x="249" y="369"/>
                  </a:lnTo>
                  <a:lnTo>
                    <a:pt x="230" y="312"/>
                  </a:lnTo>
                  <a:lnTo>
                    <a:pt x="217" y="287"/>
                  </a:lnTo>
                  <a:lnTo>
                    <a:pt x="217" y="261"/>
                  </a:lnTo>
                  <a:lnTo>
                    <a:pt x="217" y="235"/>
                  </a:lnTo>
                  <a:lnTo>
                    <a:pt x="217" y="210"/>
                  </a:lnTo>
                  <a:lnTo>
                    <a:pt x="223" y="184"/>
                  </a:lnTo>
                  <a:lnTo>
                    <a:pt x="217" y="197"/>
                  </a:lnTo>
                  <a:lnTo>
                    <a:pt x="211" y="210"/>
                  </a:lnTo>
                  <a:lnTo>
                    <a:pt x="204" y="242"/>
                  </a:lnTo>
                  <a:lnTo>
                    <a:pt x="198" y="261"/>
                  </a:lnTo>
                  <a:lnTo>
                    <a:pt x="198" y="287"/>
                  </a:lnTo>
                  <a:lnTo>
                    <a:pt x="204" y="318"/>
                  </a:lnTo>
                  <a:lnTo>
                    <a:pt x="211" y="382"/>
                  </a:lnTo>
                  <a:lnTo>
                    <a:pt x="198" y="446"/>
                  </a:lnTo>
                  <a:lnTo>
                    <a:pt x="160" y="350"/>
                  </a:lnTo>
                  <a:lnTo>
                    <a:pt x="153" y="325"/>
                  </a:lnTo>
                  <a:lnTo>
                    <a:pt x="147" y="299"/>
                  </a:lnTo>
                  <a:lnTo>
                    <a:pt x="147" y="267"/>
                  </a:lnTo>
                  <a:lnTo>
                    <a:pt x="147" y="235"/>
                  </a:lnTo>
                  <a:lnTo>
                    <a:pt x="153" y="210"/>
                  </a:lnTo>
                  <a:lnTo>
                    <a:pt x="160" y="184"/>
                  </a:lnTo>
                  <a:lnTo>
                    <a:pt x="166" y="159"/>
                  </a:lnTo>
                  <a:lnTo>
                    <a:pt x="172" y="140"/>
                  </a:lnTo>
                  <a:lnTo>
                    <a:pt x="172" y="121"/>
                  </a:lnTo>
                  <a:lnTo>
                    <a:pt x="179" y="95"/>
                  </a:lnTo>
                  <a:lnTo>
                    <a:pt x="172" y="63"/>
                  </a:lnTo>
                  <a:lnTo>
                    <a:pt x="172" y="38"/>
                  </a:lnTo>
                  <a:lnTo>
                    <a:pt x="160" y="0"/>
                  </a:lnTo>
                  <a:lnTo>
                    <a:pt x="160" y="31"/>
                  </a:lnTo>
                  <a:lnTo>
                    <a:pt x="166" y="57"/>
                  </a:lnTo>
                  <a:lnTo>
                    <a:pt x="160" y="89"/>
                  </a:lnTo>
                  <a:lnTo>
                    <a:pt x="153" y="114"/>
                  </a:lnTo>
                  <a:lnTo>
                    <a:pt x="141" y="140"/>
                  </a:lnTo>
                  <a:lnTo>
                    <a:pt x="134" y="165"/>
                  </a:lnTo>
                  <a:lnTo>
                    <a:pt x="121" y="191"/>
                  </a:lnTo>
                  <a:lnTo>
                    <a:pt x="109" y="216"/>
                  </a:lnTo>
                  <a:lnTo>
                    <a:pt x="96" y="255"/>
                  </a:lnTo>
                  <a:lnTo>
                    <a:pt x="83" y="287"/>
                  </a:lnTo>
                  <a:lnTo>
                    <a:pt x="77" y="395"/>
                  </a:lnTo>
                  <a:lnTo>
                    <a:pt x="83" y="420"/>
                  </a:lnTo>
                  <a:lnTo>
                    <a:pt x="96" y="459"/>
                  </a:lnTo>
                  <a:lnTo>
                    <a:pt x="51" y="401"/>
                  </a:lnTo>
                  <a:lnTo>
                    <a:pt x="0" y="382"/>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35858" name="Freeform 35"/>
            <p:cNvSpPr>
              <a:spLocks/>
            </p:cNvSpPr>
            <p:nvPr/>
          </p:nvSpPr>
          <p:spPr bwMode="auto">
            <a:xfrm>
              <a:off x="4703" y="3446"/>
              <a:ext cx="364" cy="555"/>
            </a:xfrm>
            <a:custGeom>
              <a:avLst/>
              <a:gdLst>
                <a:gd name="T0" fmla="*/ 13 w 364"/>
                <a:gd name="T1" fmla="*/ 319 h 555"/>
                <a:gd name="T2" fmla="*/ 32 w 364"/>
                <a:gd name="T3" fmla="*/ 364 h 555"/>
                <a:gd name="T4" fmla="*/ 39 w 364"/>
                <a:gd name="T5" fmla="*/ 409 h 555"/>
                <a:gd name="T6" fmla="*/ 45 w 364"/>
                <a:gd name="T7" fmla="*/ 460 h 555"/>
                <a:gd name="T8" fmla="*/ 51 w 364"/>
                <a:gd name="T9" fmla="*/ 491 h 555"/>
                <a:gd name="T10" fmla="*/ 70 w 364"/>
                <a:gd name="T11" fmla="*/ 523 h 555"/>
                <a:gd name="T12" fmla="*/ 90 w 364"/>
                <a:gd name="T13" fmla="*/ 542 h 555"/>
                <a:gd name="T14" fmla="*/ 128 w 364"/>
                <a:gd name="T15" fmla="*/ 555 h 555"/>
                <a:gd name="T16" fmla="*/ 173 w 364"/>
                <a:gd name="T17" fmla="*/ 555 h 555"/>
                <a:gd name="T18" fmla="*/ 217 w 364"/>
                <a:gd name="T19" fmla="*/ 542 h 555"/>
                <a:gd name="T20" fmla="*/ 249 w 364"/>
                <a:gd name="T21" fmla="*/ 517 h 555"/>
                <a:gd name="T22" fmla="*/ 275 w 364"/>
                <a:gd name="T23" fmla="*/ 485 h 555"/>
                <a:gd name="T24" fmla="*/ 294 w 364"/>
                <a:gd name="T25" fmla="*/ 440 h 555"/>
                <a:gd name="T26" fmla="*/ 332 w 364"/>
                <a:gd name="T27" fmla="*/ 409 h 555"/>
                <a:gd name="T28" fmla="*/ 338 w 364"/>
                <a:gd name="T29" fmla="*/ 396 h 555"/>
                <a:gd name="T30" fmla="*/ 306 w 364"/>
                <a:gd name="T31" fmla="*/ 415 h 555"/>
                <a:gd name="T32" fmla="*/ 281 w 364"/>
                <a:gd name="T33" fmla="*/ 440 h 555"/>
                <a:gd name="T34" fmla="*/ 249 w 364"/>
                <a:gd name="T35" fmla="*/ 479 h 555"/>
                <a:gd name="T36" fmla="*/ 224 w 364"/>
                <a:gd name="T37" fmla="*/ 504 h 555"/>
                <a:gd name="T38" fmla="*/ 192 w 364"/>
                <a:gd name="T39" fmla="*/ 523 h 555"/>
                <a:gd name="T40" fmla="*/ 211 w 364"/>
                <a:gd name="T41" fmla="*/ 485 h 555"/>
                <a:gd name="T42" fmla="*/ 230 w 364"/>
                <a:gd name="T43" fmla="*/ 447 h 555"/>
                <a:gd name="T44" fmla="*/ 268 w 364"/>
                <a:gd name="T45" fmla="*/ 358 h 555"/>
                <a:gd name="T46" fmla="*/ 230 w 364"/>
                <a:gd name="T47" fmla="*/ 402 h 555"/>
                <a:gd name="T48" fmla="*/ 224 w 364"/>
                <a:gd name="T49" fmla="*/ 377 h 555"/>
                <a:gd name="T50" fmla="*/ 230 w 364"/>
                <a:gd name="T51" fmla="*/ 307 h 555"/>
                <a:gd name="T52" fmla="*/ 217 w 364"/>
                <a:gd name="T53" fmla="*/ 243 h 555"/>
                <a:gd name="T54" fmla="*/ 211 w 364"/>
                <a:gd name="T55" fmla="*/ 268 h 555"/>
                <a:gd name="T56" fmla="*/ 192 w 364"/>
                <a:gd name="T57" fmla="*/ 243 h 555"/>
                <a:gd name="T58" fmla="*/ 179 w 364"/>
                <a:gd name="T59" fmla="*/ 192 h 555"/>
                <a:gd name="T60" fmla="*/ 185 w 364"/>
                <a:gd name="T61" fmla="*/ 122 h 555"/>
                <a:gd name="T62" fmla="*/ 166 w 364"/>
                <a:gd name="T63" fmla="*/ 205 h 555"/>
                <a:gd name="T64" fmla="*/ 173 w 364"/>
                <a:gd name="T65" fmla="*/ 249 h 555"/>
                <a:gd name="T66" fmla="*/ 179 w 364"/>
                <a:gd name="T67" fmla="*/ 313 h 555"/>
                <a:gd name="T68" fmla="*/ 128 w 364"/>
                <a:gd name="T69" fmla="*/ 275 h 555"/>
                <a:gd name="T70" fmla="*/ 122 w 364"/>
                <a:gd name="T71" fmla="*/ 230 h 555"/>
                <a:gd name="T72" fmla="*/ 128 w 364"/>
                <a:gd name="T73" fmla="*/ 179 h 555"/>
                <a:gd name="T74" fmla="*/ 141 w 364"/>
                <a:gd name="T75" fmla="*/ 128 h 555"/>
                <a:gd name="T76" fmla="*/ 153 w 364"/>
                <a:gd name="T77" fmla="*/ 77 h 555"/>
                <a:gd name="T78" fmla="*/ 147 w 364"/>
                <a:gd name="T79" fmla="*/ 32 h 555"/>
                <a:gd name="T80" fmla="*/ 141 w 364"/>
                <a:gd name="T81" fmla="*/ 32 h 555"/>
                <a:gd name="T82" fmla="*/ 128 w 364"/>
                <a:gd name="T83" fmla="*/ 83 h 555"/>
                <a:gd name="T84" fmla="*/ 109 w 364"/>
                <a:gd name="T85" fmla="*/ 141 h 555"/>
                <a:gd name="T86" fmla="*/ 77 w 364"/>
                <a:gd name="T87" fmla="*/ 217 h 555"/>
                <a:gd name="T88" fmla="*/ 64 w 364"/>
                <a:gd name="T89" fmla="*/ 345 h 555"/>
                <a:gd name="T90" fmla="*/ 39 w 364"/>
                <a:gd name="T91" fmla="*/ 326 h 5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64"/>
                <a:gd name="T139" fmla="*/ 0 h 555"/>
                <a:gd name="T140" fmla="*/ 364 w 364"/>
                <a:gd name="T141" fmla="*/ 555 h 55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64" h="555">
                  <a:moveTo>
                    <a:pt x="0" y="307"/>
                  </a:moveTo>
                  <a:lnTo>
                    <a:pt x="13" y="319"/>
                  </a:lnTo>
                  <a:lnTo>
                    <a:pt x="19" y="338"/>
                  </a:lnTo>
                  <a:lnTo>
                    <a:pt x="32" y="364"/>
                  </a:lnTo>
                  <a:lnTo>
                    <a:pt x="39" y="389"/>
                  </a:lnTo>
                  <a:lnTo>
                    <a:pt x="39" y="409"/>
                  </a:lnTo>
                  <a:lnTo>
                    <a:pt x="39" y="434"/>
                  </a:lnTo>
                  <a:lnTo>
                    <a:pt x="45" y="460"/>
                  </a:lnTo>
                  <a:lnTo>
                    <a:pt x="51" y="479"/>
                  </a:lnTo>
                  <a:lnTo>
                    <a:pt x="51" y="491"/>
                  </a:lnTo>
                  <a:lnTo>
                    <a:pt x="58" y="511"/>
                  </a:lnTo>
                  <a:lnTo>
                    <a:pt x="70" y="523"/>
                  </a:lnTo>
                  <a:lnTo>
                    <a:pt x="77" y="536"/>
                  </a:lnTo>
                  <a:lnTo>
                    <a:pt x="90" y="542"/>
                  </a:lnTo>
                  <a:lnTo>
                    <a:pt x="109" y="549"/>
                  </a:lnTo>
                  <a:lnTo>
                    <a:pt x="128" y="555"/>
                  </a:lnTo>
                  <a:lnTo>
                    <a:pt x="153" y="555"/>
                  </a:lnTo>
                  <a:lnTo>
                    <a:pt x="173" y="555"/>
                  </a:lnTo>
                  <a:lnTo>
                    <a:pt x="192" y="549"/>
                  </a:lnTo>
                  <a:lnTo>
                    <a:pt x="217" y="542"/>
                  </a:lnTo>
                  <a:lnTo>
                    <a:pt x="236" y="530"/>
                  </a:lnTo>
                  <a:lnTo>
                    <a:pt x="249" y="517"/>
                  </a:lnTo>
                  <a:lnTo>
                    <a:pt x="262" y="498"/>
                  </a:lnTo>
                  <a:lnTo>
                    <a:pt x="275" y="485"/>
                  </a:lnTo>
                  <a:lnTo>
                    <a:pt x="287" y="460"/>
                  </a:lnTo>
                  <a:lnTo>
                    <a:pt x="294" y="440"/>
                  </a:lnTo>
                  <a:lnTo>
                    <a:pt x="313" y="421"/>
                  </a:lnTo>
                  <a:lnTo>
                    <a:pt x="332" y="409"/>
                  </a:lnTo>
                  <a:lnTo>
                    <a:pt x="364" y="396"/>
                  </a:lnTo>
                  <a:lnTo>
                    <a:pt x="338" y="396"/>
                  </a:lnTo>
                  <a:lnTo>
                    <a:pt x="319" y="402"/>
                  </a:lnTo>
                  <a:lnTo>
                    <a:pt x="306" y="415"/>
                  </a:lnTo>
                  <a:lnTo>
                    <a:pt x="294" y="421"/>
                  </a:lnTo>
                  <a:lnTo>
                    <a:pt x="281" y="440"/>
                  </a:lnTo>
                  <a:lnTo>
                    <a:pt x="262" y="460"/>
                  </a:lnTo>
                  <a:lnTo>
                    <a:pt x="249" y="479"/>
                  </a:lnTo>
                  <a:lnTo>
                    <a:pt x="236" y="491"/>
                  </a:lnTo>
                  <a:lnTo>
                    <a:pt x="224" y="504"/>
                  </a:lnTo>
                  <a:lnTo>
                    <a:pt x="204" y="511"/>
                  </a:lnTo>
                  <a:lnTo>
                    <a:pt x="192" y="523"/>
                  </a:lnTo>
                  <a:lnTo>
                    <a:pt x="198" y="504"/>
                  </a:lnTo>
                  <a:lnTo>
                    <a:pt x="211" y="485"/>
                  </a:lnTo>
                  <a:lnTo>
                    <a:pt x="224" y="472"/>
                  </a:lnTo>
                  <a:lnTo>
                    <a:pt x="230" y="447"/>
                  </a:lnTo>
                  <a:lnTo>
                    <a:pt x="243" y="402"/>
                  </a:lnTo>
                  <a:lnTo>
                    <a:pt x="268" y="358"/>
                  </a:lnTo>
                  <a:lnTo>
                    <a:pt x="236" y="389"/>
                  </a:lnTo>
                  <a:lnTo>
                    <a:pt x="230" y="402"/>
                  </a:lnTo>
                  <a:lnTo>
                    <a:pt x="211" y="440"/>
                  </a:lnTo>
                  <a:lnTo>
                    <a:pt x="224" y="377"/>
                  </a:lnTo>
                  <a:lnTo>
                    <a:pt x="230" y="338"/>
                  </a:lnTo>
                  <a:lnTo>
                    <a:pt x="230" y="307"/>
                  </a:lnTo>
                  <a:lnTo>
                    <a:pt x="224" y="262"/>
                  </a:lnTo>
                  <a:lnTo>
                    <a:pt x="217" y="243"/>
                  </a:lnTo>
                  <a:lnTo>
                    <a:pt x="211" y="230"/>
                  </a:lnTo>
                  <a:lnTo>
                    <a:pt x="211" y="268"/>
                  </a:lnTo>
                  <a:lnTo>
                    <a:pt x="211" y="300"/>
                  </a:lnTo>
                  <a:lnTo>
                    <a:pt x="192" y="243"/>
                  </a:lnTo>
                  <a:lnTo>
                    <a:pt x="185" y="217"/>
                  </a:lnTo>
                  <a:lnTo>
                    <a:pt x="179" y="192"/>
                  </a:lnTo>
                  <a:lnTo>
                    <a:pt x="185" y="166"/>
                  </a:lnTo>
                  <a:lnTo>
                    <a:pt x="185" y="122"/>
                  </a:lnTo>
                  <a:lnTo>
                    <a:pt x="173" y="179"/>
                  </a:lnTo>
                  <a:lnTo>
                    <a:pt x="166" y="205"/>
                  </a:lnTo>
                  <a:lnTo>
                    <a:pt x="166" y="230"/>
                  </a:lnTo>
                  <a:lnTo>
                    <a:pt x="173" y="249"/>
                  </a:lnTo>
                  <a:lnTo>
                    <a:pt x="173" y="281"/>
                  </a:lnTo>
                  <a:lnTo>
                    <a:pt x="179" y="313"/>
                  </a:lnTo>
                  <a:lnTo>
                    <a:pt x="166" y="370"/>
                  </a:lnTo>
                  <a:lnTo>
                    <a:pt x="128" y="275"/>
                  </a:lnTo>
                  <a:lnTo>
                    <a:pt x="122" y="256"/>
                  </a:lnTo>
                  <a:lnTo>
                    <a:pt x="122" y="230"/>
                  </a:lnTo>
                  <a:lnTo>
                    <a:pt x="122" y="205"/>
                  </a:lnTo>
                  <a:lnTo>
                    <a:pt x="128" y="179"/>
                  </a:lnTo>
                  <a:lnTo>
                    <a:pt x="134" y="147"/>
                  </a:lnTo>
                  <a:lnTo>
                    <a:pt x="141" y="128"/>
                  </a:lnTo>
                  <a:lnTo>
                    <a:pt x="147" y="102"/>
                  </a:lnTo>
                  <a:lnTo>
                    <a:pt x="153" y="77"/>
                  </a:lnTo>
                  <a:lnTo>
                    <a:pt x="153" y="58"/>
                  </a:lnTo>
                  <a:lnTo>
                    <a:pt x="147" y="32"/>
                  </a:lnTo>
                  <a:lnTo>
                    <a:pt x="134" y="0"/>
                  </a:lnTo>
                  <a:lnTo>
                    <a:pt x="141" y="32"/>
                  </a:lnTo>
                  <a:lnTo>
                    <a:pt x="134" y="58"/>
                  </a:lnTo>
                  <a:lnTo>
                    <a:pt x="128" y="83"/>
                  </a:lnTo>
                  <a:lnTo>
                    <a:pt x="122" y="109"/>
                  </a:lnTo>
                  <a:lnTo>
                    <a:pt x="109" y="141"/>
                  </a:lnTo>
                  <a:lnTo>
                    <a:pt x="90" y="192"/>
                  </a:lnTo>
                  <a:lnTo>
                    <a:pt x="77" y="217"/>
                  </a:lnTo>
                  <a:lnTo>
                    <a:pt x="64" y="326"/>
                  </a:lnTo>
                  <a:lnTo>
                    <a:pt x="64" y="345"/>
                  </a:lnTo>
                  <a:lnTo>
                    <a:pt x="77" y="383"/>
                  </a:lnTo>
                  <a:lnTo>
                    <a:pt x="39" y="326"/>
                  </a:lnTo>
                  <a:lnTo>
                    <a:pt x="0" y="307"/>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grpSp>
      <p:sp>
        <p:nvSpPr>
          <p:cNvPr id="21" name="Rectangle 2"/>
          <p:cNvSpPr txBox="1">
            <a:spLocks noChangeArrowheads="1"/>
          </p:cNvSpPr>
          <p:nvPr/>
        </p:nvSpPr>
        <p:spPr bwMode="auto">
          <a:xfrm>
            <a:off x="2325857" y="3347739"/>
            <a:ext cx="8208962" cy="3213100"/>
          </a:xfrm>
          <a:prstGeom prst="rect">
            <a:avLst/>
          </a:prstGeom>
          <a:noFill/>
          <a:ln w="9525">
            <a:noFill/>
            <a:miter lim="800000"/>
            <a:headEnd/>
            <a:tailEnd/>
          </a:ln>
          <a:effectLst>
            <a:outerShdw dist="53882" dir="2700000" algn="ctr" rotWithShape="0">
              <a:schemeClr val="tx1"/>
            </a:outerShdw>
          </a:effectLst>
        </p:spPr>
        <p:txBody>
          <a:bodyPr anchor="ctr"/>
          <a:lstStyle/>
          <a:p>
            <a:pPr algn="ctr">
              <a:defRPr/>
            </a:pPr>
            <a:r>
              <a:rPr lang="es-ES" sz="4800" b="1" kern="0" dirty="0">
                <a:solidFill>
                  <a:srgbClr val="FF0000"/>
                </a:solidFill>
                <a:latin typeface="Century Gothic" pitchFamily="34" charset="0"/>
                <a:ea typeface="+mj-ea"/>
                <a:cs typeface="+mj-cs"/>
              </a:rPr>
              <a:t>Ministerio Pastoral Integral </a:t>
            </a:r>
          </a:p>
        </p:txBody>
      </p:sp>
      <p:pic>
        <p:nvPicPr>
          <p:cNvPr id="20" name="Picture 7" descr="Dove2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30338" y="957495"/>
            <a:ext cx="29241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22975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1+#ppt_w/2"/>
                                          </p:val>
                                        </p:tav>
                                        <p:tav tm="100000">
                                          <p:val>
                                            <p:strVal val="#ppt_x"/>
                                          </p:val>
                                        </p:tav>
                                      </p:tavLst>
                                    </p:anim>
                                    <p:anim calcmode="lin" valueType="num">
                                      <p:cBhvr additive="base">
                                        <p:cTn id="8" dur="3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1"/>
                                          </p:val>
                                        </p:tav>
                                        <p:tav tm="100000">
                                          <p:val>
                                            <p:strVal val="#ppt_x"/>
                                          </p:val>
                                        </p:tav>
                                      </p:tavLst>
                                    </p:anim>
                                    <p:anim calcmode="lin" valueType="num">
                                      <p:cBhvr>
                                        <p:cTn id="15" dur="1000" fill="hold"/>
                                        <p:tgtEl>
                                          <p:spTgt spid="21"/>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3500"/>
                            </p:stCondLst>
                            <p:childTnLst>
                              <p:par>
                                <p:cTn id="17" presetID="2" presetClass="entr" presetSubtype="3"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0" fill="hold"/>
                                        <p:tgtEl>
                                          <p:spTgt spid="20"/>
                                        </p:tgtEl>
                                        <p:attrNameLst>
                                          <p:attrName>ppt_x</p:attrName>
                                        </p:attrNameLst>
                                      </p:cBhvr>
                                      <p:tavLst>
                                        <p:tav tm="0">
                                          <p:val>
                                            <p:strVal val="1+#ppt_w/2"/>
                                          </p:val>
                                        </p:tav>
                                        <p:tav tm="100000">
                                          <p:val>
                                            <p:strVal val="#ppt_x"/>
                                          </p:val>
                                        </p:tav>
                                      </p:tavLst>
                                    </p:anim>
                                    <p:anim calcmode="lin" valueType="num">
                                      <p:cBhvr additive="base">
                                        <p:cTn id="20" dur="50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3640" y="555358"/>
            <a:ext cx="11243256" cy="5632311"/>
          </a:xfrm>
          <a:prstGeom prst="rect">
            <a:avLst/>
          </a:prstGeom>
          <a:solidFill>
            <a:schemeClr val="bg2"/>
          </a:solidFill>
          <a:ln w="38100">
            <a:solidFill>
              <a:srgbClr val="FF9966"/>
            </a:solidFill>
            <a:miter lim="800000"/>
            <a:headEnd/>
            <a:tailEnd/>
          </a:ln>
        </p:spPr>
        <p:txBody>
          <a:bodyPr wrap="square">
            <a:spAutoFit/>
          </a:bodyPr>
          <a:lstStyle/>
          <a:p>
            <a:pPr algn="just">
              <a:defRPr/>
            </a:pPr>
            <a:r>
              <a:rPr lang="es-BO" sz="2400" dirty="0">
                <a:latin typeface="Arial" charset="0"/>
              </a:rPr>
              <a:t>La recomendación o el consejo sabio dado por José al interpretar el sueño de Faraón, hacen que éste le nombre como  su Primer Ministro. En este cargo José demostró un buen sentido de servicio y capacidad de administración tomando en cuenta la prevención, la planificación, la organización inteligente y una estrategia responsable tomando el control para hacer frente a este tiempo de crisis y hambruna implementando un prototipo de Programa de Alimentación pública en todo el Imperio egipcio. </a:t>
            </a:r>
            <a:endParaRPr lang="es-PE" sz="2400" dirty="0">
              <a:latin typeface="Arial" charset="0"/>
            </a:endParaRPr>
          </a:p>
          <a:p>
            <a:pPr algn="just">
              <a:defRPr/>
            </a:pPr>
            <a:r>
              <a:rPr lang="es-BO" sz="2400" dirty="0">
                <a:latin typeface="Arial" charset="0"/>
              </a:rPr>
              <a:t> </a:t>
            </a:r>
            <a:endParaRPr lang="es-PE" sz="2400" dirty="0">
              <a:latin typeface="Arial" charset="0"/>
            </a:endParaRPr>
          </a:p>
          <a:p>
            <a:pPr algn="just">
              <a:defRPr/>
            </a:pPr>
            <a:r>
              <a:rPr lang="es-BO" sz="2400" dirty="0">
                <a:latin typeface="Arial" charset="0"/>
              </a:rPr>
              <a:t> José con la sabiduría que Dios le dio administró la alimentación de todo un Imperio por el tiempo de 14 años. Primero en los 7 años de abundancia se proyectó en la construcción de grandes graneros y pidió a los egipcios que entregaran el 20 por ciento o la quinta parte de la producción anual de trigo mientras haya abundancia para ser guardados para el tiempo de la escasez o hambruna.</a:t>
            </a:r>
            <a:endParaRPr lang="es-PE" sz="2400" dirty="0">
              <a:latin typeface="Arial" charset="0"/>
            </a:endParaRPr>
          </a:p>
          <a:p>
            <a:pPr marL="273050">
              <a:tabLst>
                <a:tab pos="627063" algn="l"/>
              </a:tabLst>
              <a:defRPr/>
            </a:pPr>
            <a:endParaRPr lang="es-ES" sz="2400" dirty="0">
              <a:latin typeface="Arial" charset="0"/>
            </a:endParaRPr>
          </a:p>
        </p:txBody>
      </p:sp>
    </p:spTree>
    <p:extLst>
      <p:ext uri="{BB962C8B-B14F-4D97-AF65-F5344CB8AC3E}">
        <p14:creationId xmlns:p14="http://schemas.microsoft.com/office/powerpoint/2010/main" val="3235127966"/>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135189" y="333376"/>
            <a:ext cx="8067675" cy="461963"/>
          </a:xfrm>
          <a:prstGeom prst="rect">
            <a:avLst/>
          </a:prstGeom>
          <a:solidFill>
            <a:srgbClr val="FFFF00"/>
          </a:solidFill>
          <a:ln w="38100">
            <a:solidFill>
              <a:srgbClr val="FF9966"/>
            </a:solidFill>
            <a:miter lim="800000"/>
            <a:headEnd/>
            <a:tailEnd/>
          </a:ln>
        </p:spPr>
        <p:txBody>
          <a:bodyPr>
            <a:spAutoFit/>
          </a:bodyPr>
          <a:lstStyle/>
          <a:p>
            <a:pPr algn="ctr">
              <a:defRPr/>
            </a:pPr>
            <a:r>
              <a:rPr lang="es-MX" sz="2400" b="1" dirty="0">
                <a:solidFill>
                  <a:srgbClr val="FF0000"/>
                </a:solidFill>
                <a:effectLst>
                  <a:outerShdw blurRad="38100" dist="38100" dir="2700000" algn="tl">
                    <a:srgbClr val="000000">
                      <a:alpha val="43137"/>
                    </a:srgbClr>
                  </a:outerShdw>
                </a:effectLst>
                <a:latin typeface="Arial Narrow" pitchFamily="34" charset="0"/>
                <a:cs typeface="Arial" charset="0"/>
              </a:rPr>
              <a:t>SU PLANIFICACIÓN</a:t>
            </a:r>
            <a:endParaRPr lang="es-MX" sz="2400" b="1" dirty="0">
              <a:solidFill>
                <a:srgbClr val="FF0000"/>
              </a:solidFill>
              <a:latin typeface="Arial Narrow" pitchFamily="34" charset="0"/>
              <a:cs typeface="Arial" charset="0"/>
            </a:endParaRPr>
          </a:p>
        </p:txBody>
      </p:sp>
      <p:sp>
        <p:nvSpPr>
          <p:cNvPr id="54276" name="1 Rectángulo"/>
          <p:cNvSpPr>
            <a:spLocks noChangeArrowheads="1"/>
          </p:cNvSpPr>
          <p:nvPr/>
        </p:nvSpPr>
        <p:spPr bwMode="auto">
          <a:xfrm>
            <a:off x="1774825" y="1052514"/>
            <a:ext cx="8428038"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BO" altLang="es-PE" dirty="0"/>
              <a:t> </a:t>
            </a:r>
            <a:endParaRPr lang="es-PE" altLang="es-PE" dirty="0"/>
          </a:p>
          <a:p>
            <a:pPr eaLnBrk="1" hangingPunct="1"/>
            <a:r>
              <a:rPr lang="es-BO" altLang="es-PE" sz="2800" dirty="0"/>
              <a:t>Durante los siete años de abundancia se debía de cobrar el 20% de toda la producción y almacenarla en grandes depósitos que se tendrían que construir en cada ciudad.</a:t>
            </a:r>
            <a:endParaRPr lang="es-PE" altLang="es-PE" sz="2800" dirty="0"/>
          </a:p>
          <a:p>
            <a:pPr eaLnBrk="1" hangingPunct="1"/>
            <a:endParaRPr lang="es-BO" altLang="es-PE" sz="2800" dirty="0"/>
          </a:p>
          <a:p>
            <a:pPr eaLnBrk="1" hangingPunct="1"/>
            <a:endParaRPr lang="es-BO" altLang="es-PE" sz="2800" dirty="0"/>
          </a:p>
          <a:p>
            <a:pPr eaLnBrk="1" hangingPunct="1"/>
            <a:endParaRPr lang="es-PE" altLang="es-PE" sz="2800" dirty="0"/>
          </a:p>
          <a:p>
            <a:pPr eaLnBrk="1" hangingPunct="1"/>
            <a:r>
              <a:rPr lang="es-BO" altLang="es-PE" sz="2800" dirty="0"/>
              <a:t>El excedente de la producción de cada año se guardaría en cada ciudad para ser usados en los siete años de escasez y hambruna, vendiéndose de manera ordenada y tomando el control en la distribución. </a:t>
            </a:r>
            <a:endParaRPr lang="es-PE" altLang="es-PE" sz="2800" dirty="0"/>
          </a:p>
          <a:p>
            <a:pPr eaLnBrk="1" hangingPunct="1"/>
            <a:r>
              <a:rPr lang="es-BO" altLang="es-PE" sz="2800" dirty="0"/>
              <a:t> </a:t>
            </a:r>
            <a:endParaRPr lang="es-PE" altLang="es-PE" sz="2800" dirty="0"/>
          </a:p>
        </p:txBody>
      </p:sp>
      <p:sp>
        <p:nvSpPr>
          <p:cNvPr id="9" name="Rectangle 2"/>
          <p:cNvSpPr>
            <a:spLocks noChangeArrowheads="1"/>
          </p:cNvSpPr>
          <p:nvPr/>
        </p:nvSpPr>
        <p:spPr bwMode="auto">
          <a:xfrm>
            <a:off x="1779589" y="3419476"/>
            <a:ext cx="8067675" cy="461963"/>
          </a:xfrm>
          <a:prstGeom prst="rect">
            <a:avLst/>
          </a:prstGeom>
          <a:solidFill>
            <a:srgbClr val="FFFF00"/>
          </a:solidFill>
          <a:ln w="38100">
            <a:solidFill>
              <a:srgbClr val="FF9966"/>
            </a:solidFill>
            <a:miter lim="800000"/>
            <a:headEnd/>
            <a:tailEnd/>
          </a:ln>
        </p:spPr>
        <p:txBody>
          <a:bodyPr>
            <a:spAutoFit/>
          </a:bodyPr>
          <a:lstStyle/>
          <a:p>
            <a:pPr algn="ctr">
              <a:defRPr/>
            </a:pPr>
            <a:r>
              <a:rPr lang="es-MX" sz="2400" b="1" dirty="0">
                <a:solidFill>
                  <a:srgbClr val="FF0000"/>
                </a:solidFill>
                <a:effectLst>
                  <a:outerShdw blurRad="38100" dist="38100" dir="2700000" algn="tl">
                    <a:srgbClr val="000000">
                      <a:alpha val="43137"/>
                    </a:srgbClr>
                  </a:outerShdw>
                </a:effectLst>
                <a:latin typeface="Arial Narrow" pitchFamily="34" charset="0"/>
                <a:cs typeface="Arial" charset="0"/>
              </a:rPr>
              <a:t>SU PREVENCIÓN</a:t>
            </a:r>
            <a:endParaRPr lang="es-MX" sz="2400" b="1" dirty="0">
              <a:solidFill>
                <a:srgbClr val="FF0000"/>
              </a:solidFill>
              <a:latin typeface="Arial Narrow" pitchFamily="34" charset="0"/>
              <a:cs typeface="Arial" charset="0"/>
            </a:endParaRPr>
          </a:p>
        </p:txBody>
      </p:sp>
    </p:spTree>
    <p:extLst>
      <p:ext uri="{BB962C8B-B14F-4D97-AF65-F5344CB8AC3E}">
        <p14:creationId xmlns:p14="http://schemas.microsoft.com/office/powerpoint/2010/main" val="2849898518"/>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1992314" y="333376"/>
            <a:ext cx="8066087" cy="523875"/>
          </a:xfrm>
          <a:prstGeom prst="rect">
            <a:avLst/>
          </a:prstGeom>
          <a:solidFill>
            <a:srgbClr val="FFFF00"/>
          </a:solidFill>
          <a:ln w="38100">
            <a:solidFill>
              <a:srgbClr val="FF9966"/>
            </a:solidFill>
            <a:miter lim="800000"/>
            <a:headEnd/>
            <a:tailEnd/>
          </a:ln>
        </p:spPr>
        <p:txBody>
          <a:bodyPr>
            <a:spAutoFit/>
          </a:bodyPr>
          <a:lstStyle/>
          <a:p>
            <a:pPr algn="ctr">
              <a:defRPr/>
            </a:pPr>
            <a:r>
              <a:rPr lang="es-MX" sz="2800" b="1" dirty="0">
                <a:solidFill>
                  <a:srgbClr val="FF0000"/>
                </a:solidFill>
                <a:effectLst>
                  <a:outerShdw blurRad="38100" dist="38100" dir="2700000" algn="tl">
                    <a:srgbClr val="000000">
                      <a:alpha val="43137"/>
                    </a:srgbClr>
                  </a:outerShdw>
                </a:effectLst>
                <a:latin typeface="Arial Narrow" pitchFamily="34" charset="0"/>
                <a:cs typeface="Arial" charset="0"/>
              </a:rPr>
              <a:t>SU ESTRATEGIA</a:t>
            </a:r>
            <a:endParaRPr lang="es-MX" sz="2800" b="1" dirty="0">
              <a:solidFill>
                <a:srgbClr val="FF0000"/>
              </a:solidFill>
              <a:latin typeface="Arial Narrow" pitchFamily="34" charset="0"/>
              <a:cs typeface="Arial" charset="0"/>
            </a:endParaRPr>
          </a:p>
        </p:txBody>
      </p:sp>
      <p:sp>
        <p:nvSpPr>
          <p:cNvPr id="6" name="Rectangle 2"/>
          <p:cNvSpPr>
            <a:spLocks noChangeArrowheads="1"/>
          </p:cNvSpPr>
          <p:nvPr/>
        </p:nvSpPr>
        <p:spPr bwMode="auto">
          <a:xfrm>
            <a:off x="1847850" y="1225551"/>
            <a:ext cx="8496300" cy="4524375"/>
          </a:xfrm>
          <a:prstGeom prst="rect">
            <a:avLst/>
          </a:prstGeom>
          <a:solidFill>
            <a:schemeClr val="bg2"/>
          </a:solidFill>
          <a:ln w="38100">
            <a:solidFill>
              <a:srgbClr val="FF9966"/>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BO" altLang="es-PE" sz="2400"/>
              <a:t>Su estrategia responsable permitió la supervivencia de los pueblos de la tierra en tiempos de escasez y especialmente al pueblo de Israel, lo cual demostraba la protección a sus amados.</a:t>
            </a:r>
            <a:endParaRPr lang="es-PE" altLang="es-PE" sz="2400"/>
          </a:p>
          <a:p>
            <a:pPr eaLnBrk="1" hangingPunct="1"/>
            <a:r>
              <a:rPr lang="es-BO" altLang="es-PE" sz="2400"/>
              <a:t>Como vemos este otro caso nos enseña el sentido de servicio social que debemos considerar como ministros del Señor en la responsabilidad del cargo que Dios nos da al ponernos frente a una congregación que se encuentra dentro de una sociedad en la cual tenemos que ser luz y sal cumpliendo la misión integral dada a la iglesia y cumplir nuestro ministerio tal como lo demanda la epístola de Romanos 12:8.</a:t>
            </a:r>
            <a:endParaRPr lang="es-PE" altLang="es-PE" sz="2400"/>
          </a:p>
        </p:txBody>
      </p:sp>
    </p:spTree>
    <p:extLst>
      <p:ext uri="{BB962C8B-B14F-4D97-AF65-F5344CB8AC3E}">
        <p14:creationId xmlns:p14="http://schemas.microsoft.com/office/powerpoint/2010/main" val="152981881"/>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524000" y="0"/>
            <a:ext cx="9144000" cy="6858000"/>
          </a:xfrm>
          <a:prstGeom prst="rect">
            <a:avLst/>
          </a:prstGeom>
          <a:noFill/>
          <a:ln w="0" algn="in">
            <a:noFill/>
            <a:miter lim="800000"/>
            <a:headEnd/>
            <a:tailEnd/>
          </a:ln>
          <a:effectLst/>
        </p:spPr>
        <p:txBody>
          <a:bodyPr lIns="35560" tIns="35560" rIns="35560" bIns="35560"/>
          <a:lstStyle/>
          <a:p>
            <a:pPr algn="ctr">
              <a:defRPr/>
            </a:pPr>
            <a:endParaRPr lang="es-ES_tradnl" sz="3600" b="1" dirty="0">
              <a:solidFill>
                <a:srgbClr val="FF0000"/>
              </a:solidFill>
              <a:effectLst>
                <a:outerShdw blurRad="38100" dist="38100" dir="2700000" algn="tl">
                  <a:srgbClr val="000000"/>
                </a:outerShdw>
              </a:effectLst>
              <a:latin typeface="Arial" charset="0"/>
            </a:endParaRPr>
          </a:p>
          <a:p>
            <a:pPr algn="ctr">
              <a:defRPr/>
            </a:pPr>
            <a:r>
              <a:rPr lang="es-ES_tradnl" sz="3600" b="1" dirty="0">
                <a:solidFill>
                  <a:srgbClr val="FF0000"/>
                </a:solidFill>
                <a:effectLst>
                  <a:outerShdw blurRad="38100" dist="38100" dir="2700000" algn="tl">
                    <a:srgbClr val="000000"/>
                  </a:outerShdw>
                </a:effectLst>
                <a:latin typeface="Arial" charset="0"/>
              </a:rPr>
              <a:t>BOSQUEJO DEL CURSO</a:t>
            </a:r>
          </a:p>
          <a:p>
            <a:pPr>
              <a:defRPr/>
            </a:pPr>
            <a:endParaRPr lang="es-MX" sz="2000" dirty="0">
              <a:solidFill>
                <a:srgbClr val="FF0000"/>
              </a:solidFill>
              <a:latin typeface="Arial Black" pitchFamily="34" charset="0"/>
            </a:endParaRPr>
          </a:p>
          <a:p>
            <a:pPr marL="533400">
              <a:tabLst>
                <a:tab pos="1257300" algn="l"/>
              </a:tabLst>
              <a:defRPr/>
            </a:pPr>
            <a:r>
              <a:rPr lang="es-ES" sz="2800" dirty="0">
                <a:solidFill>
                  <a:srgbClr val="FF0000"/>
                </a:solidFill>
                <a:cs typeface="Arial" pitchFamily="34" charset="0"/>
              </a:rPr>
              <a:t>Introducción</a:t>
            </a:r>
          </a:p>
          <a:p>
            <a:pPr marL="1104900" indent="-571500">
              <a:buFontTx/>
              <a:buAutoNum type="romanUcPeriod"/>
              <a:tabLst>
                <a:tab pos="1257300" algn="l"/>
              </a:tabLst>
              <a:defRPr/>
            </a:pPr>
            <a:r>
              <a:rPr lang="es-ES" sz="2800" dirty="0">
                <a:solidFill>
                  <a:srgbClr val="FF0000"/>
                </a:solidFill>
                <a:cs typeface="Arial" pitchFamily="34" charset="0"/>
              </a:rPr>
              <a:t>El Ministerio social en el Antiguo Testamento.</a:t>
            </a:r>
          </a:p>
          <a:p>
            <a:pPr marL="1104900" indent="-571500">
              <a:buFontTx/>
              <a:buAutoNum type="romanUcPeriod"/>
              <a:tabLst>
                <a:tab pos="1257300" algn="l"/>
              </a:tabLst>
              <a:defRPr/>
            </a:pPr>
            <a:r>
              <a:rPr lang="es-ES" sz="2800" dirty="0">
                <a:solidFill>
                  <a:srgbClr val="FF0000"/>
                </a:solidFill>
                <a:cs typeface="Arial" pitchFamily="34" charset="0"/>
              </a:rPr>
              <a:t>El Ministerio social en el Nuevo Testamento.</a:t>
            </a:r>
          </a:p>
          <a:p>
            <a:pPr marL="1104900" indent="-571500">
              <a:buFontTx/>
              <a:buAutoNum type="romanUcPeriod"/>
              <a:tabLst>
                <a:tab pos="1257300" algn="l"/>
              </a:tabLst>
              <a:defRPr/>
            </a:pPr>
            <a:r>
              <a:rPr lang="es-ES" sz="2800" dirty="0">
                <a:solidFill>
                  <a:srgbClr val="FF0000"/>
                </a:solidFill>
                <a:cs typeface="Arial" pitchFamily="34" charset="0"/>
              </a:rPr>
              <a:t>	El amor en acción: la gracia</a:t>
            </a:r>
          </a:p>
          <a:p>
            <a:pPr marL="1104900" indent="-571500">
              <a:buFontTx/>
              <a:buAutoNum type="romanUcPeriod"/>
              <a:tabLst>
                <a:tab pos="1257300" algn="l"/>
              </a:tabLst>
              <a:defRPr/>
            </a:pPr>
            <a:r>
              <a:rPr lang="es-ES" sz="2800" dirty="0">
                <a:solidFill>
                  <a:srgbClr val="FF0000"/>
                </a:solidFill>
                <a:cs typeface="Arial" pitchFamily="34" charset="0"/>
              </a:rPr>
              <a:t>Casos de aplicación del ministerio social.</a:t>
            </a:r>
          </a:p>
          <a:p>
            <a:pPr marL="1104900" indent="-571500">
              <a:buFontTx/>
              <a:buAutoNum type="romanUcPeriod"/>
              <a:tabLst>
                <a:tab pos="1257300" algn="l"/>
              </a:tabLst>
              <a:defRPr/>
            </a:pPr>
            <a:r>
              <a:rPr lang="es-ES" sz="2800" dirty="0">
                <a:solidFill>
                  <a:srgbClr val="FF0000"/>
                </a:solidFill>
                <a:cs typeface="Arial" pitchFamily="34" charset="0"/>
              </a:rPr>
              <a:t>Obstáculos en el cumplimiento del ministerio social.</a:t>
            </a:r>
          </a:p>
          <a:p>
            <a:pPr marL="1104900" indent="-571500">
              <a:buFontTx/>
              <a:buAutoNum type="romanUcPeriod"/>
              <a:tabLst>
                <a:tab pos="1257300" algn="l"/>
              </a:tabLst>
              <a:defRPr/>
            </a:pPr>
            <a:r>
              <a:rPr lang="es-ES" sz="2800" dirty="0">
                <a:solidFill>
                  <a:srgbClr val="FF0000"/>
                </a:solidFill>
                <a:cs typeface="Arial" pitchFamily="34" charset="0"/>
              </a:rPr>
              <a:t>El ministerio social en </a:t>
            </a:r>
            <a:r>
              <a:rPr lang="es-ES" sz="2800" dirty="0">
                <a:solidFill>
                  <a:srgbClr val="FF0000"/>
                </a:solidFill>
                <a:cs typeface="Arial" pitchFamily="34" charset="0"/>
              </a:rPr>
              <a:t>acción</a:t>
            </a:r>
            <a:endParaRPr lang="es-ES" sz="2800" dirty="0">
              <a:solidFill>
                <a:srgbClr val="FF0000"/>
              </a:solidFill>
              <a:cs typeface="Arial" pitchFamily="34" charset="0"/>
            </a:endParaRPr>
          </a:p>
          <a:p>
            <a:pPr marL="1104900" indent="-571500">
              <a:buFontTx/>
              <a:buAutoNum type="romanUcPeriod"/>
              <a:tabLst>
                <a:tab pos="1257300" algn="l"/>
              </a:tabLst>
              <a:defRPr/>
            </a:pPr>
            <a:r>
              <a:rPr lang="es-ES" sz="2800" dirty="0">
                <a:solidFill>
                  <a:srgbClr val="FF0000"/>
                </a:solidFill>
                <a:cs typeface="Arial" pitchFamily="34" charset="0"/>
              </a:rPr>
              <a:t>El marco legal de instituciones de bienestar social.</a:t>
            </a:r>
          </a:p>
          <a:p>
            <a:pPr marL="1085850" indent="-723900">
              <a:tabLst>
                <a:tab pos="1085850" algn="l"/>
              </a:tabLst>
              <a:defRPr/>
            </a:pPr>
            <a:endParaRPr lang="es-ES" sz="2800" dirty="0">
              <a:solidFill>
                <a:srgbClr val="FFFF00"/>
              </a:solidFill>
              <a:cs typeface="Arial" pitchFamily="34" charset="0"/>
            </a:endParaRPr>
          </a:p>
        </p:txBody>
      </p:sp>
    </p:spTree>
    <p:extLst>
      <p:ext uri="{BB962C8B-B14F-4D97-AF65-F5344CB8AC3E}">
        <p14:creationId xmlns:p14="http://schemas.microsoft.com/office/powerpoint/2010/main" val="3616671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fade">
                                      <p:cBhvr>
                                        <p:cTn id="56" dur="1000"/>
                                        <p:tgtEl>
                                          <p:spTgt spid="4">
                                            <p:txEl>
                                              <p:pRg st="9" end="9"/>
                                            </p:txEl>
                                          </p:spTgt>
                                        </p:tgtEl>
                                      </p:cBhvr>
                                    </p:animEffect>
                                    <p:anim calcmode="lin" valueType="num">
                                      <p:cBhvr>
                                        <p:cTn id="5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fade">
                                      <p:cBhvr>
                                        <p:cTn id="63" dur="1000"/>
                                        <p:tgtEl>
                                          <p:spTgt spid="4">
                                            <p:txEl>
                                              <p:pRg st="10" end="10"/>
                                            </p:txEl>
                                          </p:spTgt>
                                        </p:tgtEl>
                                      </p:cBhvr>
                                    </p:animEffect>
                                    <p:anim calcmode="lin" valueType="num">
                                      <p:cBhvr>
                                        <p:cTn id="6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524000" y="0"/>
            <a:ext cx="9144000" cy="6858000"/>
          </a:xfrm>
          <a:prstGeom prst="rect">
            <a:avLst/>
          </a:prstGeom>
          <a:noFill/>
          <a:ln w="0" algn="in">
            <a:noFill/>
            <a:miter lim="800000"/>
            <a:headEnd/>
            <a:tailEnd/>
          </a:ln>
          <a:effectLst/>
        </p:spPr>
        <p:txBody>
          <a:bodyPr lIns="35560" tIns="35560" rIns="35560" bIns="35560"/>
          <a:lstStyle/>
          <a:p>
            <a:pPr algn="ctr">
              <a:defRPr/>
            </a:pPr>
            <a:endParaRPr lang="es-ES_tradnl" sz="3600" b="1" dirty="0">
              <a:solidFill>
                <a:srgbClr val="FF0000"/>
              </a:solidFill>
              <a:effectLst>
                <a:outerShdw blurRad="38100" dist="38100" dir="2700000" algn="tl">
                  <a:srgbClr val="000000"/>
                </a:outerShdw>
              </a:effectLst>
              <a:latin typeface="Arial" charset="0"/>
            </a:endParaRPr>
          </a:p>
          <a:p>
            <a:pPr algn="ctr">
              <a:defRPr/>
            </a:pPr>
            <a:r>
              <a:rPr lang="es-ES_tradnl" sz="3600" b="1" dirty="0">
                <a:solidFill>
                  <a:srgbClr val="FF0000"/>
                </a:solidFill>
                <a:effectLst>
                  <a:outerShdw blurRad="38100" dist="38100" dir="2700000" algn="tl">
                    <a:srgbClr val="000000"/>
                  </a:outerShdw>
                </a:effectLst>
                <a:latin typeface="Arial" charset="0"/>
              </a:rPr>
              <a:t>PIMER MODULO</a:t>
            </a:r>
            <a:endParaRPr lang="es-ES_tradnl" sz="3600" b="1" dirty="0">
              <a:solidFill>
                <a:srgbClr val="FF0000"/>
              </a:solidFill>
              <a:effectLst>
                <a:outerShdw blurRad="38100" dist="38100" dir="2700000" algn="tl">
                  <a:srgbClr val="000000"/>
                </a:outerShdw>
              </a:effectLst>
              <a:latin typeface="Arial" charset="0"/>
            </a:endParaRPr>
          </a:p>
          <a:p>
            <a:pPr>
              <a:defRPr/>
            </a:pPr>
            <a:endParaRPr lang="es-MX" sz="2000" dirty="0">
              <a:solidFill>
                <a:srgbClr val="FF0000"/>
              </a:solidFill>
              <a:latin typeface="Arial Black" pitchFamily="34" charset="0"/>
            </a:endParaRPr>
          </a:p>
          <a:p>
            <a:pPr marL="533400">
              <a:tabLst>
                <a:tab pos="1257300" algn="l"/>
              </a:tabLst>
              <a:defRPr/>
            </a:pPr>
            <a:r>
              <a:rPr lang="es-ES" sz="2800" dirty="0">
                <a:solidFill>
                  <a:srgbClr val="FF0000"/>
                </a:solidFill>
                <a:cs typeface="Arial" pitchFamily="34" charset="0"/>
              </a:rPr>
              <a:t>I.	Introducción</a:t>
            </a:r>
          </a:p>
          <a:p>
            <a:pPr marL="533400">
              <a:tabLst>
                <a:tab pos="1257300" algn="l"/>
              </a:tabLst>
              <a:defRPr/>
            </a:pPr>
            <a:r>
              <a:rPr lang="es-ES" sz="2800" dirty="0">
                <a:solidFill>
                  <a:srgbClr val="FF0000"/>
                </a:solidFill>
                <a:cs typeface="Arial" pitchFamily="34" charset="0"/>
              </a:rPr>
              <a:t>	-Cosmovisión Religiosa</a:t>
            </a:r>
          </a:p>
          <a:p>
            <a:pPr marL="990600" lvl="1">
              <a:tabLst>
                <a:tab pos="1257300" algn="l"/>
              </a:tabLst>
              <a:defRPr/>
            </a:pPr>
            <a:r>
              <a:rPr lang="es-ES" sz="2800" dirty="0">
                <a:solidFill>
                  <a:srgbClr val="FF0000"/>
                </a:solidFill>
                <a:cs typeface="Arial" pitchFamily="34" charset="0"/>
              </a:rPr>
              <a:t>   -Cosmovisión Bíblica</a:t>
            </a:r>
          </a:p>
          <a:p>
            <a:pPr marL="990600" lvl="1">
              <a:tabLst>
                <a:tab pos="1257300" algn="l"/>
              </a:tabLst>
              <a:defRPr/>
            </a:pPr>
            <a:r>
              <a:rPr lang="es-ES" sz="2800" dirty="0">
                <a:solidFill>
                  <a:srgbClr val="FF0000"/>
                </a:solidFill>
                <a:cs typeface="Arial" pitchFamily="34" charset="0"/>
              </a:rPr>
              <a:t>	</a:t>
            </a:r>
            <a:r>
              <a:rPr lang="es-ES" sz="2800" dirty="0" smtClean="0">
                <a:solidFill>
                  <a:srgbClr val="FF0000"/>
                </a:solidFill>
                <a:cs typeface="Arial" pitchFamily="34" charset="0"/>
              </a:rPr>
              <a:t>-Misión </a:t>
            </a:r>
            <a:r>
              <a:rPr lang="es-ES" sz="2800" dirty="0">
                <a:solidFill>
                  <a:srgbClr val="FF0000"/>
                </a:solidFill>
                <a:cs typeface="Arial" pitchFamily="34" charset="0"/>
              </a:rPr>
              <a:t>de la Iglesia</a:t>
            </a:r>
          </a:p>
          <a:p>
            <a:pPr marL="990600" lvl="1">
              <a:tabLst>
                <a:tab pos="1257300" algn="l"/>
              </a:tabLst>
              <a:defRPr/>
            </a:pPr>
            <a:endParaRPr lang="es-ES" sz="2800" dirty="0">
              <a:solidFill>
                <a:srgbClr val="FF0000"/>
              </a:solidFill>
              <a:cs typeface="Arial" pitchFamily="34" charset="0"/>
            </a:endParaRPr>
          </a:p>
          <a:p>
            <a:pPr marL="533400">
              <a:tabLst>
                <a:tab pos="1257300" algn="l"/>
              </a:tabLst>
              <a:defRPr/>
            </a:pPr>
            <a:r>
              <a:rPr lang="es-ES" sz="2800" dirty="0">
                <a:solidFill>
                  <a:srgbClr val="FF0000"/>
                </a:solidFill>
                <a:cs typeface="Arial" pitchFamily="34" charset="0"/>
              </a:rPr>
              <a:t>II. 	 El </a:t>
            </a:r>
            <a:r>
              <a:rPr lang="es-ES" sz="2800" dirty="0">
                <a:solidFill>
                  <a:srgbClr val="FF0000"/>
                </a:solidFill>
                <a:cs typeface="Arial" pitchFamily="34" charset="0"/>
              </a:rPr>
              <a:t>Ministerio social en el Antiguo Testamento</a:t>
            </a:r>
            <a:r>
              <a:rPr lang="es-ES" sz="2800" dirty="0">
                <a:solidFill>
                  <a:srgbClr val="FF0000"/>
                </a:solidFill>
                <a:cs typeface="Arial" pitchFamily="34" charset="0"/>
              </a:rPr>
              <a:t>.</a:t>
            </a:r>
          </a:p>
          <a:p>
            <a:pPr marL="533400">
              <a:tabLst>
                <a:tab pos="1257300" algn="l"/>
              </a:tabLst>
              <a:defRPr/>
            </a:pPr>
            <a:r>
              <a:rPr lang="es-ES" sz="2800" dirty="0">
                <a:solidFill>
                  <a:srgbClr val="FF0000"/>
                </a:solidFill>
                <a:cs typeface="Arial" pitchFamily="34" charset="0"/>
              </a:rPr>
              <a:t>	-Niveles del ministerio social</a:t>
            </a:r>
          </a:p>
          <a:p>
            <a:pPr marL="533400">
              <a:tabLst>
                <a:tab pos="1257300" algn="l"/>
              </a:tabLst>
              <a:defRPr/>
            </a:pPr>
            <a:r>
              <a:rPr lang="es-ES" sz="2800" dirty="0">
                <a:solidFill>
                  <a:srgbClr val="FF0000"/>
                </a:solidFill>
                <a:cs typeface="Arial" pitchFamily="34" charset="0"/>
              </a:rPr>
              <a:t>	-</a:t>
            </a:r>
            <a:r>
              <a:rPr lang="es-PE" sz="2800" dirty="0">
                <a:solidFill>
                  <a:srgbClr val="FF0000"/>
                </a:solidFill>
                <a:cs typeface="Arial" pitchFamily="34" charset="0"/>
              </a:rPr>
              <a:t>Ejemplos de ministerio social en el antiguo 	   	 testamento</a:t>
            </a:r>
          </a:p>
          <a:p>
            <a:pPr marL="533400">
              <a:tabLst>
                <a:tab pos="1257300" algn="l"/>
              </a:tabLst>
              <a:defRPr/>
            </a:pPr>
            <a:r>
              <a:rPr lang="es-ES" sz="2800" dirty="0">
                <a:solidFill>
                  <a:srgbClr val="FF0000"/>
                </a:solidFill>
                <a:cs typeface="Arial" pitchFamily="34" charset="0"/>
              </a:rPr>
              <a:t>	-</a:t>
            </a:r>
            <a:r>
              <a:rPr lang="it-IT" sz="2800" dirty="0">
                <a:solidFill>
                  <a:srgbClr val="FF0000"/>
                </a:solidFill>
                <a:cs typeface="Arial" pitchFamily="34" charset="0"/>
              </a:rPr>
              <a:t>Caso 1: la misericordia del Rey David</a:t>
            </a:r>
          </a:p>
          <a:p>
            <a:pPr marL="533400">
              <a:tabLst>
                <a:tab pos="1257300" algn="l"/>
              </a:tabLst>
              <a:defRPr/>
            </a:pPr>
            <a:r>
              <a:rPr lang="es-PE" sz="2800" dirty="0">
                <a:solidFill>
                  <a:srgbClr val="FF0000"/>
                </a:solidFill>
                <a:cs typeface="Arial" pitchFamily="34" charset="0"/>
              </a:rPr>
              <a:t>      </a:t>
            </a:r>
            <a:r>
              <a:rPr lang="es-PE" sz="2800" dirty="0" smtClean="0">
                <a:solidFill>
                  <a:srgbClr val="FF0000"/>
                </a:solidFill>
                <a:cs typeface="Arial" pitchFamily="34" charset="0"/>
              </a:rPr>
              <a:t>	-</a:t>
            </a:r>
            <a:r>
              <a:rPr lang="es-PE" sz="2800" dirty="0">
                <a:solidFill>
                  <a:srgbClr val="FF0000"/>
                </a:solidFill>
                <a:cs typeface="Arial" pitchFamily="34" charset="0"/>
              </a:rPr>
              <a:t>Caso 2: el sentido de servicio de José en Egipto</a:t>
            </a:r>
          </a:p>
          <a:p>
            <a:pPr marL="533400">
              <a:tabLst>
                <a:tab pos="1257300" algn="l"/>
              </a:tabLst>
              <a:defRPr/>
            </a:pPr>
            <a:endParaRPr lang="it-IT" sz="2800" dirty="0">
              <a:solidFill>
                <a:srgbClr val="FF0000"/>
              </a:solidFill>
              <a:cs typeface="Arial" pitchFamily="34" charset="0"/>
            </a:endParaRPr>
          </a:p>
          <a:p>
            <a:pPr marL="533400">
              <a:tabLst>
                <a:tab pos="1257300" algn="l"/>
              </a:tabLst>
              <a:defRPr/>
            </a:pPr>
            <a:endParaRPr lang="es-ES" sz="2800" dirty="0">
              <a:solidFill>
                <a:srgbClr val="FF0000"/>
              </a:solidFill>
              <a:cs typeface="Arial" pitchFamily="34" charset="0"/>
            </a:endParaRPr>
          </a:p>
          <a:p>
            <a:pPr marL="1085850" indent="-723900">
              <a:tabLst>
                <a:tab pos="1085850" algn="l"/>
              </a:tabLst>
              <a:defRPr/>
            </a:pPr>
            <a:endParaRPr lang="es-ES" sz="2800" dirty="0">
              <a:solidFill>
                <a:srgbClr val="FFFF00"/>
              </a:solidFill>
              <a:cs typeface="Arial" pitchFamily="34" charset="0"/>
            </a:endParaRPr>
          </a:p>
        </p:txBody>
      </p:sp>
    </p:spTree>
    <p:extLst>
      <p:ext uri="{BB962C8B-B14F-4D97-AF65-F5344CB8AC3E}">
        <p14:creationId xmlns:p14="http://schemas.microsoft.com/office/powerpoint/2010/main" val="3920102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1000"/>
                                        <p:tgtEl>
                                          <p:spTgt spid="4">
                                            <p:txEl>
                                              <p:pRg st="8" end="8"/>
                                            </p:txEl>
                                          </p:spTgt>
                                        </p:tgtEl>
                                      </p:cBhvr>
                                    </p:animEffect>
                                    <p:anim calcmode="lin" valueType="num">
                                      <p:cBhvr>
                                        <p:cTn id="3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1000"/>
                                        <p:tgtEl>
                                          <p:spTgt spid="4">
                                            <p:txEl>
                                              <p:pRg st="9" end="9"/>
                                            </p:txEl>
                                          </p:spTgt>
                                        </p:tgtEl>
                                      </p:cBhvr>
                                    </p:animEffect>
                                    <p:anim calcmode="lin" valueType="num">
                                      <p:cBhvr>
                                        <p:cTn id="4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anim calcmode="lin" valueType="num">
                                      <p:cBhvr>
                                        <p:cTn id="4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fade">
                                      <p:cBhvr>
                                        <p:cTn id="54" dur="1000"/>
                                        <p:tgtEl>
                                          <p:spTgt spid="4">
                                            <p:txEl>
                                              <p:pRg st="11" end="11"/>
                                            </p:txEl>
                                          </p:spTgt>
                                        </p:tgtEl>
                                      </p:cBhvr>
                                    </p:animEffect>
                                    <p:anim calcmode="lin" valueType="num">
                                      <p:cBhvr>
                                        <p:cTn id="5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143250" y="333375"/>
            <a:ext cx="5473700" cy="584200"/>
          </a:xfrm>
          <a:prstGeom prst="rect">
            <a:avLst/>
          </a:prstGeom>
          <a:solidFill>
            <a:srgbClr val="FFFF00"/>
          </a:solidFill>
          <a:ln w="38100">
            <a:solidFill>
              <a:srgbClr val="FF9966"/>
            </a:solidFill>
            <a:miter lim="800000"/>
            <a:headEnd/>
            <a:tailEnd/>
          </a:ln>
        </p:spPr>
        <p:txBody>
          <a:bodyPr>
            <a:spAutoFit/>
          </a:bodyPr>
          <a:lstStyle/>
          <a:p>
            <a:pPr algn="ctr">
              <a:defRPr/>
            </a:pPr>
            <a:r>
              <a:rPr lang="es-MX" sz="3200" b="1" dirty="0">
                <a:solidFill>
                  <a:srgbClr val="FF0000"/>
                </a:solidFill>
                <a:effectLst>
                  <a:outerShdw blurRad="38100" dist="38100" dir="2700000" algn="tl">
                    <a:srgbClr val="000000">
                      <a:alpha val="43137"/>
                    </a:srgbClr>
                  </a:outerShdw>
                </a:effectLst>
                <a:latin typeface="Arial Narrow" pitchFamily="34" charset="0"/>
                <a:cs typeface="Arial" charset="0"/>
              </a:rPr>
              <a:t>I.	INTRODUCCIÓN</a:t>
            </a:r>
            <a:endParaRPr lang="es-MX" sz="3200" b="1" dirty="0">
              <a:solidFill>
                <a:srgbClr val="FF0000"/>
              </a:solidFill>
              <a:latin typeface="Arial Narrow" pitchFamily="34" charset="0"/>
              <a:cs typeface="Arial" charset="0"/>
            </a:endParaRPr>
          </a:p>
        </p:txBody>
      </p:sp>
      <p:sp>
        <p:nvSpPr>
          <p:cNvPr id="6" name="Rectangle 2"/>
          <p:cNvSpPr>
            <a:spLocks noChangeArrowheads="1"/>
          </p:cNvSpPr>
          <p:nvPr/>
        </p:nvSpPr>
        <p:spPr bwMode="auto">
          <a:xfrm>
            <a:off x="1860551" y="917576"/>
            <a:ext cx="8208963" cy="55102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BO" altLang="es-PE" sz="3200" dirty="0">
                <a:solidFill>
                  <a:srgbClr val="FF0000"/>
                </a:solidFill>
              </a:rPr>
              <a:t>Como cristianos evangélicos, nuestra norma de fe y acción es la Biblia. </a:t>
            </a:r>
          </a:p>
          <a:p>
            <a:pPr algn="just" eaLnBrk="1" hangingPunct="1"/>
            <a:r>
              <a:rPr lang="es-BO" altLang="es-PE" sz="3200" dirty="0">
                <a:solidFill>
                  <a:srgbClr val="FF0000"/>
                </a:solidFill>
              </a:rPr>
              <a:t>Nuestra teoría y nuestra práctica para responder a la realidad social provienen, primeramente, del conocimiento que la Biblia nos da del hombre y de la sociedad en la totalidad de sus relaciones, y en segundo lugar, del conocimiento que las ciencias sociales (humanas) nos entregan progresivamente. Pero la ciencia humana debe subordinarse a la Palabra de Dios.</a:t>
            </a:r>
            <a:endParaRPr lang="es-PE" altLang="es-PE" sz="3200" dirty="0">
              <a:solidFill>
                <a:srgbClr val="FF0000"/>
              </a:solidFill>
            </a:endParaRPr>
          </a:p>
        </p:txBody>
      </p:sp>
    </p:spTree>
    <p:extLst>
      <p:ext uri="{BB962C8B-B14F-4D97-AF65-F5344CB8AC3E}">
        <p14:creationId xmlns:p14="http://schemas.microsoft.com/office/powerpoint/2010/main" val="2632263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3000" fill="hold"/>
                                        <p:tgtEl>
                                          <p:spTgt spid="6"/>
                                        </p:tgtEl>
                                        <p:attrNameLst>
                                          <p:attrName>ppt_w</p:attrName>
                                        </p:attrNameLst>
                                      </p:cBhvr>
                                      <p:tavLst>
                                        <p:tav tm="0">
                                          <p:val>
                                            <p:fltVal val="0"/>
                                          </p:val>
                                        </p:tav>
                                        <p:tav tm="100000">
                                          <p:val>
                                            <p:strVal val="#ppt_w"/>
                                          </p:val>
                                        </p:tav>
                                      </p:tavLst>
                                    </p:anim>
                                    <p:anim calcmode="lin" valueType="num">
                                      <p:cBhvr>
                                        <p:cTn id="12" dur="3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117235" y="573089"/>
            <a:ext cx="6072188" cy="587375"/>
          </a:xfrm>
          <a:prstGeom prst="rect">
            <a:avLst/>
          </a:prstGeom>
          <a:solidFill>
            <a:schemeClr val="bg2">
              <a:lumMod val="75000"/>
            </a:schemeClr>
          </a:solidFill>
          <a:ln w="9525">
            <a:noFill/>
            <a:round/>
            <a:headEnd/>
            <a:tailEnd/>
          </a:ln>
          <a:effectLst/>
        </p:spPr>
        <p:txBody>
          <a:bodyPr lIns="90000" tIns="46800" rIns="90000" bIns="46800">
            <a:spAutoFit/>
          </a:bodyPr>
          <a:lstStyle/>
          <a:p>
            <a:pPr algn="ctr">
              <a:buFont typeface="Wingdings" pitchFamily="2" charset="2"/>
              <a:buNone/>
              <a:defRPr/>
            </a:pPr>
            <a:r>
              <a:rPr lang="es-MX" sz="3200" b="1" dirty="0">
                <a:solidFill>
                  <a:srgbClr val="FF0000"/>
                </a:solidFill>
                <a:effectLst>
                  <a:outerShdw blurRad="38100" dist="38100" dir="2700000" algn="tl">
                    <a:srgbClr val="000000">
                      <a:alpha val="43137"/>
                    </a:srgbClr>
                  </a:outerShdw>
                </a:effectLst>
                <a:cs typeface="Arial" pitchFamily="34" charset="0"/>
              </a:rPr>
              <a:t>LAS COSMOVISIONES</a:t>
            </a:r>
            <a:endParaRPr lang="en-GB" sz="3200" b="1" dirty="0">
              <a:solidFill>
                <a:srgbClr val="FF0000"/>
              </a:solidFill>
              <a:effectLst>
                <a:outerShdw blurRad="38100" dist="38100" dir="2700000" algn="tl">
                  <a:srgbClr val="000000">
                    <a:alpha val="43137"/>
                  </a:srgbClr>
                </a:outerShdw>
              </a:effectLst>
              <a:cs typeface="Arial" pitchFamily="34" charset="0"/>
            </a:endParaRPr>
          </a:p>
        </p:txBody>
      </p:sp>
      <p:sp>
        <p:nvSpPr>
          <p:cNvPr id="12" name="Rectangle 2"/>
          <p:cNvSpPr>
            <a:spLocks noChangeArrowheads="1"/>
          </p:cNvSpPr>
          <p:nvPr/>
        </p:nvSpPr>
        <p:spPr bwMode="auto">
          <a:xfrm>
            <a:off x="2029004" y="1419226"/>
            <a:ext cx="8248650" cy="1757362"/>
          </a:xfrm>
          <a:prstGeom prst="rect">
            <a:avLst/>
          </a:prstGeom>
          <a:solidFill>
            <a:schemeClr val="accent1">
              <a:lumMod val="50000"/>
            </a:schemeClr>
          </a:solidFill>
          <a:ln w="9525">
            <a:noFill/>
            <a:round/>
            <a:headEnd/>
            <a:tailEnd/>
          </a:ln>
          <a:effectLst/>
        </p:spPr>
        <p:txBody>
          <a:bodyPr lIns="90000" tIns="46800" rIns="90000" bIns="46800">
            <a:spAutoFit/>
          </a:bodyPr>
          <a:lstStyle/>
          <a:p>
            <a:pPr algn="just">
              <a:defRPr/>
            </a:pPr>
            <a:r>
              <a:rPr lang="es-BO" sz="2800" dirty="0">
                <a:solidFill>
                  <a:srgbClr val="FF0000"/>
                </a:solidFill>
                <a:latin typeface="Arial" charset="0"/>
              </a:rPr>
              <a:t>La cosmovisión religiosa considera equivocadamente que la Iglesia es como una isla alejada de la realidad del mar que es el mundo.</a:t>
            </a:r>
            <a:endParaRPr lang="es-PE" sz="2800" dirty="0">
              <a:solidFill>
                <a:srgbClr val="FF0000"/>
              </a:solidFill>
              <a:latin typeface="Arial" charset="0"/>
            </a:endParaRPr>
          </a:p>
          <a:p>
            <a:pPr algn="just">
              <a:defRPr/>
            </a:pPr>
            <a:r>
              <a:rPr lang="es-ES" sz="2400" dirty="0">
                <a:solidFill>
                  <a:srgbClr val="FF0000"/>
                </a:solidFill>
                <a:latin typeface="Arial" charset="0"/>
              </a:rPr>
              <a:t>. </a:t>
            </a:r>
            <a:endParaRPr lang="es-MX" sz="2400" b="1" dirty="0">
              <a:solidFill>
                <a:srgbClr val="FF0000"/>
              </a:solidFill>
              <a:effectLst>
                <a:outerShdw blurRad="38100" dist="38100" dir="2700000" algn="tl">
                  <a:srgbClr val="000000">
                    <a:alpha val="43137"/>
                  </a:srgbClr>
                </a:outerShdw>
              </a:effectLst>
              <a:latin typeface="Comic Sans MS" pitchFamily="66" charset="0"/>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3429001"/>
            <a:ext cx="3903662"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5" y="4116388"/>
            <a:ext cx="2292350" cy="142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1 Rectángulo"/>
          <p:cNvSpPr>
            <a:spLocks noChangeArrowheads="1"/>
          </p:cNvSpPr>
          <p:nvPr/>
        </p:nvSpPr>
        <p:spPr bwMode="auto">
          <a:xfrm>
            <a:off x="7637464" y="4621214"/>
            <a:ext cx="1082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a:t>IGLESIA</a:t>
            </a:r>
          </a:p>
        </p:txBody>
      </p:sp>
    </p:spTree>
    <p:extLst>
      <p:ext uri="{BB962C8B-B14F-4D97-AF65-F5344CB8AC3E}">
        <p14:creationId xmlns:p14="http://schemas.microsoft.com/office/powerpoint/2010/main" val="1703314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decel="10000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2000" fill="hold"/>
                                        <p:tgtEl>
                                          <p:spTgt spid="10">
                                            <p:txEl>
                                              <p:pRg st="0" end="0"/>
                                            </p:txEl>
                                          </p:spTgt>
                                        </p:tgtEl>
                                        <p:attrNameLst>
                                          <p:attrName>ppt_w</p:attrName>
                                        </p:attrNameLst>
                                      </p:cBhvr>
                                      <p:tavLst>
                                        <p:tav tm="100000">
                                          <p:val>
                                            <p:fltVal val="0"/>
                                          </p:val>
                                        </p:tav>
                                        <p:tav>
                                          <p:val>
                                            <p:strVal val="#ppt_w"/>
                                          </p:val>
                                        </p:tav>
                                      </p:tavLst>
                                    </p:anim>
                                    <p:anim calcmode="lin" valueType="num">
                                      <p:cBhvr>
                                        <p:cTn id="8" dur="2000" fill="hold"/>
                                        <p:tgtEl>
                                          <p:spTgt spid="10">
                                            <p:txEl>
                                              <p:pRg st="0" end="0"/>
                                            </p:txEl>
                                          </p:spTgt>
                                        </p:tgtEl>
                                        <p:attrNameLst>
                                          <p:attrName>ppt_h</p:attrName>
                                        </p:attrNameLst>
                                      </p:cBhvr>
                                      <p:tavLst>
                                        <p:tav tm="100000">
                                          <p:val>
                                            <p:fltVal val="0"/>
                                          </p:val>
                                        </p:tav>
                                        <p:tav>
                                          <p:val>
                                            <p:strVal val="#ppt_h"/>
                                          </p:val>
                                        </p:tav>
                                      </p:tavLst>
                                    </p:anim>
                                    <p:anim calcmode="lin" valueType="num">
                                      <p:cBhvr>
                                        <p:cTn id="9" dur="2000" fill="hold"/>
                                        <p:tgtEl>
                                          <p:spTgt spid="10">
                                            <p:txEl>
                                              <p:pRg st="0" end="0"/>
                                            </p:txEl>
                                          </p:spTgt>
                                        </p:tgtEl>
                                        <p:attrNameLst>
                                          <p:attrName>r</p:attrName>
                                        </p:attrNameLst>
                                      </p:cBhvr>
                                      <p:tavLst>
                                        <p:tav tm="100000">
                                          <p:val>
                                            <p:strVal val="360"/>
                                          </p:val>
                                        </p:tav>
                                        <p:tav>
                                          <p:val>
                                            <p:strVal val="0"/>
                                          </p:val>
                                        </p:tav>
                                      </p:tavLst>
                                    </p:anim>
                                    <p:animEffect transition="in" filter="fade">
                                      <p:cBhvr>
                                        <p:cTn id="10" dur="2000"/>
                                        <p:tgtEl>
                                          <p:spTgt spid="10">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1000" fill="hold"/>
                                        <p:tgtEl>
                                          <p:spTgt spid="12">
                                            <p:txEl>
                                              <p:pRg st="0" end="0"/>
                                            </p:txEl>
                                          </p:spTgt>
                                        </p:tgtEl>
                                        <p:attrNameLst>
                                          <p:attrName>ppt_w</p:attrName>
                                        </p:attrNameLst>
                                      </p:cBhvr>
                                      <p:tavLst>
                                        <p:tav tm="100000">
                                          <p:val>
                                            <p:fltVal val="0"/>
                                          </p:val>
                                        </p:tav>
                                        <p:tav>
                                          <p:val>
                                            <p:strVal val="#ppt_w"/>
                                          </p:val>
                                        </p:tav>
                                      </p:tavLst>
                                    </p:anim>
                                    <p:anim calcmode="lin" valueType="num">
                                      <p:cBhvr>
                                        <p:cTn id="16" dur="1000" fill="hold"/>
                                        <p:tgtEl>
                                          <p:spTgt spid="12">
                                            <p:txEl>
                                              <p:pRg st="0" end="0"/>
                                            </p:txEl>
                                          </p:spTgt>
                                        </p:tgtEl>
                                        <p:attrNameLst>
                                          <p:attrName>ppt_h</p:attrName>
                                        </p:attrNameLst>
                                      </p:cBhvr>
                                      <p:tavLst>
                                        <p:tav tm="100000">
                                          <p:val>
                                            <p:fltVal val="0"/>
                                          </p:val>
                                        </p:tav>
                                        <p:tav>
                                          <p:val>
                                            <p:strVal val="#ppt_h"/>
                                          </p:val>
                                        </p:tav>
                                      </p:tavLst>
                                    </p:anim>
                                    <p:anim calcmode="lin" valueType="num">
                                      <p:cBhvr>
                                        <p:cTn id="17" dur="1000" fill="hold"/>
                                        <p:tgtEl>
                                          <p:spTgt spid="1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1000" fill="hold"/>
                                        <p:tgtEl>
                                          <p:spTgt spid="12">
                                            <p:txEl>
                                              <p:pRg st="1" end="1"/>
                                            </p:txEl>
                                          </p:spTgt>
                                        </p:tgtEl>
                                        <p:attrNameLst>
                                          <p:attrName>ppt_w</p:attrName>
                                        </p:attrNameLst>
                                      </p:cBhvr>
                                      <p:tavLst>
                                        <p:tav tm="100000">
                                          <p:val>
                                            <p:fltVal val="0"/>
                                          </p:val>
                                        </p:tav>
                                        <p:tav>
                                          <p:val>
                                            <p:strVal val="#ppt_w"/>
                                          </p:val>
                                        </p:tav>
                                      </p:tavLst>
                                    </p:anim>
                                    <p:anim calcmode="lin" valueType="num">
                                      <p:cBhvr>
                                        <p:cTn id="24" dur="1000" fill="hold"/>
                                        <p:tgtEl>
                                          <p:spTgt spid="12">
                                            <p:txEl>
                                              <p:pRg st="1" end="1"/>
                                            </p:txEl>
                                          </p:spTgt>
                                        </p:tgtEl>
                                        <p:attrNameLst>
                                          <p:attrName>ppt_h</p:attrName>
                                        </p:attrNameLst>
                                      </p:cBhvr>
                                      <p:tavLst>
                                        <p:tav tm="100000">
                                          <p:val>
                                            <p:fltVal val="0"/>
                                          </p:val>
                                        </p:tav>
                                        <p:tav>
                                          <p:val>
                                            <p:strVal val="#ppt_h"/>
                                          </p:val>
                                        </p:tav>
                                      </p:tavLst>
                                    </p:anim>
                                    <p:anim calcmode="lin" valueType="num">
                                      <p:cBhvr>
                                        <p:cTn id="25" dur="1000" fill="hold"/>
                                        <p:tgtEl>
                                          <p:spTgt spid="1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765175"/>
            <a:ext cx="838835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75" y="3960813"/>
            <a:ext cx="26289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4675189"/>
            <a:ext cx="8953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8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Line 7"/>
          <p:cNvSpPr>
            <a:spLocks noChangeShapeType="1"/>
          </p:cNvSpPr>
          <p:nvPr/>
        </p:nvSpPr>
        <p:spPr bwMode="auto">
          <a:xfrm>
            <a:off x="5953125" y="1071564"/>
            <a:ext cx="0" cy="18748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0963" name="Line 8"/>
          <p:cNvSpPr>
            <a:spLocks noChangeShapeType="1"/>
          </p:cNvSpPr>
          <p:nvPr/>
        </p:nvSpPr>
        <p:spPr bwMode="auto">
          <a:xfrm>
            <a:off x="5191307" y="1538288"/>
            <a:ext cx="1584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73410" name="Rectangle 2"/>
          <p:cNvSpPr>
            <a:spLocks noGrp="1" noChangeArrowheads="1"/>
          </p:cNvSpPr>
          <p:nvPr>
            <p:ph type="ctrTitle"/>
          </p:nvPr>
        </p:nvSpPr>
        <p:spPr>
          <a:xfrm>
            <a:off x="1541463" y="188913"/>
            <a:ext cx="9144000" cy="360362"/>
          </a:xfrm>
        </p:spPr>
        <p:txBody>
          <a:bodyPr>
            <a:normAutofit fontScale="90000"/>
          </a:bodyPr>
          <a:lstStyle/>
          <a:p>
            <a:pPr eaLnBrk="1" hangingPunct="1"/>
            <a:r>
              <a:rPr lang="es-MX" altLang="es-PE" sz="3600">
                <a:solidFill>
                  <a:srgbClr val="FF0000"/>
                </a:solidFill>
                <a:latin typeface="Arial Black" panose="020B0A04020102020204" pitchFamily="34" charset="0"/>
              </a:rPr>
              <a:t>LA MISIÓN DE LA IGLESIA</a:t>
            </a:r>
            <a:endParaRPr lang="es-PE" altLang="es-PE" sz="3600">
              <a:solidFill>
                <a:srgbClr val="FF0000"/>
              </a:solidFill>
              <a:latin typeface="Arial Black" panose="020B0A04020102020204" pitchFamily="34" charset="0"/>
            </a:endParaRPr>
          </a:p>
        </p:txBody>
      </p:sp>
      <p:sp>
        <p:nvSpPr>
          <p:cNvPr id="273411" name="Rectangle 3"/>
          <p:cNvSpPr>
            <a:spLocks noGrp="1" noChangeArrowheads="1"/>
          </p:cNvSpPr>
          <p:nvPr>
            <p:ph type="subTitle" idx="1"/>
          </p:nvPr>
        </p:nvSpPr>
        <p:spPr>
          <a:xfrm>
            <a:off x="3432176" y="620713"/>
            <a:ext cx="5375275" cy="323850"/>
          </a:xfrm>
        </p:spPr>
        <p:txBody>
          <a:bodyPr>
            <a:normAutofit fontScale="25000" lnSpcReduction="20000"/>
          </a:bodyPr>
          <a:lstStyle/>
          <a:p>
            <a:pPr eaLnBrk="1" hangingPunct="1">
              <a:lnSpc>
                <a:spcPct val="80000"/>
              </a:lnSpc>
            </a:pPr>
            <a:r>
              <a:rPr lang="es-MX" altLang="es-PE" sz="2600" b="1" i="1">
                <a:solidFill>
                  <a:srgbClr val="C00000"/>
                </a:solidFill>
                <a:latin typeface="Arial Black" panose="020B0A04020102020204" pitchFamily="34" charset="0"/>
              </a:rPr>
              <a:t>Ministrar a Dios </a:t>
            </a:r>
            <a:r>
              <a:rPr lang="es-MX" altLang="es-PE" b="1" i="1">
                <a:solidFill>
                  <a:srgbClr val="C00000"/>
                </a:solidFill>
                <a:latin typeface="Arial Black" panose="020B0A04020102020204" pitchFamily="34" charset="0"/>
              </a:rPr>
              <a:t> </a:t>
            </a:r>
          </a:p>
          <a:p>
            <a:pPr eaLnBrk="1" hangingPunct="1">
              <a:lnSpc>
                <a:spcPct val="80000"/>
              </a:lnSpc>
            </a:pPr>
            <a:r>
              <a:rPr lang="es-MX" altLang="es-PE" b="1" i="1">
                <a:solidFill>
                  <a:srgbClr val="080808"/>
                </a:solidFill>
                <a:latin typeface="Arial Black" panose="020B0A04020102020204" pitchFamily="34" charset="0"/>
              </a:rPr>
              <a:t>Alabanza, Adoración </a:t>
            </a:r>
            <a:r>
              <a:rPr lang="es-PE" altLang="es-PE" b="1" i="1">
                <a:solidFill>
                  <a:srgbClr val="080808"/>
                </a:solidFill>
                <a:latin typeface="Arial Black" panose="020B0A04020102020204" pitchFamily="34" charset="0"/>
              </a:rPr>
              <a:t>y Oración</a:t>
            </a:r>
          </a:p>
        </p:txBody>
      </p:sp>
      <p:sp>
        <p:nvSpPr>
          <p:cNvPr id="273423" name="Text Box 15"/>
          <p:cNvSpPr txBox="1">
            <a:spLocks noChangeArrowheads="1"/>
          </p:cNvSpPr>
          <p:nvPr/>
        </p:nvSpPr>
        <p:spPr bwMode="auto">
          <a:xfrm>
            <a:off x="4206875" y="1646238"/>
            <a:ext cx="39306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2600" b="1" i="1">
                <a:solidFill>
                  <a:srgbClr val="C00000"/>
                </a:solidFill>
                <a:latin typeface="Arial Black" panose="020B0A04020102020204" pitchFamily="34" charset="0"/>
              </a:rPr>
              <a:t>Ministrar a la Iglesia</a:t>
            </a:r>
          </a:p>
          <a:p>
            <a:pPr algn="ctr" eaLnBrk="1" hangingPunct="1"/>
            <a:r>
              <a:rPr lang="es-PE" altLang="es-PE" sz="2600" b="1" i="1">
                <a:solidFill>
                  <a:srgbClr val="080808"/>
                </a:solidFill>
                <a:latin typeface="Arial Black" panose="020B0A04020102020204" pitchFamily="34" charset="0"/>
              </a:rPr>
              <a:t> </a:t>
            </a:r>
            <a:endParaRPr lang="es-PE" altLang="es-PE" b="1" i="1">
              <a:solidFill>
                <a:srgbClr val="080808"/>
              </a:solidFill>
              <a:latin typeface="Arial Black" panose="020B0A04020102020204" pitchFamily="34" charset="0"/>
            </a:endParaRPr>
          </a:p>
        </p:txBody>
      </p:sp>
      <p:sp>
        <p:nvSpPr>
          <p:cNvPr id="273425" name="Text Box 17"/>
          <p:cNvSpPr txBox="1">
            <a:spLocks noChangeArrowheads="1"/>
          </p:cNvSpPr>
          <p:nvPr/>
        </p:nvSpPr>
        <p:spPr bwMode="auto">
          <a:xfrm>
            <a:off x="4287838" y="4868864"/>
            <a:ext cx="37639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sz="2600" b="1" i="1">
                <a:solidFill>
                  <a:srgbClr val="C00000"/>
                </a:solidFill>
                <a:latin typeface="Arial Black" panose="020B0A04020102020204" pitchFamily="34" charset="0"/>
              </a:rPr>
              <a:t>Ministrar al Mundo </a:t>
            </a:r>
            <a:r>
              <a:rPr lang="es-MX" altLang="es-PE" b="1" i="1">
                <a:solidFill>
                  <a:srgbClr val="080808"/>
                </a:solidFill>
                <a:latin typeface="Arial Black" panose="020B0A04020102020204" pitchFamily="34" charset="0"/>
              </a:rPr>
              <a:t> </a:t>
            </a:r>
          </a:p>
        </p:txBody>
      </p:sp>
      <p:sp>
        <p:nvSpPr>
          <p:cNvPr id="273429" name="Text Box 21"/>
          <p:cNvSpPr txBox="1">
            <a:spLocks noChangeArrowheads="1"/>
          </p:cNvSpPr>
          <p:nvPr/>
        </p:nvSpPr>
        <p:spPr bwMode="auto">
          <a:xfrm>
            <a:off x="2317751" y="5302250"/>
            <a:ext cx="269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PE" sz="2400">
                <a:solidFill>
                  <a:srgbClr val="080808"/>
                </a:solidFill>
                <a:latin typeface="Arial Black" panose="020B0A04020102020204" pitchFamily="34" charset="0"/>
              </a:rPr>
              <a:t>Evangelizaciòn</a:t>
            </a:r>
            <a:endParaRPr lang="es-PE" altLang="es-PE" sz="2400">
              <a:solidFill>
                <a:srgbClr val="080808"/>
              </a:solidFill>
              <a:latin typeface="Arial Black" panose="020B0A04020102020204" pitchFamily="34" charset="0"/>
            </a:endParaRPr>
          </a:p>
        </p:txBody>
      </p:sp>
      <p:sp>
        <p:nvSpPr>
          <p:cNvPr id="273430" name="Text Box 22"/>
          <p:cNvSpPr txBox="1">
            <a:spLocks noChangeArrowheads="1"/>
          </p:cNvSpPr>
          <p:nvPr/>
        </p:nvSpPr>
        <p:spPr bwMode="auto">
          <a:xfrm>
            <a:off x="7775576" y="5302251"/>
            <a:ext cx="15699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PE" sz="2400">
                <a:solidFill>
                  <a:srgbClr val="080808"/>
                </a:solidFill>
                <a:latin typeface="Arial Black" panose="020B0A04020102020204" pitchFamily="34" charset="0"/>
              </a:rPr>
              <a:t>Servicio</a:t>
            </a:r>
            <a:endParaRPr lang="es-PE" altLang="es-PE" sz="2400">
              <a:solidFill>
                <a:srgbClr val="080808"/>
              </a:solidFill>
              <a:latin typeface="Arial Black" panose="020B0A04020102020204" pitchFamily="34" charset="0"/>
            </a:endParaRPr>
          </a:p>
        </p:txBody>
      </p:sp>
      <p:sp>
        <p:nvSpPr>
          <p:cNvPr id="273431" name="Text Box 23"/>
          <p:cNvSpPr txBox="1">
            <a:spLocks noChangeArrowheads="1"/>
          </p:cNvSpPr>
          <p:nvPr/>
        </p:nvSpPr>
        <p:spPr bwMode="auto">
          <a:xfrm>
            <a:off x="6275389" y="5818189"/>
            <a:ext cx="23717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b="1">
                <a:solidFill>
                  <a:srgbClr val="002060"/>
                </a:solidFill>
                <a:latin typeface="Arial Black" panose="020B0A04020102020204" pitchFamily="34" charset="0"/>
              </a:rPr>
              <a:t>SOCIAL</a:t>
            </a:r>
          </a:p>
          <a:p>
            <a:pPr algn="ctr" eaLnBrk="1" hangingPunct="1"/>
            <a:r>
              <a:rPr lang="es-MX" altLang="es-PE" sz="1200" b="1">
                <a:solidFill>
                  <a:srgbClr val="002060"/>
                </a:solidFill>
                <a:latin typeface="Arial Black" panose="020B0A04020102020204" pitchFamily="34" charset="0"/>
              </a:rPr>
              <a:t>Acciones de Misericordia </a:t>
            </a:r>
          </a:p>
          <a:p>
            <a:pPr algn="ctr" eaLnBrk="1" hangingPunct="1"/>
            <a:r>
              <a:rPr lang="es-MX" altLang="es-PE" sz="1200" b="1">
                <a:solidFill>
                  <a:srgbClr val="002060"/>
                </a:solidFill>
                <a:latin typeface="Arial Black" panose="020B0A04020102020204" pitchFamily="34" charset="0"/>
              </a:rPr>
              <a:t>y</a:t>
            </a:r>
          </a:p>
          <a:p>
            <a:pPr algn="ctr" eaLnBrk="1" hangingPunct="1"/>
            <a:r>
              <a:rPr lang="es-MX" altLang="es-PE" sz="1200" b="1">
                <a:solidFill>
                  <a:srgbClr val="002060"/>
                </a:solidFill>
                <a:latin typeface="Arial Black" panose="020B0A04020102020204" pitchFamily="34" charset="0"/>
              </a:rPr>
              <a:t>Proyectos de Desarrollo</a:t>
            </a:r>
            <a:endParaRPr lang="es-PE" altLang="es-PE" sz="1200" b="1">
              <a:solidFill>
                <a:srgbClr val="002060"/>
              </a:solidFill>
              <a:latin typeface="Arial Black" panose="020B0A04020102020204" pitchFamily="34" charset="0"/>
            </a:endParaRPr>
          </a:p>
        </p:txBody>
      </p:sp>
      <p:sp>
        <p:nvSpPr>
          <p:cNvPr id="273432" name="Text Box 24"/>
          <p:cNvSpPr txBox="1">
            <a:spLocks noChangeArrowheads="1"/>
          </p:cNvSpPr>
          <p:nvPr/>
        </p:nvSpPr>
        <p:spPr bwMode="auto">
          <a:xfrm>
            <a:off x="8583613" y="5818188"/>
            <a:ext cx="1797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a:solidFill>
                  <a:srgbClr val="080808"/>
                </a:solidFill>
                <a:latin typeface="Arial Black" panose="020B0A04020102020204" pitchFamily="34" charset="0"/>
              </a:rPr>
              <a:t> </a:t>
            </a:r>
            <a:r>
              <a:rPr lang="es-MX" altLang="es-PE" b="1">
                <a:solidFill>
                  <a:srgbClr val="0070C0"/>
                </a:solidFill>
                <a:latin typeface="Arial Black" panose="020B0A04020102020204" pitchFamily="34" charset="0"/>
              </a:rPr>
              <a:t>ESPIRITUAL</a:t>
            </a:r>
          </a:p>
          <a:p>
            <a:pPr algn="ctr" eaLnBrk="1" hangingPunct="1"/>
            <a:r>
              <a:rPr lang="es-MX" altLang="es-PE" sz="1200" b="1">
                <a:solidFill>
                  <a:srgbClr val="0070C0"/>
                </a:solidFill>
                <a:latin typeface="Arial Black" panose="020B0A04020102020204" pitchFamily="34" charset="0"/>
              </a:rPr>
              <a:t>Sanidad </a:t>
            </a:r>
          </a:p>
          <a:p>
            <a:pPr algn="ctr" eaLnBrk="1" hangingPunct="1"/>
            <a:r>
              <a:rPr lang="es-MX" altLang="es-PE" sz="1200" b="1">
                <a:solidFill>
                  <a:srgbClr val="0070C0"/>
                </a:solidFill>
                <a:latin typeface="Arial Black" panose="020B0A04020102020204" pitchFamily="34" charset="0"/>
              </a:rPr>
              <a:t>y</a:t>
            </a:r>
          </a:p>
          <a:p>
            <a:pPr algn="ctr" eaLnBrk="1" hangingPunct="1"/>
            <a:r>
              <a:rPr lang="es-MX" altLang="es-PE" sz="1200" b="1">
                <a:solidFill>
                  <a:srgbClr val="0070C0"/>
                </a:solidFill>
                <a:latin typeface="Arial Black" panose="020B0A04020102020204" pitchFamily="34" charset="0"/>
              </a:rPr>
              <a:t>Liberación</a:t>
            </a:r>
            <a:endParaRPr lang="es-PE" altLang="es-PE" sz="1200" b="1">
              <a:solidFill>
                <a:srgbClr val="0070C0"/>
              </a:solidFill>
              <a:latin typeface="Arial Black" panose="020B0A04020102020204" pitchFamily="34" charset="0"/>
            </a:endParaRPr>
          </a:p>
        </p:txBody>
      </p:sp>
      <p:sp>
        <p:nvSpPr>
          <p:cNvPr id="273433" name="Text Box 25"/>
          <p:cNvSpPr txBox="1">
            <a:spLocks noChangeArrowheads="1"/>
          </p:cNvSpPr>
          <p:nvPr/>
        </p:nvSpPr>
        <p:spPr bwMode="auto">
          <a:xfrm>
            <a:off x="1627188" y="5818189"/>
            <a:ext cx="20701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a:solidFill>
                  <a:srgbClr val="002060"/>
                </a:solidFill>
                <a:latin typeface="Arial Black" panose="020B0A04020102020204" pitchFamily="34" charset="0"/>
              </a:rPr>
              <a:t>EVANGELISMO</a:t>
            </a:r>
          </a:p>
          <a:p>
            <a:pPr algn="ctr" eaLnBrk="1" hangingPunct="1"/>
            <a:r>
              <a:rPr lang="es-MX" altLang="es-PE" sz="1400">
                <a:solidFill>
                  <a:srgbClr val="002060"/>
                </a:solidFill>
                <a:latin typeface="Arial Black" panose="020B0A04020102020204" pitchFamily="34" charset="0"/>
              </a:rPr>
              <a:t>(Nacional)</a:t>
            </a:r>
          </a:p>
          <a:p>
            <a:pPr algn="ctr" eaLnBrk="1" hangingPunct="1"/>
            <a:r>
              <a:rPr lang="es-MX" altLang="es-PE" sz="1200">
                <a:solidFill>
                  <a:srgbClr val="002060"/>
                </a:solidFill>
                <a:latin typeface="Arial Black" panose="020B0A04020102020204" pitchFamily="34" charset="0"/>
              </a:rPr>
              <a:t>Crecimiento</a:t>
            </a:r>
          </a:p>
          <a:p>
            <a:pPr algn="ctr" eaLnBrk="1" hangingPunct="1"/>
            <a:r>
              <a:rPr lang="es-MX" altLang="es-PE" sz="1200">
                <a:solidFill>
                  <a:srgbClr val="002060"/>
                </a:solidFill>
                <a:latin typeface="Arial Black" panose="020B0A04020102020204" pitchFamily="34" charset="0"/>
              </a:rPr>
              <a:t>de la Iglesia</a:t>
            </a:r>
            <a:endParaRPr lang="es-PE" altLang="es-PE" sz="1200">
              <a:solidFill>
                <a:srgbClr val="002060"/>
              </a:solidFill>
              <a:latin typeface="Arial Black" panose="020B0A04020102020204" pitchFamily="34" charset="0"/>
            </a:endParaRPr>
          </a:p>
        </p:txBody>
      </p:sp>
      <p:sp>
        <p:nvSpPr>
          <p:cNvPr id="273434" name="Text Box 26"/>
          <p:cNvSpPr txBox="1">
            <a:spLocks noChangeArrowheads="1"/>
          </p:cNvSpPr>
          <p:nvPr/>
        </p:nvSpPr>
        <p:spPr bwMode="auto">
          <a:xfrm>
            <a:off x="3708401" y="5818189"/>
            <a:ext cx="16430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a:solidFill>
                  <a:srgbClr val="0033CC"/>
                </a:solidFill>
                <a:latin typeface="Arial Black" panose="020B0A04020102020204" pitchFamily="34" charset="0"/>
              </a:rPr>
              <a:t>MISIONES</a:t>
            </a:r>
          </a:p>
          <a:p>
            <a:pPr algn="ctr" eaLnBrk="1" hangingPunct="1"/>
            <a:r>
              <a:rPr lang="es-MX" altLang="es-PE" sz="1400">
                <a:solidFill>
                  <a:srgbClr val="0033CC"/>
                </a:solidFill>
                <a:latin typeface="Arial Black" panose="020B0A04020102020204" pitchFamily="34" charset="0"/>
              </a:rPr>
              <a:t>(Transcultural)</a:t>
            </a:r>
          </a:p>
          <a:p>
            <a:pPr algn="ctr" eaLnBrk="1" hangingPunct="1"/>
            <a:r>
              <a:rPr lang="es-MX" altLang="es-PE" sz="1200">
                <a:solidFill>
                  <a:srgbClr val="0033CC"/>
                </a:solidFill>
                <a:latin typeface="Arial Black" panose="020B0A04020102020204" pitchFamily="34" charset="0"/>
              </a:rPr>
              <a:t>Plantación de</a:t>
            </a:r>
          </a:p>
          <a:p>
            <a:pPr algn="ctr" eaLnBrk="1" hangingPunct="1"/>
            <a:r>
              <a:rPr lang="es-MX" altLang="es-PE" sz="1200">
                <a:solidFill>
                  <a:srgbClr val="0033CC"/>
                </a:solidFill>
                <a:latin typeface="Arial Black" panose="020B0A04020102020204" pitchFamily="34" charset="0"/>
              </a:rPr>
              <a:t>Nuevas Iglesias</a:t>
            </a:r>
            <a:endParaRPr lang="es-PE" altLang="es-PE" sz="1200">
              <a:solidFill>
                <a:srgbClr val="0033CC"/>
              </a:solidFill>
              <a:latin typeface="Arial Black" panose="020B0A04020102020204" pitchFamily="34" charset="0"/>
            </a:endParaRPr>
          </a:p>
        </p:txBody>
      </p:sp>
      <p:sp>
        <p:nvSpPr>
          <p:cNvPr id="273446" name="AutoShape 38"/>
          <p:cNvSpPr>
            <a:spLocks noChangeArrowheads="1"/>
          </p:cNvSpPr>
          <p:nvPr/>
        </p:nvSpPr>
        <p:spPr bwMode="auto">
          <a:xfrm rot="10800000">
            <a:off x="2544764" y="5734050"/>
            <a:ext cx="261937" cy="84138"/>
          </a:xfrm>
          <a:prstGeom prst="upArrow">
            <a:avLst>
              <a:gd name="adj1" fmla="val 50000"/>
              <a:gd name="adj2" fmla="val 25000"/>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solidFill>
                <a:srgbClr val="EAEAEA"/>
              </a:solidFill>
              <a:latin typeface="Verdana" panose="020B0604030504040204" pitchFamily="34" charset="0"/>
            </a:endParaRPr>
          </a:p>
        </p:txBody>
      </p:sp>
      <p:sp>
        <p:nvSpPr>
          <p:cNvPr id="273447" name="AutoShape 39"/>
          <p:cNvSpPr>
            <a:spLocks noChangeArrowheads="1"/>
          </p:cNvSpPr>
          <p:nvPr/>
        </p:nvSpPr>
        <p:spPr bwMode="auto">
          <a:xfrm rot="10800000">
            <a:off x="4394200" y="5734050"/>
            <a:ext cx="261938" cy="84138"/>
          </a:xfrm>
          <a:prstGeom prst="upArrow">
            <a:avLst>
              <a:gd name="adj1" fmla="val 50000"/>
              <a:gd name="adj2" fmla="val 25000"/>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solidFill>
                <a:srgbClr val="EAEAEA"/>
              </a:solidFill>
              <a:latin typeface="Verdana" panose="020B0604030504040204" pitchFamily="34" charset="0"/>
            </a:endParaRPr>
          </a:p>
        </p:txBody>
      </p:sp>
      <p:sp>
        <p:nvSpPr>
          <p:cNvPr id="273448" name="AutoShape 40"/>
          <p:cNvSpPr>
            <a:spLocks noChangeArrowheads="1"/>
          </p:cNvSpPr>
          <p:nvPr/>
        </p:nvSpPr>
        <p:spPr bwMode="auto">
          <a:xfrm rot="10800000">
            <a:off x="9290050" y="5734050"/>
            <a:ext cx="261938" cy="84138"/>
          </a:xfrm>
          <a:prstGeom prst="upArrow">
            <a:avLst>
              <a:gd name="adj1" fmla="val 50000"/>
              <a:gd name="adj2" fmla="val 25000"/>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solidFill>
                <a:srgbClr val="EAEAEA"/>
              </a:solidFill>
              <a:latin typeface="Verdana" panose="020B0604030504040204" pitchFamily="34" charset="0"/>
            </a:endParaRPr>
          </a:p>
        </p:txBody>
      </p:sp>
      <p:sp>
        <p:nvSpPr>
          <p:cNvPr id="273449" name="AutoShape 41"/>
          <p:cNvSpPr>
            <a:spLocks noChangeArrowheads="1"/>
          </p:cNvSpPr>
          <p:nvPr/>
        </p:nvSpPr>
        <p:spPr bwMode="auto">
          <a:xfrm rot="10800000">
            <a:off x="7346950" y="5734050"/>
            <a:ext cx="261938" cy="84138"/>
          </a:xfrm>
          <a:prstGeom prst="upArrow">
            <a:avLst>
              <a:gd name="adj1" fmla="val 50000"/>
              <a:gd name="adj2" fmla="val 25000"/>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E" altLang="es-PE">
              <a:solidFill>
                <a:srgbClr val="EAEAEA"/>
              </a:solidFill>
              <a:latin typeface="Verdana" panose="020B0604030504040204" pitchFamily="34" charset="0"/>
            </a:endParaRPr>
          </a:p>
        </p:txBody>
      </p:sp>
      <p:pic>
        <p:nvPicPr>
          <p:cNvPr id="40978"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650" y="2971801"/>
            <a:ext cx="29591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427" name="Text Box 19"/>
          <p:cNvSpPr txBox="1">
            <a:spLocks noChangeArrowheads="1"/>
          </p:cNvSpPr>
          <p:nvPr/>
        </p:nvSpPr>
        <p:spPr bwMode="auto">
          <a:xfrm>
            <a:off x="2776539" y="2093913"/>
            <a:ext cx="66246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PE" sz="2400">
                <a:solidFill>
                  <a:srgbClr val="080808"/>
                </a:solidFill>
                <a:latin typeface="Arial Black" panose="020B0A04020102020204" pitchFamily="34" charset="0"/>
              </a:rPr>
              <a:t>Edificación </a:t>
            </a:r>
            <a:r>
              <a:rPr lang="es-MX" altLang="es-PE">
                <a:solidFill>
                  <a:srgbClr val="080808"/>
                </a:solidFill>
                <a:latin typeface="Arial Black" panose="020B0A04020102020204" pitchFamily="34" charset="0"/>
              </a:rPr>
              <a:t>de la</a:t>
            </a:r>
            <a:r>
              <a:rPr lang="es-MX" altLang="es-PE" sz="2400">
                <a:solidFill>
                  <a:srgbClr val="080808"/>
                </a:solidFill>
                <a:latin typeface="Arial Black" panose="020B0A04020102020204" pitchFamily="34" charset="0"/>
              </a:rPr>
              <a:t> Palabra </a:t>
            </a:r>
            <a:r>
              <a:rPr lang="es-MX" altLang="es-PE">
                <a:solidFill>
                  <a:srgbClr val="080808"/>
                </a:solidFill>
                <a:latin typeface="Arial Black" panose="020B0A04020102020204" pitchFamily="34" charset="0"/>
              </a:rPr>
              <a:t>con</a:t>
            </a:r>
            <a:r>
              <a:rPr lang="es-MX" altLang="es-PE" sz="2400">
                <a:solidFill>
                  <a:srgbClr val="080808"/>
                </a:solidFill>
                <a:latin typeface="Arial Black" panose="020B0A04020102020204" pitchFamily="34" charset="0"/>
              </a:rPr>
              <a:t> </a:t>
            </a:r>
            <a:r>
              <a:rPr lang="es-MX" altLang="es-PE">
                <a:solidFill>
                  <a:srgbClr val="080808"/>
                </a:solidFill>
                <a:latin typeface="Arial Black" panose="020B0A04020102020204" pitchFamily="34" charset="0"/>
              </a:rPr>
              <a:t>la</a:t>
            </a:r>
            <a:r>
              <a:rPr lang="es-MX" altLang="es-PE" sz="2400">
                <a:solidFill>
                  <a:srgbClr val="080808"/>
                </a:solidFill>
                <a:latin typeface="Arial Black" panose="020B0A04020102020204" pitchFamily="34" charset="0"/>
              </a:rPr>
              <a:t> </a:t>
            </a:r>
          </a:p>
          <a:p>
            <a:pPr algn="ctr" eaLnBrk="1" hangingPunct="1"/>
            <a:r>
              <a:rPr lang="es-MX" altLang="es-PE" sz="2400">
                <a:solidFill>
                  <a:srgbClr val="080808"/>
                </a:solidFill>
                <a:latin typeface="Arial Black" panose="020B0A04020102020204" pitchFamily="34" charset="0"/>
              </a:rPr>
              <a:t>Predicación y Enseñanza </a:t>
            </a:r>
            <a:r>
              <a:rPr lang="es-MX" altLang="es-PE">
                <a:solidFill>
                  <a:srgbClr val="080808"/>
                </a:solidFill>
                <a:latin typeface="Arial Black" panose="020B0A04020102020204" pitchFamily="34" charset="0"/>
              </a:rPr>
              <a:t>en</a:t>
            </a:r>
            <a:r>
              <a:rPr lang="es-MX" altLang="es-PE" sz="2400">
                <a:solidFill>
                  <a:srgbClr val="080808"/>
                </a:solidFill>
                <a:latin typeface="Arial Black" panose="020B0A04020102020204" pitchFamily="34" charset="0"/>
              </a:rPr>
              <a:t> Comunión</a:t>
            </a:r>
            <a:endParaRPr lang="es-PE" altLang="es-PE" sz="2400">
              <a:solidFill>
                <a:srgbClr val="080808"/>
              </a:solidFill>
              <a:latin typeface="Arial Black" panose="020B0A04020102020204" pitchFamily="34" charset="0"/>
            </a:endParaRPr>
          </a:p>
        </p:txBody>
      </p:sp>
    </p:spTree>
    <p:extLst>
      <p:ext uri="{BB962C8B-B14F-4D97-AF65-F5344CB8AC3E}">
        <p14:creationId xmlns:p14="http://schemas.microsoft.com/office/powerpoint/2010/main" val="3281252944"/>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additive="base">
                                        <p:cTn id="7" dur="500" fill="hold"/>
                                        <p:tgtEl>
                                          <p:spTgt spid="273410"/>
                                        </p:tgtEl>
                                        <p:attrNameLst>
                                          <p:attrName>ppt_x</p:attrName>
                                        </p:attrNameLst>
                                      </p:cBhvr>
                                      <p:tavLst>
                                        <p:tav tm="0">
                                          <p:val>
                                            <p:strVal val="#ppt_x"/>
                                          </p:val>
                                        </p:tav>
                                        <p:tav tm="100000">
                                          <p:val>
                                            <p:strVal val="#ppt_x"/>
                                          </p:val>
                                        </p:tav>
                                      </p:tavLst>
                                    </p:anim>
                                    <p:anim calcmode="lin" valueType="num">
                                      <p:cBhvr additive="base">
                                        <p:cTn id="8" dur="500" fill="hold"/>
                                        <p:tgtEl>
                                          <p:spTgt spid="2734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3411"/>
                                        </p:tgtEl>
                                        <p:attrNameLst>
                                          <p:attrName>style.visibility</p:attrName>
                                        </p:attrNameLst>
                                      </p:cBhvr>
                                      <p:to>
                                        <p:strVal val="visible"/>
                                      </p:to>
                                    </p:set>
                                    <p:animEffect transition="in" filter="blinds(horizontal)">
                                      <p:cBhvr>
                                        <p:cTn id="13" dur="500"/>
                                        <p:tgtEl>
                                          <p:spTgt spid="2734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3423"/>
                                        </p:tgtEl>
                                        <p:attrNameLst>
                                          <p:attrName>style.visibility</p:attrName>
                                        </p:attrNameLst>
                                      </p:cBhvr>
                                      <p:to>
                                        <p:strVal val="visible"/>
                                      </p:to>
                                    </p:set>
                                    <p:animEffect transition="in" filter="blinds(horizontal)">
                                      <p:cBhvr>
                                        <p:cTn id="18" dur="500"/>
                                        <p:tgtEl>
                                          <p:spTgt spid="2734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3425"/>
                                        </p:tgtEl>
                                        <p:attrNameLst>
                                          <p:attrName>style.visibility</p:attrName>
                                        </p:attrNameLst>
                                      </p:cBhvr>
                                      <p:to>
                                        <p:strVal val="visible"/>
                                      </p:to>
                                    </p:set>
                                    <p:animEffect transition="in" filter="box(in)">
                                      <p:cBhvr>
                                        <p:cTn id="23" dur="500"/>
                                        <p:tgtEl>
                                          <p:spTgt spid="2734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7342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3429"/>
                                        </p:tgtEl>
                                        <p:attrNameLst>
                                          <p:attrName>style.visibility</p:attrName>
                                        </p:attrNameLst>
                                      </p:cBhvr>
                                      <p:to>
                                        <p:strVal val="visible"/>
                                      </p:to>
                                    </p:set>
                                    <p:animEffect transition="in" filter="box(in)">
                                      <p:cBhvr>
                                        <p:cTn id="32" dur="500"/>
                                        <p:tgtEl>
                                          <p:spTgt spid="2734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3430"/>
                                        </p:tgtEl>
                                        <p:attrNameLst>
                                          <p:attrName>style.visibility</p:attrName>
                                        </p:attrNameLst>
                                      </p:cBhvr>
                                      <p:to>
                                        <p:strVal val="visible"/>
                                      </p:to>
                                    </p:set>
                                    <p:animEffect transition="in" filter="box(in)">
                                      <p:cBhvr>
                                        <p:cTn id="37" dur="500"/>
                                        <p:tgtEl>
                                          <p:spTgt spid="273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73446"/>
                                        </p:tgtEl>
                                        <p:attrNameLst>
                                          <p:attrName>style.visibility</p:attrName>
                                        </p:attrNameLst>
                                      </p:cBhvr>
                                      <p:to>
                                        <p:strVal val="visible"/>
                                      </p:to>
                                    </p:set>
                                    <p:anim calcmode="lin" valueType="num">
                                      <p:cBhvr additive="base">
                                        <p:cTn id="42" dur="500" fill="hold"/>
                                        <p:tgtEl>
                                          <p:spTgt spid="273446"/>
                                        </p:tgtEl>
                                        <p:attrNameLst>
                                          <p:attrName>ppt_x</p:attrName>
                                        </p:attrNameLst>
                                      </p:cBhvr>
                                      <p:tavLst>
                                        <p:tav tm="0">
                                          <p:val>
                                            <p:strVal val="#ppt_x"/>
                                          </p:val>
                                        </p:tav>
                                        <p:tav tm="100000">
                                          <p:val>
                                            <p:strVal val="#ppt_x"/>
                                          </p:val>
                                        </p:tav>
                                      </p:tavLst>
                                    </p:anim>
                                    <p:anim calcmode="lin" valueType="num">
                                      <p:cBhvr additive="base">
                                        <p:cTn id="43" dur="500" fill="hold"/>
                                        <p:tgtEl>
                                          <p:spTgt spid="273446"/>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73433"/>
                                        </p:tgtEl>
                                        <p:attrNameLst>
                                          <p:attrName>style.visibility</p:attrName>
                                        </p:attrNameLst>
                                      </p:cBhvr>
                                      <p:to>
                                        <p:strVal val="visible"/>
                                      </p:to>
                                    </p:set>
                                    <p:anim calcmode="lin" valueType="num">
                                      <p:cBhvr additive="base">
                                        <p:cTn id="48" dur="500" fill="hold"/>
                                        <p:tgtEl>
                                          <p:spTgt spid="273433"/>
                                        </p:tgtEl>
                                        <p:attrNameLst>
                                          <p:attrName>ppt_x</p:attrName>
                                        </p:attrNameLst>
                                      </p:cBhvr>
                                      <p:tavLst>
                                        <p:tav tm="0">
                                          <p:val>
                                            <p:strVal val="#ppt_x"/>
                                          </p:val>
                                        </p:tav>
                                        <p:tav tm="100000">
                                          <p:val>
                                            <p:strVal val="#ppt_x"/>
                                          </p:val>
                                        </p:tav>
                                      </p:tavLst>
                                    </p:anim>
                                    <p:anim calcmode="lin" valueType="num">
                                      <p:cBhvr additive="base">
                                        <p:cTn id="49" dur="500" fill="hold"/>
                                        <p:tgtEl>
                                          <p:spTgt spid="273433"/>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73447"/>
                                        </p:tgtEl>
                                        <p:attrNameLst>
                                          <p:attrName>style.visibility</p:attrName>
                                        </p:attrNameLst>
                                      </p:cBhvr>
                                      <p:to>
                                        <p:strVal val="visible"/>
                                      </p:to>
                                    </p:set>
                                    <p:anim calcmode="lin" valueType="num">
                                      <p:cBhvr additive="base">
                                        <p:cTn id="54" dur="500" fill="hold"/>
                                        <p:tgtEl>
                                          <p:spTgt spid="273447"/>
                                        </p:tgtEl>
                                        <p:attrNameLst>
                                          <p:attrName>ppt_x</p:attrName>
                                        </p:attrNameLst>
                                      </p:cBhvr>
                                      <p:tavLst>
                                        <p:tav tm="0">
                                          <p:val>
                                            <p:strVal val="#ppt_x"/>
                                          </p:val>
                                        </p:tav>
                                        <p:tav tm="100000">
                                          <p:val>
                                            <p:strVal val="#ppt_x"/>
                                          </p:val>
                                        </p:tav>
                                      </p:tavLst>
                                    </p:anim>
                                    <p:anim calcmode="lin" valueType="num">
                                      <p:cBhvr additive="base">
                                        <p:cTn id="55" dur="500" fill="hold"/>
                                        <p:tgtEl>
                                          <p:spTgt spid="273447"/>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73434"/>
                                        </p:tgtEl>
                                        <p:attrNameLst>
                                          <p:attrName>style.visibility</p:attrName>
                                        </p:attrNameLst>
                                      </p:cBhvr>
                                      <p:to>
                                        <p:strVal val="visible"/>
                                      </p:to>
                                    </p:set>
                                    <p:anim calcmode="lin" valueType="num">
                                      <p:cBhvr additive="base">
                                        <p:cTn id="60" dur="500" fill="hold"/>
                                        <p:tgtEl>
                                          <p:spTgt spid="273434"/>
                                        </p:tgtEl>
                                        <p:attrNameLst>
                                          <p:attrName>ppt_x</p:attrName>
                                        </p:attrNameLst>
                                      </p:cBhvr>
                                      <p:tavLst>
                                        <p:tav tm="0">
                                          <p:val>
                                            <p:strVal val="#ppt_x"/>
                                          </p:val>
                                        </p:tav>
                                        <p:tav tm="100000">
                                          <p:val>
                                            <p:strVal val="#ppt_x"/>
                                          </p:val>
                                        </p:tav>
                                      </p:tavLst>
                                    </p:anim>
                                    <p:anim calcmode="lin" valueType="num">
                                      <p:cBhvr additive="base">
                                        <p:cTn id="61" dur="500" fill="hold"/>
                                        <p:tgtEl>
                                          <p:spTgt spid="273434"/>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73449"/>
                                        </p:tgtEl>
                                        <p:attrNameLst>
                                          <p:attrName>style.visibility</p:attrName>
                                        </p:attrNameLst>
                                      </p:cBhvr>
                                      <p:to>
                                        <p:strVal val="visible"/>
                                      </p:to>
                                    </p:set>
                                    <p:anim calcmode="lin" valueType="num">
                                      <p:cBhvr additive="base">
                                        <p:cTn id="66" dur="500" fill="hold"/>
                                        <p:tgtEl>
                                          <p:spTgt spid="273449"/>
                                        </p:tgtEl>
                                        <p:attrNameLst>
                                          <p:attrName>ppt_x</p:attrName>
                                        </p:attrNameLst>
                                      </p:cBhvr>
                                      <p:tavLst>
                                        <p:tav tm="0">
                                          <p:val>
                                            <p:strVal val="#ppt_x"/>
                                          </p:val>
                                        </p:tav>
                                        <p:tav tm="100000">
                                          <p:val>
                                            <p:strVal val="#ppt_x"/>
                                          </p:val>
                                        </p:tav>
                                      </p:tavLst>
                                    </p:anim>
                                    <p:anim calcmode="lin" valueType="num">
                                      <p:cBhvr additive="base">
                                        <p:cTn id="67" dur="500" fill="hold"/>
                                        <p:tgtEl>
                                          <p:spTgt spid="273449"/>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73431"/>
                                        </p:tgtEl>
                                        <p:attrNameLst>
                                          <p:attrName>style.visibility</p:attrName>
                                        </p:attrNameLst>
                                      </p:cBhvr>
                                      <p:to>
                                        <p:strVal val="visible"/>
                                      </p:to>
                                    </p:set>
                                    <p:anim calcmode="lin" valueType="num">
                                      <p:cBhvr additive="base">
                                        <p:cTn id="72" dur="500" fill="hold"/>
                                        <p:tgtEl>
                                          <p:spTgt spid="273431"/>
                                        </p:tgtEl>
                                        <p:attrNameLst>
                                          <p:attrName>ppt_x</p:attrName>
                                        </p:attrNameLst>
                                      </p:cBhvr>
                                      <p:tavLst>
                                        <p:tav tm="0">
                                          <p:val>
                                            <p:strVal val="#ppt_x"/>
                                          </p:val>
                                        </p:tav>
                                        <p:tav tm="100000">
                                          <p:val>
                                            <p:strVal val="#ppt_x"/>
                                          </p:val>
                                        </p:tav>
                                      </p:tavLst>
                                    </p:anim>
                                    <p:anim calcmode="lin" valueType="num">
                                      <p:cBhvr additive="base">
                                        <p:cTn id="73" dur="500" fill="hold"/>
                                        <p:tgtEl>
                                          <p:spTgt spid="273431"/>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73448"/>
                                        </p:tgtEl>
                                        <p:attrNameLst>
                                          <p:attrName>style.visibility</p:attrName>
                                        </p:attrNameLst>
                                      </p:cBhvr>
                                      <p:to>
                                        <p:strVal val="visible"/>
                                      </p:to>
                                    </p:set>
                                    <p:anim calcmode="lin" valueType="num">
                                      <p:cBhvr additive="base">
                                        <p:cTn id="78" dur="500" fill="hold"/>
                                        <p:tgtEl>
                                          <p:spTgt spid="273448"/>
                                        </p:tgtEl>
                                        <p:attrNameLst>
                                          <p:attrName>ppt_x</p:attrName>
                                        </p:attrNameLst>
                                      </p:cBhvr>
                                      <p:tavLst>
                                        <p:tav tm="0">
                                          <p:val>
                                            <p:strVal val="#ppt_x"/>
                                          </p:val>
                                        </p:tav>
                                        <p:tav tm="100000">
                                          <p:val>
                                            <p:strVal val="#ppt_x"/>
                                          </p:val>
                                        </p:tav>
                                      </p:tavLst>
                                    </p:anim>
                                    <p:anim calcmode="lin" valueType="num">
                                      <p:cBhvr additive="base">
                                        <p:cTn id="79" dur="500" fill="hold"/>
                                        <p:tgtEl>
                                          <p:spTgt spid="273448"/>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73432"/>
                                        </p:tgtEl>
                                        <p:attrNameLst>
                                          <p:attrName>style.visibility</p:attrName>
                                        </p:attrNameLst>
                                      </p:cBhvr>
                                      <p:to>
                                        <p:strVal val="visible"/>
                                      </p:to>
                                    </p:set>
                                    <p:anim calcmode="lin" valueType="num">
                                      <p:cBhvr additive="base">
                                        <p:cTn id="84" dur="500" fill="hold"/>
                                        <p:tgtEl>
                                          <p:spTgt spid="273432"/>
                                        </p:tgtEl>
                                        <p:attrNameLst>
                                          <p:attrName>ppt_x</p:attrName>
                                        </p:attrNameLst>
                                      </p:cBhvr>
                                      <p:tavLst>
                                        <p:tav tm="0">
                                          <p:val>
                                            <p:strVal val="#ppt_x"/>
                                          </p:val>
                                        </p:tav>
                                        <p:tav tm="100000">
                                          <p:val>
                                            <p:strVal val="#ppt_x"/>
                                          </p:val>
                                        </p:tav>
                                      </p:tavLst>
                                    </p:anim>
                                    <p:anim calcmode="lin" valueType="num">
                                      <p:cBhvr additive="base">
                                        <p:cTn id="85" dur="500" fill="hold"/>
                                        <p:tgtEl>
                                          <p:spTgt spid="273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autoUpdateAnimBg="0"/>
      <p:bldP spid="273423" grpId="0" autoUpdateAnimBg="0"/>
      <p:bldP spid="273425" grpId="0" autoUpdateAnimBg="0"/>
      <p:bldP spid="273429" grpId="0" autoUpdateAnimBg="0"/>
      <p:bldP spid="273430" grpId="0" autoUpdateAnimBg="0"/>
      <p:bldP spid="273431" grpId="0" autoUpdateAnimBg="0"/>
      <p:bldP spid="273432" grpId="0" autoUpdateAnimBg="0"/>
      <p:bldP spid="273433" grpId="0" autoUpdateAnimBg="0"/>
      <p:bldP spid="273434" grpId="0" autoUpdateAnimBg="0"/>
      <p:bldP spid="273446" grpId="0" animBg="1"/>
      <p:bldP spid="273447" grpId="0" animBg="1"/>
      <p:bldP spid="273448" grpId="0" animBg="1"/>
      <p:bldP spid="273449" grpId="0" animBg="1"/>
      <p:bldP spid="27342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1847851" y="333376"/>
            <a:ext cx="8355013" cy="954107"/>
          </a:xfrm>
          <a:prstGeom prst="rect">
            <a:avLst/>
          </a:prstGeom>
          <a:solidFill>
            <a:srgbClr val="FFFF00"/>
          </a:solidFill>
          <a:ln w="38100">
            <a:solidFill>
              <a:srgbClr val="FF9966"/>
            </a:solidFill>
            <a:miter lim="800000"/>
            <a:headEnd/>
            <a:tailEnd/>
          </a:ln>
        </p:spPr>
        <p:txBody>
          <a:bodyPr>
            <a:spAutoFit/>
          </a:bodyPr>
          <a:lstStyle/>
          <a:p>
            <a:pPr algn="ctr">
              <a:defRPr/>
            </a:pPr>
            <a:r>
              <a:rPr lang="es-MX" sz="2800" b="1" dirty="0">
                <a:solidFill>
                  <a:srgbClr val="FF0000"/>
                </a:solidFill>
                <a:effectLst>
                  <a:outerShdw blurRad="38100" dist="38100" dir="2700000" algn="tl">
                    <a:srgbClr val="000000">
                      <a:alpha val="43137"/>
                    </a:srgbClr>
                  </a:outerShdw>
                </a:effectLst>
                <a:latin typeface="Arial Narrow" pitchFamily="34" charset="0"/>
                <a:cs typeface="Arial" charset="0"/>
              </a:rPr>
              <a:t>II.	EL </a:t>
            </a:r>
            <a:r>
              <a:rPr lang="es-MX" sz="2800" b="1" dirty="0">
                <a:solidFill>
                  <a:srgbClr val="FF0000"/>
                </a:solidFill>
                <a:effectLst>
                  <a:outerShdw blurRad="38100" dist="38100" dir="2700000" algn="tl">
                    <a:srgbClr val="000000">
                      <a:alpha val="43137"/>
                    </a:srgbClr>
                  </a:outerShdw>
                </a:effectLst>
                <a:latin typeface="Arial Narrow" pitchFamily="34" charset="0"/>
                <a:cs typeface="Arial" charset="0"/>
              </a:rPr>
              <a:t>MINISTERIO SOCIAL EN EL ANTIGUO TESTAMENTO</a:t>
            </a:r>
            <a:endParaRPr lang="es-MX" sz="2800" b="1" dirty="0">
              <a:solidFill>
                <a:srgbClr val="FF0000"/>
              </a:solidFill>
              <a:latin typeface="Arial Narrow" pitchFamily="34" charset="0"/>
              <a:cs typeface="Arial" charset="0"/>
            </a:endParaRPr>
          </a:p>
        </p:txBody>
      </p:sp>
      <p:sp>
        <p:nvSpPr>
          <p:cNvPr id="6" name="Rectangle 2"/>
          <p:cNvSpPr>
            <a:spLocks noChangeArrowheads="1"/>
          </p:cNvSpPr>
          <p:nvPr/>
        </p:nvSpPr>
        <p:spPr bwMode="auto">
          <a:xfrm>
            <a:off x="1550428" y="1579093"/>
            <a:ext cx="9448129" cy="4401205"/>
          </a:xfrm>
          <a:prstGeom prst="rect">
            <a:avLst/>
          </a:prstGeom>
          <a:solidFill>
            <a:schemeClr val="bg2"/>
          </a:solidFill>
          <a:ln w="38100">
            <a:solidFill>
              <a:srgbClr val="FF9966"/>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BO" altLang="es-PE" sz="2800" b="1" dirty="0">
                <a:solidFill>
                  <a:srgbClr val="00B050"/>
                </a:solidFill>
              </a:rPr>
              <a:t>Objetivo Específico</a:t>
            </a:r>
            <a:r>
              <a:rPr lang="es-BO" altLang="es-PE" sz="2800" dirty="0">
                <a:solidFill>
                  <a:srgbClr val="00B050"/>
                </a:solidFill>
              </a:rPr>
              <a:t>:</a:t>
            </a:r>
            <a:endParaRPr lang="es-PE" altLang="es-PE" sz="2800" dirty="0">
              <a:solidFill>
                <a:srgbClr val="00B050"/>
              </a:solidFill>
            </a:endParaRPr>
          </a:p>
          <a:p>
            <a:pPr algn="just" eaLnBrk="1" hangingPunct="1"/>
            <a:r>
              <a:rPr lang="es-BO" altLang="es-PE" sz="2800" dirty="0"/>
              <a:t>-Que los ministros tomen conciencia de la sensibilidad social frente a las necesidades del prójimo. </a:t>
            </a:r>
            <a:endParaRPr lang="es-PE" altLang="es-PE" sz="2800" dirty="0"/>
          </a:p>
          <a:p>
            <a:pPr algn="just" eaLnBrk="1" hangingPunct="1"/>
            <a:r>
              <a:rPr lang="es-BO" altLang="es-PE" sz="2800" dirty="0"/>
              <a:t> </a:t>
            </a:r>
            <a:r>
              <a:rPr lang="es-BO" altLang="es-PE" sz="2800" b="1" dirty="0">
                <a:solidFill>
                  <a:srgbClr val="00B050"/>
                </a:solidFill>
              </a:rPr>
              <a:t>Capacidades:</a:t>
            </a:r>
            <a:endParaRPr lang="es-PE" altLang="es-PE" sz="2800" dirty="0">
              <a:solidFill>
                <a:srgbClr val="00B050"/>
              </a:solidFill>
            </a:endParaRPr>
          </a:p>
          <a:p>
            <a:pPr algn="just" eaLnBrk="1" hangingPunct="1"/>
            <a:r>
              <a:rPr lang="es-BO" altLang="es-PE" sz="2800" dirty="0"/>
              <a:t>-Conocer las bases bíblicas que enseñan sobre el ministerio social de la Iglesia en el Antiguo Testamento.</a:t>
            </a:r>
            <a:endParaRPr lang="es-PE" altLang="es-PE" sz="2800" dirty="0"/>
          </a:p>
          <a:p>
            <a:pPr algn="just" eaLnBrk="1" hangingPunct="1"/>
            <a:r>
              <a:rPr lang="es-BO" altLang="es-PE" sz="2800" dirty="0"/>
              <a:t>-Practicar las acciones de misericordia, bondad que el Señor demanda en su palabra.</a:t>
            </a:r>
            <a:endParaRPr lang="es-PE" altLang="es-PE" sz="2800" dirty="0"/>
          </a:p>
          <a:p>
            <a:pPr algn="just" eaLnBrk="1" hangingPunct="1"/>
            <a:r>
              <a:rPr lang="es-BO" altLang="es-PE" sz="2800" dirty="0"/>
              <a:t>-Ser misericordiosos y sensibles a las necesidades personales y sociales que atraviesa nuestro prójimo</a:t>
            </a:r>
            <a:r>
              <a:rPr lang="es-BO" altLang="es-PE" sz="2400" dirty="0"/>
              <a:t>.</a:t>
            </a:r>
            <a:endParaRPr lang="es-PE" altLang="es-PE" sz="2400" dirty="0"/>
          </a:p>
        </p:txBody>
      </p:sp>
    </p:spTree>
    <p:extLst>
      <p:ext uri="{BB962C8B-B14F-4D97-AF65-F5344CB8AC3E}">
        <p14:creationId xmlns:p14="http://schemas.microsoft.com/office/powerpoint/2010/main" val="2467292227"/>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6" grpId="0" build="p" autoUpdateAnimBg="0"/>
    </p:bldLst>
  </p:timing>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Base</Template>
  <TotalTime>9</TotalTime>
  <Words>1051</Words>
  <Application>Microsoft Office PowerPoint</Application>
  <PresentationFormat>Panorámica</PresentationFormat>
  <Paragraphs>138</Paragraphs>
  <Slides>22</Slides>
  <Notes>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22</vt:i4>
      </vt:variant>
    </vt:vector>
  </HeadingPairs>
  <TitlesOfParts>
    <vt:vector size="33" baseType="lpstr">
      <vt:lpstr>Arial</vt:lpstr>
      <vt:lpstr>Arial Black</vt:lpstr>
      <vt:lpstr>Arial Narrow</vt:lpstr>
      <vt:lpstr>Calibri</vt:lpstr>
      <vt:lpstr>Century Gothic</vt:lpstr>
      <vt:lpstr>Comic Sans MS</vt:lpstr>
      <vt:lpstr>Corbel</vt:lpstr>
      <vt:lpstr>Times New Roman</vt:lpstr>
      <vt:lpstr>Verdana</vt:lpstr>
      <vt:lpstr>Wingdings</vt:lpstr>
      <vt:lpstr>Base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MISIÓN DE LA IGLESIA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MARIN_</dc:creator>
  <cp:lastModifiedBy>MARIN_</cp:lastModifiedBy>
  <cp:revision>2</cp:revision>
  <dcterms:created xsi:type="dcterms:W3CDTF">2018-05-28T02:40:28Z</dcterms:created>
  <dcterms:modified xsi:type="dcterms:W3CDTF">2018-05-28T02:49:42Z</dcterms:modified>
</cp:coreProperties>
</file>