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6"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90AD47-71DB-4357-826B-2C172DF56BD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9FE2AB9-DD63-4521-AF40-2F91F360BA96}">
      <dgm:prSet/>
      <dgm:spPr/>
      <dgm:t>
        <a:bodyPr/>
        <a:lstStyle/>
        <a:p>
          <a:r>
            <a:rPr lang="sk-SK"/>
            <a:t>Dĺžka štúdia: </a:t>
          </a:r>
          <a:endParaRPr lang="en-US"/>
        </a:p>
      </dgm:t>
    </dgm:pt>
    <dgm:pt modelId="{320C9A5A-D8E6-4C89-9888-FD12C51E4A85}" type="parTrans" cxnId="{70145671-B70D-4223-8228-20AE4A8916D1}">
      <dgm:prSet/>
      <dgm:spPr/>
      <dgm:t>
        <a:bodyPr/>
        <a:lstStyle/>
        <a:p>
          <a:endParaRPr lang="en-US"/>
        </a:p>
      </dgm:t>
    </dgm:pt>
    <dgm:pt modelId="{753F233E-56BF-4062-A9AE-961CA71C515E}" type="sibTrans" cxnId="{70145671-B70D-4223-8228-20AE4A8916D1}">
      <dgm:prSet/>
      <dgm:spPr/>
      <dgm:t>
        <a:bodyPr/>
        <a:lstStyle/>
        <a:p>
          <a:endParaRPr lang="en-US"/>
        </a:p>
      </dgm:t>
    </dgm:pt>
    <dgm:pt modelId="{E0728944-0E1E-4DA5-BFBA-E60E2D4CC504}">
      <dgm:prSet/>
      <dgm:spPr/>
      <dgm:t>
        <a:bodyPr/>
        <a:lstStyle/>
        <a:p>
          <a:r>
            <a:rPr lang="sk-SK"/>
            <a:t>4 roky</a:t>
          </a:r>
          <a:endParaRPr lang="en-US"/>
        </a:p>
      </dgm:t>
    </dgm:pt>
    <dgm:pt modelId="{96DDCA78-3B1C-4B34-AD19-5A6CE03755E1}" type="parTrans" cxnId="{0943BA47-C29A-48E0-86D8-18547D3C97C3}">
      <dgm:prSet/>
      <dgm:spPr/>
      <dgm:t>
        <a:bodyPr/>
        <a:lstStyle/>
        <a:p>
          <a:endParaRPr lang="en-US"/>
        </a:p>
      </dgm:t>
    </dgm:pt>
    <dgm:pt modelId="{82CE6320-1732-4A2F-9A90-239D4850B1C8}" type="sibTrans" cxnId="{0943BA47-C29A-48E0-86D8-18547D3C97C3}">
      <dgm:prSet/>
      <dgm:spPr/>
      <dgm:t>
        <a:bodyPr/>
        <a:lstStyle/>
        <a:p>
          <a:endParaRPr lang="en-US"/>
        </a:p>
      </dgm:t>
    </dgm:pt>
    <dgm:pt modelId="{19FF18C5-C49D-4CB8-AE88-7CC1DC75E199}">
      <dgm:prSet/>
      <dgm:spPr/>
      <dgm:t>
        <a:bodyPr/>
        <a:lstStyle/>
        <a:p>
          <a:r>
            <a:rPr lang="sk-SK"/>
            <a:t>Forma štúdia: </a:t>
          </a:r>
          <a:endParaRPr lang="en-US"/>
        </a:p>
      </dgm:t>
    </dgm:pt>
    <dgm:pt modelId="{07977E71-5FD4-4DB9-9EAA-CCFA762DE317}" type="parTrans" cxnId="{2BCF6569-AFA2-4BF2-828D-FB6D265167E1}">
      <dgm:prSet/>
      <dgm:spPr/>
      <dgm:t>
        <a:bodyPr/>
        <a:lstStyle/>
        <a:p>
          <a:endParaRPr lang="en-US"/>
        </a:p>
      </dgm:t>
    </dgm:pt>
    <dgm:pt modelId="{D64353E0-D0BB-408A-BF00-AA6F9F3719D4}" type="sibTrans" cxnId="{2BCF6569-AFA2-4BF2-828D-FB6D265167E1}">
      <dgm:prSet/>
      <dgm:spPr/>
      <dgm:t>
        <a:bodyPr/>
        <a:lstStyle/>
        <a:p>
          <a:endParaRPr lang="en-US"/>
        </a:p>
      </dgm:t>
    </dgm:pt>
    <dgm:pt modelId="{1B783F5A-470F-4E08-A7FF-A18AA19BFD3D}">
      <dgm:prSet/>
      <dgm:spPr/>
      <dgm:t>
        <a:bodyPr/>
        <a:lstStyle/>
        <a:p>
          <a:r>
            <a:rPr lang="sk-SK"/>
            <a:t>denná</a:t>
          </a:r>
          <a:endParaRPr lang="en-US"/>
        </a:p>
      </dgm:t>
    </dgm:pt>
    <dgm:pt modelId="{01F8518F-5CDE-4F00-8513-88B37AB5CF98}" type="parTrans" cxnId="{94E9710B-B76B-43A4-8B1C-353BF99F15A7}">
      <dgm:prSet/>
      <dgm:spPr/>
      <dgm:t>
        <a:bodyPr/>
        <a:lstStyle/>
        <a:p>
          <a:endParaRPr lang="en-US"/>
        </a:p>
      </dgm:t>
    </dgm:pt>
    <dgm:pt modelId="{D22AC7ED-C2B3-4BA2-8CA2-E4AED521216E}" type="sibTrans" cxnId="{94E9710B-B76B-43A4-8B1C-353BF99F15A7}">
      <dgm:prSet/>
      <dgm:spPr/>
      <dgm:t>
        <a:bodyPr/>
        <a:lstStyle/>
        <a:p>
          <a:endParaRPr lang="en-US"/>
        </a:p>
      </dgm:t>
    </dgm:pt>
    <dgm:pt modelId="{FA8B8B0B-4093-45B8-9BDA-31386B384FD4}">
      <dgm:prSet/>
      <dgm:spPr/>
      <dgm:t>
        <a:bodyPr/>
        <a:lstStyle/>
        <a:p>
          <a:r>
            <a:rPr lang="sk-SK"/>
            <a:t>Študijný odbor je určený pre: </a:t>
          </a:r>
          <a:endParaRPr lang="en-US"/>
        </a:p>
      </dgm:t>
    </dgm:pt>
    <dgm:pt modelId="{C0C28C84-989D-467F-AA60-80ADB5B42133}" type="parTrans" cxnId="{20EADA51-95EB-4918-9F9E-AC5CB29C4EF7}">
      <dgm:prSet/>
      <dgm:spPr/>
      <dgm:t>
        <a:bodyPr/>
        <a:lstStyle/>
        <a:p>
          <a:endParaRPr lang="en-US"/>
        </a:p>
      </dgm:t>
    </dgm:pt>
    <dgm:pt modelId="{6624B374-D7C6-45B4-B2E6-6ECDF11F68F3}" type="sibTrans" cxnId="{20EADA51-95EB-4918-9F9E-AC5CB29C4EF7}">
      <dgm:prSet/>
      <dgm:spPr/>
      <dgm:t>
        <a:bodyPr/>
        <a:lstStyle/>
        <a:p>
          <a:endParaRPr lang="en-US"/>
        </a:p>
      </dgm:t>
    </dgm:pt>
    <dgm:pt modelId="{BCFCFCB8-67D8-4944-934B-A24C6AF36001}">
      <dgm:prSet/>
      <dgm:spPr/>
      <dgm:t>
        <a:bodyPr/>
        <a:lstStyle/>
        <a:p>
          <a:r>
            <a:rPr lang="sk-SK"/>
            <a:t>chlapcov a dievčatá</a:t>
          </a:r>
          <a:endParaRPr lang="en-US"/>
        </a:p>
      </dgm:t>
    </dgm:pt>
    <dgm:pt modelId="{BB006887-B3C5-4D0A-832C-62BD5806ACBC}" type="parTrans" cxnId="{72FE129E-F8BA-445C-9F2C-F7263CA70BDE}">
      <dgm:prSet/>
      <dgm:spPr/>
      <dgm:t>
        <a:bodyPr/>
        <a:lstStyle/>
        <a:p>
          <a:endParaRPr lang="en-US"/>
        </a:p>
      </dgm:t>
    </dgm:pt>
    <dgm:pt modelId="{E7CDB7D6-2A8A-4546-8109-951E7BB38EF8}" type="sibTrans" cxnId="{72FE129E-F8BA-445C-9F2C-F7263CA70BDE}">
      <dgm:prSet/>
      <dgm:spPr/>
      <dgm:t>
        <a:bodyPr/>
        <a:lstStyle/>
        <a:p>
          <a:endParaRPr lang="en-US"/>
        </a:p>
      </dgm:t>
    </dgm:pt>
    <dgm:pt modelId="{E4797061-0212-43D0-93EE-0E45CE43A4CE}">
      <dgm:prSet/>
      <dgm:spPr/>
      <dgm:t>
        <a:bodyPr/>
        <a:lstStyle/>
        <a:p>
          <a:r>
            <a:rPr lang="sk-SK"/>
            <a:t>Nevyhnutné vstupné požiadavky na štúdium:</a:t>
          </a:r>
          <a:endParaRPr lang="en-US"/>
        </a:p>
      </dgm:t>
    </dgm:pt>
    <dgm:pt modelId="{3C1B097C-D1EF-4165-B472-70D2E74CF752}" type="parTrans" cxnId="{6C3F89BB-982F-40FA-88B1-91F278235130}">
      <dgm:prSet/>
      <dgm:spPr/>
      <dgm:t>
        <a:bodyPr/>
        <a:lstStyle/>
        <a:p>
          <a:endParaRPr lang="en-US"/>
        </a:p>
      </dgm:t>
    </dgm:pt>
    <dgm:pt modelId="{1E8E53AE-873A-427E-B5CA-640C69763920}" type="sibTrans" cxnId="{6C3F89BB-982F-40FA-88B1-91F278235130}">
      <dgm:prSet/>
      <dgm:spPr/>
      <dgm:t>
        <a:bodyPr/>
        <a:lstStyle/>
        <a:p>
          <a:endParaRPr lang="en-US"/>
        </a:p>
      </dgm:t>
    </dgm:pt>
    <dgm:pt modelId="{2C538BD7-DE8C-4785-A77B-5F545D225B6B}">
      <dgm:prSet/>
      <dgm:spPr/>
      <dgm:t>
        <a:bodyPr/>
        <a:lstStyle/>
        <a:p>
          <a:r>
            <a:rPr lang="sk-SK" dirty="0"/>
            <a:t>podmienky prijatia na štúdium ustanovuje vykonávací</a:t>
          </a:r>
          <a:endParaRPr lang="en-US" dirty="0"/>
        </a:p>
      </dgm:t>
    </dgm:pt>
    <dgm:pt modelId="{665AA69F-CBA9-4ABC-90A7-C9A5581A0C20}" type="parTrans" cxnId="{6F5CF6F1-6201-49C5-95D1-F380262C9BA2}">
      <dgm:prSet/>
      <dgm:spPr/>
      <dgm:t>
        <a:bodyPr/>
        <a:lstStyle/>
        <a:p>
          <a:endParaRPr lang="en-US"/>
        </a:p>
      </dgm:t>
    </dgm:pt>
    <dgm:pt modelId="{FBD166C7-172D-49A4-A1AF-CE675FB1F083}" type="sibTrans" cxnId="{6F5CF6F1-6201-49C5-95D1-F380262C9BA2}">
      <dgm:prSet/>
      <dgm:spPr/>
      <dgm:t>
        <a:bodyPr/>
        <a:lstStyle/>
        <a:p>
          <a:endParaRPr lang="en-US"/>
        </a:p>
      </dgm:t>
    </dgm:pt>
    <dgm:pt modelId="{899A2662-22B6-4357-9F3C-7DF72E447E55}">
      <dgm:prSet/>
      <dgm:spPr/>
      <dgm:t>
        <a:bodyPr/>
        <a:lstStyle/>
        <a:p>
          <a:r>
            <a:rPr lang="sk-SK" dirty="0"/>
            <a:t>predpis o prijímacom konaní na stredné školy,</a:t>
          </a:r>
          <a:endParaRPr lang="en-US" dirty="0"/>
        </a:p>
      </dgm:t>
    </dgm:pt>
    <dgm:pt modelId="{6059EE16-EA17-4732-A6BB-B66220AA0844}" type="parTrans" cxnId="{47292605-9E83-4C2C-958A-04396BECCA26}">
      <dgm:prSet/>
      <dgm:spPr/>
      <dgm:t>
        <a:bodyPr/>
        <a:lstStyle/>
        <a:p>
          <a:endParaRPr lang="en-US"/>
        </a:p>
      </dgm:t>
    </dgm:pt>
    <dgm:pt modelId="{8478B31B-B5FB-4A78-AF76-2063DCAB89F2}" type="sibTrans" cxnId="{47292605-9E83-4C2C-958A-04396BECCA26}">
      <dgm:prSet/>
      <dgm:spPr/>
      <dgm:t>
        <a:bodyPr/>
        <a:lstStyle/>
        <a:p>
          <a:endParaRPr lang="en-US"/>
        </a:p>
      </dgm:t>
    </dgm:pt>
    <dgm:pt modelId="{A16EE3AB-36E0-46DE-A2EE-A8F60EA012F6}">
      <dgm:prSet/>
      <dgm:spPr/>
      <dgm:t>
        <a:bodyPr/>
        <a:lstStyle/>
        <a:p>
          <a:r>
            <a:rPr lang="sk-SK" dirty="0"/>
            <a:t>zdravotná spôsobilosť uchádzača o štúdium.</a:t>
          </a:r>
          <a:endParaRPr lang="en-US" dirty="0"/>
        </a:p>
      </dgm:t>
    </dgm:pt>
    <dgm:pt modelId="{C2523278-AA57-4C87-A76B-3D36B685AD27}" type="parTrans" cxnId="{1B3F028C-7F78-47A0-80F8-453517D28AD8}">
      <dgm:prSet/>
      <dgm:spPr/>
      <dgm:t>
        <a:bodyPr/>
        <a:lstStyle/>
        <a:p>
          <a:endParaRPr lang="en-US"/>
        </a:p>
      </dgm:t>
    </dgm:pt>
    <dgm:pt modelId="{3DA63107-34E1-40DE-85F6-44E0FBEAD920}" type="sibTrans" cxnId="{1B3F028C-7F78-47A0-80F8-453517D28AD8}">
      <dgm:prSet/>
      <dgm:spPr/>
      <dgm:t>
        <a:bodyPr/>
        <a:lstStyle/>
        <a:p>
          <a:endParaRPr lang="en-US"/>
        </a:p>
      </dgm:t>
    </dgm:pt>
    <dgm:pt modelId="{1D903C5D-843D-4E27-92B5-A4098914AD63}">
      <dgm:prSet/>
      <dgm:spPr/>
      <dgm:t>
        <a:bodyPr/>
        <a:lstStyle/>
        <a:p>
          <a:r>
            <a:rPr lang="sk-SK"/>
            <a:t>Spôsob ukončenia štúdia:</a:t>
          </a:r>
          <a:endParaRPr lang="en-US"/>
        </a:p>
      </dgm:t>
    </dgm:pt>
    <dgm:pt modelId="{8DC0CBED-A3C2-4ED6-B355-2D9E7D80F316}" type="parTrans" cxnId="{90F54D89-2A8F-42E2-9CE8-A5D2006CBEA6}">
      <dgm:prSet/>
      <dgm:spPr/>
      <dgm:t>
        <a:bodyPr/>
        <a:lstStyle/>
        <a:p>
          <a:endParaRPr lang="en-US"/>
        </a:p>
      </dgm:t>
    </dgm:pt>
    <dgm:pt modelId="{5DDEDBDF-3CB4-4D96-8F73-4B85053D3A3D}" type="sibTrans" cxnId="{90F54D89-2A8F-42E2-9CE8-A5D2006CBEA6}">
      <dgm:prSet/>
      <dgm:spPr/>
      <dgm:t>
        <a:bodyPr/>
        <a:lstStyle/>
        <a:p>
          <a:endParaRPr lang="en-US"/>
        </a:p>
      </dgm:t>
    </dgm:pt>
    <dgm:pt modelId="{924027D6-C0D5-4597-8B1C-7225D7DCAA03}">
      <dgm:prSet/>
      <dgm:spPr/>
      <dgm:t>
        <a:bodyPr/>
        <a:lstStyle/>
        <a:p>
          <a:r>
            <a:rPr lang="sk-SK" dirty="0"/>
            <a:t>maturitná skúška</a:t>
          </a:r>
          <a:endParaRPr lang="en-US" dirty="0"/>
        </a:p>
      </dgm:t>
    </dgm:pt>
    <dgm:pt modelId="{7DE9A552-DABF-4558-9B0B-DC51FE0E0F65}" type="parTrans" cxnId="{C8D1754B-A3D4-4CDE-8DF4-A689BCD8AE53}">
      <dgm:prSet/>
      <dgm:spPr/>
      <dgm:t>
        <a:bodyPr/>
        <a:lstStyle/>
        <a:p>
          <a:endParaRPr lang="en-US"/>
        </a:p>
      </dgm:t>
    </dgm:pt>
    <dgm:pt modelId="{04A7C2FC-98CE-4196-B037-EB1586690C07}" type="sibTrans" cxnId="{C8D1754B-A3D4-4CDE-8DF4-A689BCD8AE53}">
      <dgm:prSet/>
      <dgm:spPr/>
      <dgm:t>
        <a:bodyPr/>
        <a:lstStyle/>
        <a:p>
          <a:endParaRPr lang="en-US"/>
        </a:p>
      </dgm:t>
    </dgm:pt>
    <dgm:pt modelId="{6DA7082F-CE48-4266-A0D3-D3E176218166}">
      <dgm:prSet/>
      <dgm:spPr/>
      <dgm:t>
        <a:bodyPr/>
        <a:lstStyle/>
        <a:p>
          <a:r>
            <a:rPr lang="sk-SK"/>
            <a:t>Doklad o dosiahnutom vzdelaní:</a:t>
          </a:r>
          <a:endParaRPr lang="en-US"/>
        </a:p>
      </dgm:t>
    </dgm:pt>
    <dgm:pt modelId="{07ECFC09-1FB3-46C9-9575-10C415359933}" type="parTrans" cxnId="{DD58DB65-4F65-4FF7-BE16-1D72D87F705E}">
      <dgm:prSet/>
      <dgm:spPr/>
      <dgm:t>
        <a:bodyPr/>
        <a:lstStyle/>
        <a:p>
          <a:endParaRPr lang="en-US"/>
        </a:p>
      </dgm:t>
    </dgm:pt>
    <dgm:pt modelId="{6A7F0E3B-5D87-46C8-BCF8-595D678A8A2D}" type="sibTrans" cxnId="{DD58DB65-4F65-4FF7-BE16-1D72D87F705E}">
      <dgm:prSet/>
      <dgm:spPr/>
      <dgm:t>
        <a:bodyPr/>
        <a:lstStyle/>
        <a:p>
          <a:endParaRPr lang="en-US"/>
        </a:p>
      </dgm:t>
    </dgm:pt>
    <dgm:pt modelId="{9A26BA6E-DA08-43A1-A506-B02C2BAB444A}">
      <dgm:prSet/>
      <dgm:spPr/>
      <dgm:t>
        <a:bodyPr/>
        <a:lstStyle/>
        <a:p>
          <a:r>
            <a:rPr lang="sk-SK" dirty="0"/>
            <a:t>vysvedčenie o maturitnej skúške</a:t>
          </a:r>
          <a:endParaRPr lang="en-US" dirty="0"/>
        </a:p>
      </dgm:t>
    </dgm:pt>
    <dgm:pt modelId="{79AD6594-163D-42AC-B4B8-1B1DD9C198AC}" type="parTrans" cxnId="{F76929F5-0BE5-427D-BC82-7F3D014CFDB1}">
      <dgm:prSet/>
      <dgm:spPr/>
      <dgm:t>
        <a:bodyPr/>
        <a:lstStyle/>
        <a:p>
          <a:endParaRPr lang="en-US"/>
        </a:p>
      </dgm:t>
    </dgm:pt>
    <dgm:pt modelId="{824F2689-41AB-470F-A32A-554EDE513BCE}" type="sibTrans" cxnId="{F76929F5-0BE5-427D-BC82-7F3D014CFDB1}">
      <dgm:prSet/>
      <dgm:spPr/>
      <dgm:t>
        <a:bodyPr/>
        <a:lstStyle/>
        <a:p>
          <a:endParaRPr lang="en-US"/>
        </a:p>
      </dgm:t>
    </dgm:pt>
    <dgm:pt modelId="{EA58B138-4007-4DC9-BFB7-1CC4A807FD9E}">
      <dgm:prSet/>
      <dgm:spPr/>
      <dgm:t>
        <a:bodyPr/>
        <a:lstStyle/>
        <a:p>
          <a:r>
            <a:rPr lang="sk-SK"/>
            <a:t>Poskytnutý stupeň vzdelania:</a:t>
          </a:r>
          <a:endParaRPr lang="en-US"/>
        </a:p>
      </dgm:t>
    </dgm:pt>
    <dgm:pt modelId="{7BC9E1D2-F71B-4BE2-B403-DFB1A3365468}" type="parTrans" cxnId="{454BA84E-06A1-48F8-80D4-3C3073B5CC75}">
      <dgm:prSet/>
      <dgm:spPr/>
      <dgm:t>
        <a:bodyPr/>
        <a:lstStyle/>
        <a:p>
          <a:endParaRPr lang="en-US"/>
        </a:p>
      </dgm:t>
    </dgm:pt>
    <dgm:pt modelId="{DE8A2B39-7A90-459E-A0A0-D3919F50294A}" type="sibTrans" cxnId="{454BA84E-06A1-48F8-80D4-3C3073B5CC75}">
      <dgm:prSet/>
      <dgm:spPr/>
      <dgm:t>
        <a:bodyPr/>
        <a:lstStyle/>
        <a:p>
          <a:endParaRPr lang="en-US"/>
        </a:p>
      </dgm:t>
    </dgm:pt>
    <dgm:pt modelId="{761DAE1D-5CD3-435D-AF37-5569E5705431}">
      <dgm:prSet/>
      <dgm:spPr/>
      <dgm:t>
        <a:bodyPr/>
        <a:lstStyle/>
        <a:p>
          <a:r>
            <a:rPr lang="sk-SK" dirty="0"/>
            <a:t>ISCED 3A - úplné stredné odborné vzdelanie</a:t>
          </a:r>
          <a:endParaRPr lang="en-US" dirty="0"/>
        </a:p>
      </dgm:t>
    </dgm:pt>
    <dgm:pt modelId="{F554E7E7-9C2E-4789-A4DF-EFA147308759}" type="parTrans" cxnId="{3E7EF0B4-CC24-4177-806F-9C2A9579294C}">
      <dgm:prSet/>
      <dgm:spPr/>
      <dgm:t>
        <a:bodyPr/>
        <a:lstStyle/>
        <a:p>
          <a:endParaRPr lang="en-US"/>
        </a:p>
      </dgm:t>
    </dgm:pt>
    <dgm:pt modelId="{68BC08CE-7093-4A8E-ABBC-E0B844A1459E}" type="sibTrans" cxnId="{3E7EF0B4-CC24-4177-806F-9C2A9579294C}">
      <dgm:prSet/>
      <dgm:spPr/>
      <dgm:t>
        <a:bodyPr/>
        <a:lstStyle/>
        <a:p>
          <a:endParaRPr lang="en-US"/>
        </a:p>
      </dgm:t>
    </dgm:pt>
    <dgm:pt modelId="{52FC1DAB-9603-4137-AA69-8526F96F1122}" type="pres">
      <dgm:prSet presAssocID="{E690AD47-71DB-4357-826B-2C172DF56BD2}" presName="linear" presStyleCnt="0">
        <dgm:presLayoutVars>
          <dgm:animLvl val="lvl"/>
          <dgm:resizeHandles val="exact"/>
        </dgm:presLayoutVars>
      </dgm:prSet>
      <dgm:spPr/>
    </dgm:pt>
    <dgm:pt modelId="{E3765A5E-3CD1-4722-AE24-F8A8FED60256}" type="pres">
      <dgm:prSet presAssocID="{89FE2AB9-DD63-4521-AF40-2F91F360BA96}" presName="parentText" presStyleLbl="node1" presStyleIdx="0" presStyleCnt="7">
        <dgm:presLayoutVars>
          <dgm:chMax val="0"/>
          <dgm:bulletEnabled val="1"/>
        </dgm:presLayoutVars>
      </dgm:prSet>
      <dgm:spPr/>
    </dgm:pt>
    <dgm:pt modelId="{68AC537F-2A4A-4198-A45C-7F47FA76AC19}" type="pres">
      <dgm:prSet presAssocID="{89FE2AB9-DD63-4521-AF40-2F91F360BA96}" presName="childText" presStyleLbl="revTx" presStyleIdx="0" presStyleCnt="7">
        <dgm:presLayoutVars>
          <dgm:bulletEnabled val="1"/>
        </dgm:presLayoutVars>
      </dgm:prSet>
      <dgm:spPr/>
    </dgm:pt>
    <dgm:pt modelId="{94F4A50D-13B1-4252-99F7-23D401DF91FC}" type="pres">
      <dgm:prSet presAssocID="{19FF18C5-C49D-4CB8-AE88-7CC1DC75E199}" presName="parentText" presStyleLbl="node1" presStyleIdx="1" presStyleCnt="7">
        <dgm:presLayoutVars>
          <dgm:chMax val="0"/>
          <dgm:bulletEnabled val="1"/>
        </dgm:presLayoutVars>
      </dgm:prSet>
      <dgm:spPr/>
    </dgm:pt>
    <dgm:pt modelId="{BDBC413E-81A4-4510-9BD9-E4B07AA44312}" type="pres">
      <dgm:prSet presAssocID="{19FF18C5-C49D-4CB8-AE88-7CC1DC75E199}" presName="childText" presStyleLbl="revTx" presStyleIdx="1" presStyleCnt="7">
        <dgm:presLayoutVars>
          <dgm:bulletEnabled val="1"/>
        </dgm:presLayoutVars>
      </dgm:prSet>
      <dgm:spPr/>
    </dgm:pt>
    <dgm:pt modelId="{A8B3D7B4-515E-4617-B5E9-E93E163F4240}" type="pres">
      <dgm:prSet presAssocID="{FA8B8B0B-4093-45B8-9BDA-31386B384FD4}" presName="parentText" presStyleLbl="node1" presStyleIdx="2" presStyleCnt="7">
        <dgm:presLayoutVars>
          <dgm:chMax val="0"/>
          <dgm:bulletEnabled val="1"/>
        </dgm:presLayoutVars>
      </dgm:prSet>
      <dgm:spPr/>
    </dgm:pt>
    <dgm:pt modelId="{90270775-2432-4ACA-B0AD-A9592C71CB1A}" type="pres">
      <dgm:prSet presAssocID="{FA8B8B0B-4093-45B8-9BDA-31386B384FD4}" presName="childText" presStyleLbl="revTx" presStyleIdx="2" presStyleCnt="7">
        <dgm:presLayoutVars>
          <dgm:bulletEnabled val="1"/>
        </dgm:presLayoutVars>
      </dgm:prSet>
      <dgm:spPr/>
    </dgm:pt>
    <dgm:pt modelId="{A37BC7FC-8619-4513-AA2E-3A83B50EE8DD}" type="pres">
      <dgm:prSet presAssocID="{E4797061-0212-43D0-93EE-0E45CE43A4CE}" presName="parentText" presStyleLbl="node1" presStyleIdx="3" presStyleCnt="7">
        <dgm:presLayoutVars>
          <dgm:chMax val="0"/>
          <dgm:bulletEnabled val="1"/>
        </dgm:presLayoutVars>
      </dgm:prSet>
      <dgm:spPr/>
    </dgm:pt>
    <dgm:pt modelId="{364973CD-B7B5-4CF7-AC1B-11E39E7A4045}" type="pres">
      <dgm:prSet presAssocID="{E4797061-0212-43D0-93EE-0E45CE43A4CE}" presName="childText" presStyleLbl="revTx" presStyleIdx="3" presStyleCnt="7">
        <dgm:presLayoutVars>
          <dgm:bulletEnabled val="1"/>
        </dgm:presLayoutVars>
      </dgm:prSet>
      <dgm:spPr/>
    </dgm:pt>
    <dgm:pt modelId="{82D0E3BA-E09F-4EEF-9DA2-B30F43D6B939}" type="pres">
      <dgm:prSet presAssocID="{1D903C5D-843D-4E27-92B5-A4098914AD63}" presName="parentText" presStyleLbl="node1" presStyleIdx="4" presStyleCnt="7">
        <dgm:presLayoutVars>
          <dgm:chMax val="0"/>
          <dgm:bulletEnabled val="1"/>
        </dgm:presLayoutVars>
      </dgm:prSet>
      <dgm:spPr/>
    </dgm:pt>
    <dgm:pt modelId="{ECB59FB9-EA1C-4C9C-B580-7EB40B53A7E7}" type="pres">
      <dgm:prSet presAssocID="{1D903C5D-843D-4E27-92B5-A4098914AD63}" presName="childText" presStyleLbl="revTx" presStyleIdx="4" presStyleCnt="7">
        <dgm:presLayoutVars>
          <dgm:bulletEnabled val="1"/>
        </dgm:presLayoutVars>
      </dgm:prSet>
      <dgm:spPr/>
    </dgm:pt>
    <dgm:pt modelId="{E1B1917F-8461-452F-8FDC-C7446212FB07}" type="pres">
      <dgm:prSet presAssocID="{6DA7082F-CE48-4266-A0D3-D3E176218166}" presName="parentText" presStyleLbl="node1" presStyleIdx="5" presStyleCnt="7">
        <dgm:presLayoutVars>
          <dgm:chMax val="0"/>
          <dgm:bulletEnabled val="1"/>
        </dgm:presLayoutVars>
      </dgm:prSet>
      <dgm:spPr/>
    </dgm:pt>
    <dgm:pt modelId="{8822A1A9-A0E4-477A-BA41-8F4CB819811D}" type="pres">
      <dgm:prSet presAssocID="{6DA7082F-CE48-4266-A0D3-D3E176218166}" presName="childText" presStyleLbl="revTx" presStyleIdx="5" presStyleCnt="7">
        <dgm:presLayoutVars>
          <dgm:bulletEnabled val="1"/>
        </dgm:presLayoutVars>
      </dgm:prSet>
      <dgm:spPr/>
    </dgm:pt>
    <dgm:pt modelId="{FA6FCBF2-B788-4811-88FB-5EA5713A35FF}" type="pres">
      <dgm:prSet presAssocID="{EA58B138-4007-4DC9-BFB7-1CC4A807FD9E}" presName="parentText" presStyleLbl="node1" presStyleIdx="6" presStyleCnt="7">
        <dgm:presLayoutVars>
          <dgm:chMax val="0"/>
          <dgm:bulletEnabled val="1"/>
        </dgm:presLayoutVars>
      </dgm:prSet>
      <dgm:spPr/>
    </dgm:pt>
    <dgm:pt modelId="{F7C63CD5-B617-4F3D-965D-6B43202811F6}" type="pres">
      <dgm:prSet presAssocID="{EA58B138-4007-4DC9-BFB7-1CC4A807FD9E}" presName="childText" presStyleLbl="revTx" presStyleIdx="6" presStyleCnt="7">
        <dgm:presLayoutVars>
          <dgm:bulletEnabled val="1"/>
        </dgm:presLayoutVars>
      </dgm:prSet>
      <dgm:spPr/>
    </dgm:pt>
  </dgm:ptLst>
  <dgm:cxnLst>
    <dgm:cxn modelId="{47292605-9E83-4C2C-958A-04396BECCA26}" srcId="{E4797061-0212-43D0-93EE-0E45CE43A4CE}" destId="{899A2662-22B6-4357-9F3C-7DF72E447E55}" srcOrd="1" destOrd="0" parTransId="{6059EE16-EA17-4732-A6BB-B66220AA0844}" sibTransId="{8478B31B-B5FB-4A78-AF76-2063DCAB89F2}"/>
    <dgm:cxn modelId="{94E9710B-B76B-43A4-8B1C-353BF99F15A7}" srcId="{19FF18C5-C49D-4CB8-AE88-7CC1DC75E199}" destId="{1B783F5A-470F-4E08-A7FF-A18AA19BFD3D}" srcOrd="0" destOrd="0" parTransId="{01F8518F-5CDE-4F00-8513-88B37AB5CF98}" sibTransId="{D22AC7ED-C2B3-4BA2-8CA2-E4AED521216E}"/>
    <dgm:cxn modelId="{E74B820D-70F4-4B3D-B50D-59F90A18C150}" type="presOf" srcId="{FA8B8B0B-4093-45B8-9BDA-31386B384FD4}" destId="{A8B3D7B4-515E-4617-B5E9-E93E163F4240}" srcOrd="0" destOrd="0" presId="urn:microsoft.com/office/officeart/2005/8/layout/vList2"/>
    <dgm:cxn modelId="{635D6E15-533D-4A2C-ABB5-9F4362C97348}" type="presOf" srcId="{19FF18C5-C49D-4CB8-AE88-7CC1DC75E199}" destId="{94F4A50D-13B1-4252-99F7-23D401DF91FC}" srcOrd="0" destOrd="0" presId="urn:microsoft.com/office/officeart/2005/8/layout/vList2"/>
    <dgm:cxn modelId="{420F9821-08A6-439A-8672-546293227FF9}" type="presOf" srcId="{1D903C5D-843D-4E27-92B5-A4098914AD63}" destId="{82D0E3BA-E09F-4EEF-9DA2-B30F43D6B939}" srcOrd="0" destOrd="0" presId="urn:microsoft.com/office/officeart/2005/8/layout/vList2"/>
    <dgm:cxn modelId="{E5464626-55A1-476D-878A-113264B0B73E}" type="presOf" srcId="{924027D6-C0D5-4597-8B1C-7225D7DCAA03}" destId="{ECB59FB9-EA1C-4C9C-B580-7EB40B53A7E7}" srcOrd="0" destOrd="0" presId="urn:microsoft.com/office/officeart/2005/8/layout/vList2"/>
    <dgm:cxn modelId="{D120393B-2B87-4807-BBAC-33AA18E76CC7}" type="presOf" srcId="{6DA7082F-CE48-4266-A0D3-D3E176218166}" destId="{E1B1917F-8461-452F-8FDC-C7446212FB07}" srcOrd="0" destOrd="0" presId="urn:microsoft.com/office/officeart/2005/8/layout/vList2"/>
    <dgm:cxn modelId="{8536273F-7848-4C11-842F-78234D0F2D66}" type="presOf" srcId="{899A2662-22B6-4357-9F3C-7DF72E447E55}" destId="{364973CD-B7B5-4CF7-AC1B-11E39E7A4045}" srcOrd="0" destOrd="1" presId="urn:microsoft.com/office/officeart/2005/8/layout/vList2"/>
    <dgm:cxn modelId="{DD58DB65-4F65-4FF7-BE16-1D72D87F705E}" srcId="{E690AD47-71DB-4357-826B-2C172DF56BD2}" destId="{6DA7082F-CE48-4266-A0D3-D3E176218166}" srcOrd="5" destOrd="0" parTransId="{07ECFC09-1FB3-46C9-9575-10C415359933}" sibTransId="{6A7F0E3B-5D87-46C8-BCF8-595D678A8A2D}"/>
    <dgm:cxn modelId="{CE31E245-AB15-42A6-ACA5-B7B6D1557EA1}" type="presOf" srcId="{E690AD47-71DB-4357-826B-2C172DF56BD2}" destId="{52FC1DAB-9603-4137-AA69-8526F96F1122}" srcOrd="0" destOrd="0" presId="urn:microsoft.com/office/officeart/2005/8/layout/vList2"/>
    <dgm:cxn modelId="{0943BA47-C29A-48E0-86D8-18547D3C97C3}" srcId="{89FE2AB9-DD63-4521-AF40-2F91F360BA96}" destId="{E0728944-0E1E-4DA5-BFBA-E60E2D4CC504}" srcOrd="0" destOrd="0" parTransId="{96DDCA78-3B1C-4B34-AD19-5A6CE03755E1}" sibTransId="{82CE6320-1732-4A2F-9A90-239D4850B1C8}"/>
    <dgm:cxn modelId="{2BCF6569-AFA2-4BF2-828D-FB6D265167E1}" srcId="{E690AD47-71DB-4357-826B-2C172DF56BD2}" destId="{19FF18C5-C49D-4CB8-AE88-7CC1DC75E199}" srcOrd="1" destOrd="0" parTransId="{07977E71-5FD4-4DB9-9EAA-CCFA762DE317}" sibTransId="{D64353E0-D0BB-408A-BF00-AA6F9F3719D4}"/>
    <dgm:cxn modelId="{C8D1754B-A3D4-4CDE-8DF4-A689BCD8AE53}" srcId="{1D903C5D-843D-4E27-92B5-A4098914AD63}" destId="{924027D6-C0D5-4597-8B1C-7225D7DCAA03}" srcOrd="0" destOrd="0" parTransId="{7DE9A552-DABF-4558-9B0B-DC51FE0E0F65}" sibTransId="{04A7C2FC-98CE-4196-B037-EB1586690C07}"/>
    <dgm:cxn modelId="{454BA84E-06A1-48F8-80D4-3C3073B5CC75}" srcId="{E690AD47-71DB-4357-826B-2C172DF56BD2}" destId="{EA58B138-4007-4DC9-BFB7-1CC4A807FD9E}" srcOrd="6" destOrd="0" parTransId="{7BC9E1D2-F71B-4BE2-B403-DFB1A3365468}" sibTransId="{DE8A2B39-7A90-459E-A0A0-D3919F50294A}"/>
    <dgm:cxn modelId="{70145671-B70D-4223-8228-20AE4A8916D1}" srcId="{E690AD47-71DB-4357-826B-2C172DF56BD2}" destId="{89FE2AB9-DD63-4521-AF40-2F91F360BA96}" srcOrd="0" destOrd="0" parTransId="{320C9A5A-D8E6-4C89-9888-FD12C51E4A85}" sibTransId="{753F233E-56BF-4062-A9AE-961CA71C515E}"/>
    <dgm:cxn modelId="{20EADA51-95EB-4918-9F9E-AC5CB29C4EF7}" srcId="{E690AD47-71DB-4357-826B-2C172DF56BD2}" destId="{FA8B8B0B-4093-45B8-9BDA-31386B384FD4}" srcOrd="2" destOrd="0" parTransId="{C0C28C84-989D-467F-AA60-80ADB5B42133}" sibTransId="{6624B374-D7C6-45B4-B2E6-6ECDF11F68F3}"/>
    <dgm:cxn modelId="{311B827D-D9D8-430A-BC1A-CB2AF07C6591}" type="presOf" srcId="{E0728944-0E1E-4DA5-BFBA-E60E2D4CC504}" destId="{68AC537F-2A4A-4198-A45C-7F47FA76AC19}" srcOrd="0" destOrd="0" presId="urn:microsoft.com/office/officeart/2005/8/layout/vList2"/>
    <dgm:cxn modelId="{A2D7177E-2AE2-4839-9EBA-B05EABEBEADC}" type="presOf" srcId="{E4797061-0212-43D0-93EE-0E45CE43A4CE}" destId="{A37BC7FC-8619-4513-AA2E-3A83B50EE8DD}" srcOrd="0" destOrd="0" presId="urn:microsoft.com/office/officeart/2005/8/layout/vList2"/>
    <dgm:cxn modelId="{C9FB8984-7CAE-4F31-BFDC-601C0B4920D8}" type="presOf" srcId="{A16EE3AB-36E0-46DE-A2EE-A8F60EA012F6}" destId="{364973CD-B7B5-4CF7-AC1B-11E39E7A4045}" srcOrd="0" destOrd="2" presId="urn:microsoft.com/office/officeart/2005/8/layout/vList2"/>
    <dgm:cxn modelId="{86B93B89-BE96-4E96-A9D8-DB011AF16607}" type="presOf" srcId="{EA58B138-4007-4DC9-BFB7-1CC4A807FD9E}" destId="{FA6FCBF2-B788-4811-88FB-5EA5713A35FF}" srcOrd="0" destOrd="0" presId="urn:microsoft.com/office/officeart/2005/8/layout/vList2"/>
    <dgm:cxn modelId="{90F54D89-2A8F-42E2-9CE8-A5D2006CBEA6}" srcId="{E690AD47-71DB-4357-826B-2C172DF56BD2}" destId="{1D903C5D-843D-4E27-92B5-A4098914AD63}" srcOrd="4" destOrd="0" parTransId="{8DC0CBED-A3C2-4ED6-B355-2D9E7D80F316}" sibTransId="{5DDEDBDF-3CB4-4D96-8F73-4B85053D3A3D}"/>
    <dgm:cxn modelId="{1B3F028C-7F78-47A0-80F8-453517D28AD8}" srcId="{E4797061-0212-43D0-93EE-0E45CE43A4CE}" destId="{A16EE3AB-36E0-46DE-A2EE-A8F60EA012F6}" srcOrd="2" destOrd="0" parTransId="{C2523278-AA57-4C87-A76B-3D36B685AD27}" sibTransId="{3DA63107-34E1-40DE-85F6-44E0FBEAD920}"/>
    <dgm:cxn modelId="{72FE129E-F8BA-445C-9F2C-F7263CA70BDE}" srcId="{FA8B8B0B-4093-45B8-9BDA-31386B384FD4}" destId="{BCFCFCB8-67D8-4944-934B-A24C6AF36001}" srcOrd="0" destOrd="0" parTransId="{BB006887-B3C5-4D0A-832C-62BD5806ACBC}" sibTransId="{E7CDB7D6-2A8A-4546-8109-951E7BB38EF8}"/>
    <dgm:cxn modelId="{3E7EF0B4-CC24-4177-806F-9C2A9579294C}" srcId="{EA58B138-4007-4DC9-BFB7-1CC4A807FD9E}" destId="{761DAE1D-5CD3-435D-AF37-5569E5705431}" srcOrd="0" destOrd="0" parTransId="{F554E7E7-9C2E-4789-A4DF-EFA147308759}" sibTransId="{68BC08CE-7093-4A8E-ABBC-E0B844A1459E}"/>
    <dgm:cxn modelId="{6C3F89BB-982F-40FA-88B1-91F278235130}" srcId="{E690AD47-71DB-4357-826B-2C172DF56BD2}" destId="{E4797061-0212-43D0-93EE-0E45CE43A4CE}" srcOrd="3" destOrd="0" parTransId="{3C1B097C-D1EF-4165-B472-70D2E74CF752}" sibTransId="{1E8E53AE-873A-427E-B5CA-640C69763920}"/>
    <dgm:cxn modelId="{996B38D6-047E-4198-8FAC-3D83D14B8DFA}" type="presOf" srcId="{9A26BA6E-DA08-43A1-A506-B02C2BAB444A}" destId="{8822A1A9-A0E4-477A-BA41-8F4CB819811D}" srcOrd="0" destOrd="0" presId="urn:microsoft.com/office/officeart/2005/8/layout/vList2"/>
    <dgm:cxn modelId="{2C9510DC-F8FA-4983-ABA2-5165BEF572FA}" type="presOf" srcId="{BCFCFCB8-67D8-4944-934B-A24C6AF36001}" destId="{90270775-2432-4ACA-B0AD-A9592C71CB1A}" srcOrd="0" destOrd="0" presId="urn:microsoft.com/office/officeart/2005/8/layout/vList2"/>
    <dgm:cxn modelId="{3A4E4ADC-9FF1-457F-880D-EFB0838041A2}" type="presOf" srcId="{761DAE1D-5CD3-435D-AF37-5569E5705431}" destId="{F7C63CD5-B617-4F3D-965D-6B43202811F6}" srcOrd="0" destOrd="0" presId="urn:microsoft.com/office/officeart/2005/8/layout/vList2"/>
    <dgm:cxn modelId="{BC315FEB-C0B4-42D1-828C-1FBB423BF617}" type="presOf" srcId="{89FE2AB9-DD63-4521-AF40-2F91F360BA96}" destId="{E3765A5E-3CD1-4722-AE24-F8A8FED60256}" srcOrd="0" destOrd="0" presId="urn:microsoft.com/office/officeart/2005/8/layout/vList2"/>
    <dgm:cxn modelId="{CF9BC1EF-626B-4B64-BE0B-392D1B91D9E4}" type="presOf" srcId="{2C538BD7-DE8C-4785-A77B-5F545D225B6B}" destId="{364973CD-B7B5-4CF7-AC1B-11E39E7A4045}" srcOrd="0" destOrd="0" presId="urn:microsoft.com/office/officeart/2005/8/layout/vList2"/>
    <dgm:cxn modelId="{6F5CF6F1-6201-49C5-95D1-F380262C9BA2}" srcId="{E4797061-0212-43D0-93EE-0E45CE43A4CE}" destId="{2C538BD7-DE8C-4785-A77B-5F545D225B6B}" srcOrd="0" destOrd="0" parTransId="{665AA69F-CBA9-4ABC-90A7-C9A5581A0C20}" sibTransId="{FBD166C7-172D-49A4-A1AF-CE675FB1F083}"/>
    <dgm:cxn modelId="{F76929F5-0BE5-427D-BC82-7F3D014CFDB1}" srcId="{6DA7082F-CE48-4266-A0D3-D3E176218166}" destId="{9A26BA6E-DA08-43A1-A506-B02C2BAB444A}" srcOrd="0" destOrd="0" parTransId="{79AD6594-163D-42AC-B4B8-1B1DD9C198AC}" sibTransId="{824F2689-41AB-470F-A32A-554EDE513BCE}"/>
    <dgm:cxn modelId="{014178F6-E2F4-494C-B6E8-ECB3242071BA}" type="presOf" srcId="{1B783F5A-470F-4E08-A7FF-A18AA19BFD3D}" destId="{BDBC413E-81A4-4510-9BD9-E4B07AA44312}" srcOrd="0" destOrd="0" presId="urn:microsoft.com/office/officeart/2005/8/layout/vList2"/>
    <dgm:cxn modelId="{57E34346-D94F-4145-A3B5-88C01C271C25}" type="presParOf" srcId="{52FC1DAB-9603-4137-AA69-8526F96F1122}" destId="{E3765A5E-3CD1-4722-AE24-F8A8FED60256}" srcOrd="0" destOrd="0" presId="urn:microsoft.com/office/officeart/2005/8/layout/vList2"/>
    <dgm:cxn modelId="{94579A3B-AEC8-47A9-A3A3-58E4013AFAA1}" type="presParOf" srcId="{52FC1DAB-9603-4137-AA69-8526F96F1122}" destId="{68AC537F-2A4A-4198-A45C-7F47FA76AC19}" srcOrd="1" destOrd="0" presId="urn:microsoft.com/office/officeart/2005/8/layout/vList2"/>
    <dgm:cxn modelId="{AAE5F85F-BC31-4809-90B2-F206A7AE22CB}" type="presParOf" srcId="{52FC1DAB-9603-4137-AA69-8526F96F1122}" destId="{94F4A50D-13B1-4252-99F7-23D401DF91FC}" srcOrd="2" destOrd="0" presId="urn:microsoft.com/office/officeart/2005/8/layout/vList2"/>
    <dgm:cxn modelId="{EF97F18B-E53A-4F36-9D30-C3C58D900156}" type="presParOf" srcId="{52FC1DAB-9603-4137-AA69-8526F96F1122}" destId="{BDBC413E-81A4-4510-9BD9-E4B07AA44312}" srcOrd="3" destOrd="0" presId="urn:microsoft.com/office/officeart/2005/8/layout/vList2"/>
    <dgm:cxn modelId="{4DD8A305-9089-450E-AD39-F0C6BE694F38}" type="presParOf" srcId="{52FC1DAB-9603-4137-AA69-8526F96F1122}" destId="{A8B3D7B4-515E-4617-B5E9-E93E163F4240}" srcOrd="4" destOrd="0" presId="urn:microsoft.com/office/officeart/2005/8/layout/vList2"/>
    <dgm:cxn modelId="{9702C3BB-01FE-4375-954F-AE6F810DEAA5}" type="presParOf" srcId="{52FC1DAB-9603-4137-AA69-8526F96F1122}" destId="{90270775-2432-4ACA-B0AD-A9592C71CB1A}" srcOrd="5" destOrd="0" presId="urn:microsoft.com/office/officeart/2005/8/layout/vList2"/>
    <dgm:cxn modelId="{97D98480-90E0-4C7E-9A76-69D76B3449F9}" type="presParOf" srcId="{52FC1DAB-9603-4137-AA69-8526F96F1122}" destId="{A37BC7FC-8619-4513-AA2E-3A83B50EE8DD}" srcOrd="6" destOrd="0" presId="urn:microsoft.com/office/officeart/2005/8/layout/vList2"/>
    <dgm:cxn modelId="{268A777C-985D-4669-94B6-26C1E85D7878}" type="presParOf" srcId="{52FC1DAB-9603-4137-AA69-8526F96F1122}" destId="{364973CD-B7B5-4CF7-AC1B-11E39E7A4045}" srcOrd="7" destOrd="0" presId="urn:microsoft.com/office/officeart/2005/8/layout/vList2"/>
    <dgm:cxn modelId="{AB1D57FA-2674-4D52-926C-8DEE0B02ABDF}" type="presParOf" srcId="{52FC1DAB-9603-4137-AA69-8526F96F1122}" destId="{82D0E3BA-E09F-4EEF-9DA2-B30F43D6B939}" srcOrd="8" destOrd="0" presId="urn:microsoft.com/office/officeart/2005/8/layout/vList2"/>
    <dgm:cxn modelId="{9CC3E475-C3A5-4A3C-ABA4-4169897E20C4}" type="presParOf" srcId="{52FC1DAB-9603-4137-AA69-8526F96F1122}" destId="{ECB59FB9-EA1C-4C9C-B580-7EB40B53A7E7}" srcOrd="9" destOrd="0" presId="urn:microsoft.com/office/officeart/2005/8/layout/vList2"/>
    <dgm:cxn modelId="{4B0B9A69-BCA1-4AB5-A7DE-9709ACB5472A}" type="presParOf" srcId="{52FC1DAB-9603-4137-AA69-8526F96F1122}" destId="{E1B1917F-8461-452F-8FDC-C7446212FB07}" srcOrd="10" destOrd="0" presId="urn:microsoft.com/office/officeart/2005/8/layout/vList2"/>
    <dgm:cxn modelId="{C3E298D9-5183-4078-B48B-B9B7B5B36ED2}" type="presParOf" srcId="{52FC1DAB-9603-4137-AA69-8526F96F1122}" destId="{8822A1A9-A0E4-477A-BA41-8F4CB819811D}" srcOrd="11" destOrd="0" presId="urn:microsoft.com/office/officeart/2005/8/layout/vList2"/>
    <dgm:cxn modelId="{768A90FE-3F98-4347-BFCA-AB887D6CF82D}" type="presParOf" srcId="{52FC1DAB-9603-4137-AA69-8526F96F1122}" destId="{FA6FCBF2-B788-4811-88FB-5EA5713A35FF}" srcOrd="12" destOrd="0" presId="urn:microsoft.com/office/officeart/2005/8/layout/vList2"/>
    <dgm:cxn modelId="{0713246A-A7CD-4658-86A6-CCE38342C8BF}" type="presParOf" srcId="{52FC1DAB-9603-4137-AA69-8526F96F1122}" destId="{F7C63CD5-B617-4F3D-965D-6B43202811F6}" srcOrd="1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2C99C5-4159-4B6C-9EDE-9F20FAF4205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A68D4C19-1E6D-4438-9464-53E4D8159823}">
      <dgm:prSet/>
      <dgm:spPr/>
      <dgm:t>
        <a:bodyPr/>
        <a:lstStyle/>
        <a:p>
          <a:r>
            <a:rPr lang="sk-SK"/>
            <a:t>Možnosti pracovného uplatnenia absolventa:</a:t>
          </a:r>
          <a:endParaRPr lang="en-US"/>
        </a:p>
      </dgm:t>
    </dgm:pt>
    <dgm:pt modelId="{EC1F5EA4-DB97-484C-9BF1-4F5F39CDEB2D}" type="parTrans" cxnId="{030B5B59-0454-4631-BA13-2AF81F3252DB}">
      <dgm:prSet/>
      <dgm:spPr/>
      <dgm:t>
        <a:bodyPr/>
        <a:lstStyle/>
        <a:p>
          <a:endParaRPr lang="en-US"/>
        </a:p>
      </dgm:t>
    </dgm:pt>
    <dgm:pt modelId="{308BAC12-5907-4615-B01C-EEE8E99989FF}" type="sibTrans" cxnId="{030B5B59-0454-4631-BA13-2AF81F3252DB}">
      <dgm:prSet/>
      <dgm:spPr/>
      <dgm:t>
        <a:bodyPr/>
        <a:lstStyle/>
        <a:p>
          <a:endParaRPr lang="en-US"/>
        </a:p>
      </dgm:t>
    </dgm:pt>
    <dgm:pt modelId="{DBE35868-2CDE-4A50-8708-E0DAC21E7CE0}">
      <dgm:prSet custT="1"/>
      <dgm:spPr/>
      <dgm:t>
        <a:bodyPr/>
        <a:lstStyle/>
        <a:p>
          <a:r>
            <a:rPr lang="sk-SK" sz="1800" dirty="0"/>
            <a:t>výkon činností technika konštrukčného, montážneho, technologického a prevádzkového charakteru.</a:t>
          </a:r>
          <a:endParaRPr lang="en-US" sz="1800" dirty="0"/>
        </a:p>
      </dgm:t>
    </dgm:pt>
    <dgm:pt modelId="{A098F3BE-437D-4539-B439-B9D31C6BFF36}" type="parTrans" cxnId="{5083ADF3-2362-4353-B135-61A6A3586368}">
      <dgm:prSet/>
      <dgm:spPr/>
      <dgm:t>
        <a:bodyPr/>
        <a:lstStyle/>
        <a:p>
          <a:endParaRPr lang="en-US"/>
        </a:p>
      </dgm:t>
    </dgm:pt>
    <dgm:pt modelId="{F790CD77-5F0D-4730-B905-27ED721DBE83}" type="sibTrans" cxnId="{5083ADF3-2362-4353-B135-61A6A3586368}">
      <dgm:prSet/>
      <dgm:spPr/>
      <dgm:t>
        <a:bodyPr/>
        <a:lstStyle/>
        <a:p>
          <a:endParaRPr lang="en-US"/>
        </a:p>
      </dgm:t>
    </dgm:pt>
    <dgm:pt modelId="{6CD4DDF1-508D-448B-911C-EE9142042961}">
      <dgm:prSet/>
      <dgm:spPr/>
      <dgm:t>
        <a:bodyPr/>
        <a:lstStyle/>
        <a:p>
          <a:r>
            <a:rPr lang="sk-SK"/>
            <a:t>Nadväzná odborná príprava (ďalšie vzdelávanie):</a:t>
          </a:r>
          <a:endParaRPr lang="en-US"/>
        </a:p>
      </dgm:t>
    </dgm:pt>
    <dgm:pt modelId="{2E2E8FCA-AD83-4BF1-AA1F-9EB136BDB2F9}" type="parTrans" cxnId="{6A09CAB8-FEEC-4681-B557-2C2EEEC49345}">
      <dgm:prSet/>
      <dgm:spPr/>
      <dgm:t>
        <a:bodyPr/>
        <a:lstStyle/>
        <a:p>
          <a:endParaRPr lang="en-US"/>
        </a:p>
      </dgm:t>
    </dgm:pt>
    <dgm:pt modelId="{3B6E983D-C75F-44C4-AA46-5BA6D2545DE4}" type="sibTrans" cxnId="{6A09CAB8-FEEC-4681-B557-2C2EEEC49345}">
      <dgm:prSet/>
      <dgm:spPr/>
      <dgm:t>
        <a:bodyPr/>
        <a:lstStyle/>
        <a:p>
          <a:endParaRPr lang="en-US"/>
        </a:p>
      </dgm:t>
    </dgm:pt>
    <dgm:pt modelId="{46163AD8-A38C-4679-A285-B31835227F93}">
      <dgm:prSet custT="1"/>
      <dgm:spPr/>
      <dgm:t>
        <a:bodyPr/>
        <a:lstStyle/>
        <a:p>
          <a:r>
            <a:rPr lang="sk-SK" sz="1800" dirty="0"/>
            <a:t>ISCED 4 - pomaturitné štúdium, ISCED 5 - vysokoškolské štúdium najmä technického smeru.</a:t>
          </a:r>
          <a:endParaRPr lang="en-US" sz="1800" dirty="0"/>
        </a:p>
      </dgm:t>
    </dgm:pt>
    <dgm:pt modelId="{2B2EB12D-EBB1-4A04-8205-BFB5D5D2DC72}" type="parTrans" cxnId="{C7B36D85-529A-4957-8CB5-E31127FE9D81}">
      <dgm:prSet/>
      <dgm:spPr/>
      <dgm:t>
        <a:bodyPr/>
        <a:lstStyle/>
        <a:p>
          <a:endParaRPr lang="en-US"/>
        </a:p>
      </dgm:t>
    </dgm:pt>
    <dgm:pt modelId="{800CAC8C-3BC3-470C-8877-8ECE01910D4C}" type="sibTrans" cxnId="{C7B36D85-529A-4957-8CB5-E31127FE9D81}">
      <dgm:prSet/>
      <dgm:spPr/>
      <dgm:t>
        <a:bodyPr/>
        <a:lstStyle/>
        <a:p>
          <a:endParaRPr lang="en-US"/>
        </a:p>
      </dgm:t>
    </dgm:pt>
    <dgm:pt modelId="{81304819-05BA-4EAF-A80C-CF96AD6EF384}">
      <dgm:prSet/>
      <dgm:spPr/>
      <dgm:t>
        <a:bodyPr/>
        <a:lstStyle/>
        <a:p>
          <a:r>
            <a:rPr lang="sk-SK"/>
            <a:t>Vstupné požiadavky na štúdium:</a:t>
          </a:r>
          <a:endParaRPr lang="en-US"/>
        </a:p>
      </dgm:t>
    </dgm:pt>
    <dgm:pt modelId="{5F9C4F5C-7321-4DBA-81E5-2DA16CEF84BC}" type="parTrans" cxnId="{243813A1-A3C1-48E5-B2D5-20E65E9654A2}">
      <dgm:prSet/>
      <dgm:spPr/>
      <dgm:t>
        <a:bodyPr/>
        <a:lstStyle/>
        <a:p>
          <a:endParaRPr lang="en-US"/>
        </a:p>
      </dgm:t>
    </dgm:pt>
    <dgm:pt modelId="{A40F0FD7-1650-43B4-B7A9-5E72F96CFA76}" type="sibTrans" cxnId="{243813A1-A3C1-48E5-B2D5-20E65E9654A2}">
      <dgm:prSet/>
      <dgm:spPr/>
      <dgm:t>
        <a:bodyPr/>
        <a:lstStyle/>
        <a:p>
          <a:endParaRPr lang="en-US"/>
        </a:p>
      </dgm:t>
    </dgm:pt>
    <dgm:pt modelId="{28EBCFF8-EA27-4EB8-928E-66C678DF9EF3}">
      <dgm:prSet custT="1"/>
      <dgm:spPr/>
      <dgm:t>
        <a:bodyPr/>
        <a:lstStyle/>
        <a:p>
          <a:r>
            <a:rPr lang="sk-SK" sz="1800" dirty="0"/>
            <a:t>Predpokladom pre prijatie do študijného odboru je úspešné ukončenie základnej školy. Pri posudzovaní uchádzačov o štúdium sa berie do úvahy prospech a správanie na základnej škole, výsledky z matematiky a slovenského jazyka, MONITOR-9, prípadne úspechy v súťažiach pri splnení predpokladaných zdravotných požiadaviek. Konkretizácia kritérií na prijímacie skúšky vrátane bodového hodnotenia sa každoročne prehodnocuje a zverejňuje v súlade so zákonom.</a:t>
          </a:r>
          <a:endParaRPr lang="en-US" sz="1800" dirty="0"/>
        </a:p>
      </dgm:t>
    </dgm:pt>
    <dgm:pt modelId="{74D1033F-64F6-49F8-BD2C-159AC2085A63}" type="parTrans" cxnId="{7B0C0D56-C881-40CD-B5EF-9A837CC8B8BE}">
      <dgm:prSet/>
      <dgm:spPr/>
      <dgm:t>
        <a:bodyPr/>
        <a:lstStyle/>
        <a:p>
          <a:endParaRPr lang="en-US"/>
        </a:p>
      </dgm:t>
    </dgm:pt>
    <dgm:pt modelId="{ADC7DF6C-E6AE-4C3F-ABA1-002860188242}" type="sibTrans" cxnId="{7B0C0D56-C881-40CD-B5EF-9A837CC8B8BE}">
      <dgm:prSet/>
      <dgm:spPr/>
      <dgm:t>
        <a:bodyPr/>
        <a:lstStyle/>
        <a:p>
          <a:endParaRPr lang="en-US"/>
        </a:p>
      </dgm:t>
    </dgm:pt>
    <dgm:pt modelId="{EF3D36E3-E78D-4880-9FE3-141BAC29FA30}" type="pres">
      <dgm:prSet presAssocID="{8E2C99C5-4159-4B6C-9EDE-9F20FAF42055}" presName="linear" presStyleCnt="0">
        <dgm:presLayoutVars>
          <dgm:dir/>
          <dgm:animLvl val="lvl"/>
          <dgm:resizeHandles val="exact"/>
        </dgm:presLayoutVars>
      </dgm:prSet>
      <dgm:spPr/>
    </dgm:pt>
    <dgm:pt modelId="{870EDFD3-46A3-418A-9283-9CCAA20484CC}" type="pres">
      <dgm:prSet presAssocID="{A68D4C19-1E6D-4438-9464-53E4D8159823}" presName="parentLin" presStyleCnt="0"/>
      <dgm:spPr/>
    </dgm:pt>
    <dgm:pt modelId="{F212AADD-F968-4CC4-B083-35C9C461EE7C}" type="pres">
      <dgm:prSet presAssocID="{A68D4C19-1E6D-4438-9464-53E4D8159823}" presName="parentLeftMargin" presStyleLbl="node1" presStyleIdx="0" presStyleCnt="3"/>
      <dgm:spPr/>
    </dgm:pt>
    <dgm:pt modelId="{F2C1226B-4B89-4E0C-953D-32A2B9C793D0}" type="pres">
      <dgm:prSet presAssocID="{A68D4C19-1E6D-4438-9464-53E4D8159823}" presName="parentText" presStyleLbl="node1" presStyleIdx="0" presStyleCnt="3">
        <dgm:presLayoutVars>
          <dgm:chMax val="0"/>
          <dgm:bulletEnabled val="1"/>
        </dgm:presLayoutVars>
      </dgm:prSet>
      <dgm:spPr/>
    </dgm:pt>
    <dgm:pt modelId="{F7388B57-C140-4CAE-A7B3-C9C1CBE63B91}" type="pres">
      <dgm:prSet presAssocID="{A68D4C19-1E6D-4438-9464-53E4D8159823}" presName="negativeSpace" presStyleCnt="0"/>
      <dgm:spPr/>
    </dgm:pt>
    <dgm:pt modelId="{00BB7F8B-E6F4-40E5-BD48-694BA4118ADC}" type="pres">
      <dgm:prSet presAssocID="{A68D4C19-1E6D-4438-9464-53E4D8159823}" presName="childText" presStyleLbl="conFgAcc1" presStyleIdx="0" presStyleCnt="3">
        <dgm:presLayoutVars>
          <dgm:bulletEnabled val="1"/>
        </dgm:presLayoutVars>
      </dgm:prSet>
      <dgm:spPr/>
    </dgm:pt>
    <dgm:pt modelId="{2CDF7965-26D2-423C-BD66-0E325449DBE5}" type="pres">
      <dgm:prSet presAssocID="{308BAC12-5907-4615-B01C-EEE8E99989FF}" presName="spaceBetweenRectangles" presStyleCnt="0"/>
      <dgm:spPr/>
    </dgm:pt>
    <dgm:pt modelId="{6952D6C8-B9E1-4C61-AAD7-2621C62DC5FF}" type="pres">
      <dgm:prSet presAssocID="{6CD4DDF1-508D-448B-911C-EE9142042961}" presName="parentLin" presStyleCnt="0"/>
      <dgm:spPr/>
    </dgm:pt>
    <dgm:pt modelId="{05C7E554-E24D-4597-8059-96B1ADACF4FB}" type="pres">
      <dgm:prSet presAssocID="{6CD4DDF1-508D-448B-911C-EE9142042961}" presName="parentLeftMargin" presStyleLbl="node1" presStyleIdx="0" presStyleCnt="3"/>
      <dgm:spPr/>
    </dgm:pt>
    <dgm:pt modelId="{F751DB34-1C91-4A89-AE59-8729A174618E}" type="pres">
      <dgm:prSet presAssocID="{6CD4DDF1-508D-448B-911C-EE9142042961}" presName="parentText" presStyleLbl="node1" presStyleIdx="1" presStyleCnt="3">
        <dgm:presLayoutVars>
          <dgm:chMax val="0"/>
          <dgm:bulletEnabled val="1"/>
        </dgm:presLayoutVars>
      </dgm:prSet>
      <dgm:spPr/>
    </dgm:pt>
    <dgm:pt modelId="{61E608E0-2A75-4249-B71B-3C4C0D564A6E}" type="pres">
      <dgm:prSet presAssocID="{6CD4DDF1-508D-448B-911C-EE9142042961}" presName="negativeSpace" presStyleCnt="0"/>
      <dgm:spPr/>
    </dgm:pt>
    <dgm:pt modelId="{102175AB-DF0D-473C-AB82-4741B9B5F264}" type="pres">
      <dgm:prSet presAssocID="{6CD4DDF1-508D-448B-911C-EE9142042961}" presName="childText" presStyleLbl="conFgAcc1" presStyleIdx="1" presStyleCnt="3">
        <dgm:presLayoutVars>
          <dgm:bulletEnabled val="1"/>
        </dgm:presLayoutVars>
      </dgm:prSet>
      <dgm:spPr/>
    </dgm:pt>
    <dgm:pt modelId="{A173CF73-29B6-46AC-93A1-560A301BE044}" type="pres">
      <dgm:prSet presAssocID="{3B6E983D-C75F-44C4-AA46-5BA6D2545DE4}" presName="spaceBetweenRectangles" presStyleCnt="0"/>
      <dgm:spPr/>
    </dgm:pt>
    <dgm:pt modelId="{A1DF74DB-FA8F-45B4-BDC6-CE0A843D646D}" type="pres">
      <dgm:prSet presAssocID="{81304819-05BA-4EAF-A80C-CF96AD6EF384}" presName="parentLin" presStyleCnt="0"/>
      <dgm:spPr/>
    </dgm:pt>
    <dgm:pt modelId="{E1792DBD-B717-4960-9732-D9E888AFE833}" type="pres">
      <dgm:prSet presAssocID="{81304819-05BA-4EAF-A80C-CF96AD6EF384}" presName="parentLeftMargin" presStyleLbl="node1" presStyleIdx="1" presStyleCnt="3"/>
      <dgm:spPr/>
    </dgm:pt>
    <dgm:pt modelId="{E9BA61A0-05E2-4B3D-A740-EED04649C244}" type="pres">
      <dgm:prSet presAssocID="{81304819-05BA-4EAF-A80C-CF96AD6EF384}" presName="parentText" presStyleLbl="node1" presStyleIdx="2" presStyleCnt="3">
        <dgm:presLayoutVars>
          <dgm:chMax val="0"/>
          <dgm:bulletEnabled val="1"/>
        </dgm:presLayoutVars>
      </dgm:prSet>
      <dgm:spPr/>
    </dgm:pt>
    <dgm:pt modelId="{BB6C404A-03D1-4D7A-8886-3A6D9BBB5324}" type="pres">
      <dgm:prSet presAssocID="{81304819-05BA-4EAF-A80C-CF96AD6EF384}" presName="negativeSpace" presStyleCnt="0"/>
      <dgm:spPr/>
    </dgm:pt>
    <dgm:pt modelId="{2A6884FF-D1BE-43B7-9DD0-F41F27CEBF00}" type="pres">
      <dgm:prSet presAssocID="{81304819-05BA-4EAF-A80C-CF96AD6EF384}" presName="childText" presStyleLbl="conFgAcc1" presStyleIdx="2" presStyleCnt="3">
        <dgm:presLayoutVars>
          <dgm:bulletEnabled val="1"/>
        </dgm:presLayoutVars>
      </dgm:prSet>
      <dgm:spPr/>
    </dgm:pt>
  </dgm:ptLst>
  <dgm:cxnLst>
    <dgm:cxn modelId="{E3373C05-37E4-4B0D-9A3D-9C7F83031EC2}" type="presOf" srcId="{81304819-05BA-4EAF-A80C-CF96AD6EF384}" destId="{E1792DBD-B717-4960-9732-D9E888AFE833}" srcOrd="0" destOrd="0" presId="urn:microsoft.com/office/officeart/2005/8/layout/list1"/>
    <dgm:cxn modelId="{54A40006-CF0F-41FC-8FBC-86C79F1DAECA}" type="presOf" srcId="{DBE35868-2CDE-4A50-8708-E0DAC21E7CE0}" destId="{00BB7F8B-E6F4-40E5-BD48-694BA4118ADC}" srcOrd="0" destOrd="0" presId="urn:microsoft.com/office/officeart/2005/8/layout/list1"/>
    <dgm:cxn modelId="{FE17390A-2327-4737-9D04-6BCCA9B67810}" type="presOf" srcId="{6CD4DDF1-508D-448B-911C-EE9142042961}" destId="{F751DB34-1C91-4A89-AE59-8729A174618E}" srcOrd="1" destOrd="0" presId="urn:microsoft.com/office/officeart/2005/8/layout/list1"/>
    <dgm:cxn modelId="{8B8B421A-2569-4083-B244-2D7803AF641D}" type="presOf" srcId="{28EBCFF8-EA27-4EB8-928E-66C678DF9EF3}" destId="{2A6884FF-D1BE-43B7-9DD0-F41F27CEBF00}" srcOrd="0" destOrd="0" presId="urn:microsoft.com/office/officeart/2005/8/layout/list1"/>
    <dgm:cxn modelId="{39BD311C-F511-4097-BB77-59866848D633}" type="presOf" srcId="{8E2C99C5-4159-4B6C-9EDE-9F20FAF42055}" destId="{EF3D36E3-E78D-4880-9FE3-141BAC29FA30}" srcOrd="0" destOrd="0" presId="urn:microsoft.com/office/officeart/2005/8/layout/list1"/>
    <dgm:cxn modelId="{7B0C0D56-C881-40CD-B5EF-9A837CC8B8BE}" srcId="{81304819-05BA-4EAF-A80C-CF96AD6EF384}" destId="{28EBCFF8-EA27-4EB8-928E-66C678DF9EF3}" srcOrd="0" destOrd="0" parTransId="{74D1033F-64F6-49F8-BD2C-159AC2085A63}" sibTransId="{ADC7DF6C-E6AE-4C3F-ABA1-002860188242}"/>
    <dgm:cxn modelId="{030B5B59-0454-4631-BA13-2AF81F3252DB}" srcId="{8E2C99C5-4159-4B6C-9EDE-9F20FAF42055}" destId="{A68D4C19-1E6D-4438-9464-53E4D8159823}" srcOrd="0" destOrd="0" parTransId="{EC1F5EA4-DB97-484C-9BF1-4F5F39CDEB2D}" sibTransId="{308BAC12-5907-4615-B01C-EEE8E99989FF}"/>
    <dgm:cxn modelId="{C7B36D85-529A-4957-8CB5-E31127FE9D81}" srcId="{6CD4DDF1-508D-448B-911C-EE9142042961}" destId="{46163AD8-A38C-4679-A285-B31835227F93}" srcOrd="0" destOrd="0" parTransId="{2B2EB12D-EBB1-4A04-8205-BFB5D5D2DC72}" sibTransId="{800CAC8C-3BC3-470C-8877-8ECE01910D4C}"/>
    <dgm:cxn modelId="{243813A1-A3C1-48E5-B2D5-20E65E9654A2}" srcId="{8E2C99C5-4159-4B6C-9EDE-9F20FAF42055}" destId="{81304819-05BA-4EAF-A80C-CF96AD6EF384}" srcOrd="2" destOrd="0" parTransId="{5F9C4F5C-7321-4DBA-81E5-2DA16CEF84BC}" sibTransId="{A40F0FD7-1650-43B4-B7A9-5E72F96CFA76}"/>
    <dgm:cxn modelId="{6A09CAB8-FEEC-4681-B557-2C2EEEC49345}" srcId="{8E2C99C5-4159-4B6C-9EDE-9F20FAF42055}" destId="{6CD4DDF1-508D-448B-911C-EE9142042961}" srcOrd="1" destOrd="0" parTransId="{2E2E8FCA-AD83-4BF1-AA1F-9EB136BDB2F9}" sibTransId="{3B6E983D-C75F-44C4-AA46-5BA6D2545DE4}"/>
    <dgm:cxn modelId="{794F7CE2-99A4-49C6-82F5-A4AAD6FB5A8D}" type="presOf" srcId="{6CD4DDF1-508D-448B-911C-EE9142042961}" destId="{05C7E554-E24D-4597-8059-96B1ADACF4FB}" srcOrd="0" destOrd="0" presId="urn:microsoft.com/office/officeart/2005/8/layout/list1"/>
    <dgm:cxn modelId="{84167FE3-0F97-4B65-9170-D817E1E95702}" type="presOf" srcId="{81304819-05BA-4EAF-A80C-CF96AD6EF384}" destId="{E9BA61A0-05E2-4B3D-A740-EED04649C244}" srcOrd="1" destOrd="0" presId="urn:microsoft.com/office/officeart/2005/8/layout/list1"/>
    <dgm:cxn modelId="{D74BC4E3-0178-4D3F-800B-A2F1309D81A9}" type="presOf" srcId="{A68D4C19-1E6D-4438-9464-53E4D8159823}" destId="{F2C1226B-4B89-4E0C-953D-32A2B9C793D0}" srcOrd="1" destOrd="0" presId="urn:microsoft.com/office/officeart/2005/8/layout/list1"/>
    <dgm:cxn modelId="{E6464EEE-9B6C-452D-AC10-C858444BDF4C}" type="presOf" srcId="{46163AD8-A38C-4679-A285-B31835227F93}" destId="{102175AB-DF0D-473C-AB82-4741B9B5F264}" srcOrd="0" destOrd="0" presId="urn:microsoft.com/office/officeart/2005/8/layout/list1"/>
    <dgm:cxn modelId="{AAFF2CF1-10FF-4869-B544-57B65399CCC4}" type="presOf" srcId="{A68D4C19-1E6D-4438-9464-53E4D8159823}" destId="{F212AADD-F968-4CC4-B083-35C9C461EE7C}" srcOrd="0" destOrd="0" presId="urn:microsoft.com/office/officeart/2005/8/layout/list1"/>
    <dgm:cxn modelId="{5083ADF3-2362-4353-B135-61A6A3586368}" srcId="{A68D4C19-1E6D-4438-9464-53E4D8159823}" destId="{DBE35868-2CDE-4A50-8708-E0DAC21E7CE0}" srcOrd="0" destOrd="0" parTransId="{A098F3BE-437D-4539-B439-B9D31C6BFF36}" sibTransId="{F790CD77-5F0D-4730-B905-27ED721DBE83}"/>
    <dgm:cxn modelId="{023D2FC5-B635-4E42-8A9B-269A405C93AC}" type="presParOf" srcId="{EF3D36E3-E78D-4880-9FE3-141BAC29FA30}" destId="{870EDFD3-46A3-418A-9283-9CCAA20484CC}" srcOrd="0" destOrd="0" presId="urn:microsoft.com/office/officeart/2005/8/layout/list1"/>
    <dgm:cxn modelId="{08DFF0FA-19F7-4B4C-8805-3D99F358FFD7}" type="presParOf" srcId="{870EDFD3-46A3-418A-9283-9CCAA20484CC}" destId="{F212AADD-F968-4CC4-B083-35C9C461EE7C}" srcOrd="0" destOrd="0" presId="urn:microsoft.com/office/officeart/2005/8/layout/list1"/>
    <dgm:cxn modelId="{AF012F7B-4764-4781-B5AC-928628876791}" type="presParOf" srcId="{870EDFD3-46A3-418A-9283-9CCAA20484CC}" destId="{F2C1226B-4B89-4E0C-953D-32A2B9C793D0}" srcOrd="1" destOrd="0" presId="urn:microsoft.com/office/officeart/2005/8/layout/list1"/>
    <dgm:cxn modelId="{6D10815D-23D6-4D91-BBAC-8E3B247FD88D}" type="presParOf" srcId="{EF3D36E3-E78D-4880-9FE3-141BAC29FA30}" destId="{F7388B57-C140-4CAE-A7B3-C9C1CBE63B91}" srcOrd="1" destOrd="0" presId="urn:microsoft.com/office/officeart/2005/8/layout/list1"/>
    <dgm:cxn modelId="{CF5D5A95-BE3A-413F-A2B7-48882AFCB994}" type="presParOf" srcId="{EF3D36E3-E78D-4880-9FE3-141BAC29FA30}" destId="{00BB7F8B-E6F4-40E5-BD48-694BA4118ADC}" srcOrd="2" destOrd="0" presId="urn:microsoft.com/office/officeart/2005/8/layout/list1"/>
    <dgm:cxn modelId="{41284B82-2CF7-40A9-9239-37F97AB29B28}" type="presParOf" srcId="{EF3D36E3-E78D-4880-9FE3-141BAC29FA30}" destId="{2CDF7965-26D2-423C-BD66-0E325449DBE5}" srcOrd="3" destOrd="0" presId="urn:microsoft.com/office/officeart/2005/8/layout/list1"/>
    <dgm:cxn modelId="{7BE8900A-A437-4B63-9A30-8FDCCDC2A79D}" type="presParOf" srcId="{EF3D36E3-E78D-4880-9FE3-141BAC29FA30}" destId="{6952D6C8-B9E1-4C61-AAD7-2621C62DC5FF}" srcOrd="4" destOrd="0" presId="urn:microsoft.com/office/officeart/2005/8/layout/list1"/>
    <dgm:cxn modelId="{65185909-915E-422F-83FB-25FC05A030DA}" type="presParOf" srcId="{6952D6C8-B9E1-4C61-AAD7-2621C62DC5FF}" destId="{05C7E554-E24D-4597-8059-96B1ADACF4FB}" srcOrd="0" destOrd="0" presId="urn:microsoft.com/office/officeart/2005/8/layout/list1"/>
    <dgm:cxn modelId="{BC95B4B8-4759-468C-9D0B-D76C5DFE0888}" type="presParOf" srcId="{6952D6C8-B9E1-4C61-AAD7-2621C62DC5FF}" destId="{F751DB34-1C91-4A89-AE59-8729A174618E}" srcOrd="1" destOrd="0" presId="urn:microsoft.com/office/officeart/2005/8/layout/list1"/>
    <dgm:cxn modelId="{FB09207F-871C-4255-A003-AEFD1C583DB8}" type="presParOf" srcId="{EF3D36E3-E78D-4880-9FE3-141BAC29FA30}" destId="{61E608E0-2A75-4249-B71B-3C4C0D564A6E}" srcOrd="5" destOrd="0" presId="urn:microsoft.com/office/officeart/2005/8/layout/list1"/>
    <dgm:cxn modelId="{7177F218-5178-4C3B-9016-3A8AD6A58522}" type="presParOf" srcId="{EF3D36E3-E78D-4880-9FE3-141BAC29FA30}" destId="{102175AB-DF0D-473C-AB82-4741B9B5F264}" srcOrd="6" destOrd="0" presId="urn:microsoft.com/office/officeart/2005/8/layout/list1"/>
    <dgm:cxn modelId="{51D6559D-BE5B-4912-9A19-02398E9B567F}" type="presParOf" srcId="{EF3D36E3-E78D-4880-9FE3-141BAC29FA30}" destId="{A173CF73-29B6-46AC-93A1-560A301BE044}" srcOrd="7" destOrd="0" presId="urn:microsoft.com/office/officeart/2005/8/layout/list1"/>
    <dgm:cxn modelId="{95CAB824-97AD-47E6-B1BD-2A767BB5BE55}" type="presParOf" srcId="{EF3D36E3-E78D-4880-9FE3-141BAC29FA30}" destId="{A1DF74DB-FA8F-45B4-BDC6-CE0A843D646D}" srcOrd="8" destOrd="0" presId="urn:microsoft.com/office/officeart/2005/8/layout/list1"/>
    <dgm:cxn modelId="{1BC0D308-CD8F-4665-A806-C28BF821CDBF}" type="presParOf" srcId="{A1DF74DB-FA8F-45B4-BDC6-CE0A843D646D}" destId="{E1792DBD-B717-4960-9732-D9E888AFE833}" srcOrd="0" destOrd="0" presId="urn:microsoft.com/office/officeart/2005/8/layout/list1"/>
    <dgm:cxn modelId="{F81AF5CE-6294-45C2-B507-3AF0B0BCE8F3}" type="presParOf" srcId="{A1DF74DB-FA8F-45B4-BDC6-CE0A843D646D}" destId="{E9BA61A0-05E2-4B3D-A740-EED04649C244}" srcOrd="1" destOrd="0" presId="urn:microsoft.com/office/officeart/2005/8/layout/list1"/>
    <dgm:cxn modelId="{52BCF307-BCF4-48C7-A5BF-579B0E8F8878}" type="presParOf" srcId="{EF3D36E3-E78D-4880-9FE3-141BAC29FA30}" destId="{BB6C404A-03D1-4D7A-8886-3A6D9BBB5324}" srcOrd="9" destOrd="0" presId="urn:microsoft.com/office/officeart/2005/8/layout/list1"/>
    <dgm:cxn modelId="{49852051-F4BD-44D2-B69F-3A5CDFBF30D5}" type="presParOf" srcId="{EF3D36E3-E78D-4880-9FE3-141BAC29FA30}" destId="{2A6884FF-D1BE-43B7-9DD0-F41F27CEBF0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70592D-9D42-4DE6-B233-503A0696B17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ACBE904-6F8D-49DA-8509-A48CFA0161C6}">
      <dgm:prSet/>
      <dgm:spPr/>
      <dgm:t>
        <a:bodyPr/>
        <a:lstStyle/>
        <a:p>
          <a:r>
            <a:rPr lang="sk-SK" b="1" dirty="0"/>
            <a:t>Základy elektrotechniky a elektroniky</a:t>
          </a:r>
          <a:endParaRPr lang="en-US" dirty="0"/>
        </a:p>
      </dgm:t>
    </dgm:pt>
    <dgm:pt modelId="{8B55F4CA-8265-4E60-BE60-90D055E2EE97}" type="parTrans" cxnId="{6AA52452-2133-4C5F-BC57-B7DC266901F6}">
      <dgm:prSet/>
      <dgm:spPr/>
      <dgm:t>
        <a:bodyPr/>
        <a:lstStyle/>
        <a:p>
          <a:endParaRPr lang="en-US"/>
        </a:p>
      </dgm:t>
    </dgm:pt>
    <dgm:pt modelId="{176C0631-A7A0-4C5B-888C-D49B50EBA1A0}" type="sibTrans" cxnId="{6AA52452-2133-4C5F-BC57-B7DC266901F6}">
      <dgm:prSet/>
      <dgm:spPr/>
      <dgm:t>
        <a:bodyPr/>
        <a:lstStyle/>
        <a:p>
          <a:endParaRPr lang="en-US"/>
        </a:p>
      </dgm:t>
    </dgm:pt>
    <dgm:pt modelId="{48CC6C7E-4202-432D-B88F-D362B4CBCF47}">
      <dgm:prSet/>
      <dgm:spPr/>
      <dgm:t>
        <a:bodyPr/>
        <a:lstStyle/>
        <a:p>
          <a:r>
            <a:rPr lang="sk-SK" dirty="0"/>
            <a:t>Táto vzdelávacia oblasť nadväzuje na vzdelávaciu oblasť fyziky, kde sa žiaci hlbšie oboznámia so základnými elektrickými veličinami, vzťahmi medzi nimi, rozšíria si poznatky z oblasti jednosmerného a striedavého prúdu a podobne. Je to najdôležitejšia oblasť, ktorá vytvára predpoklady pre ďalšie zvládnutie náročnejšieho učiva z oblasti elektrotechniky a elektroniky. Tu sa aplikujú vedomosti z matematiky, ktoré sa využívajú pri praktických cvičeniach. Žiaci získavajú základné návyky a zručnosti formou laboratórnych cvičení s dôrazom na individuálny prístup. Žiaci získajú tiež poznatky o základných elektronických súčiastkach a ich využití, druhoch a konštrukcii základných elektronických zariadení s využitím v praxi. Obsah tohto základného učiva je súčasťou obsahových štandardov aj v ďalších oblastiach vzdelávania.</a:t>
          </a:r>
          <a:endParaRPr lang="en-US" dirty="0"/>
        </a:p>
      </dgm:t>
    </dgm:pt>
    <dgm:pt modelId="{80F6FBAC-F1C2-48BE-B253-4B7B60B9346E}" type="parTrans" cxnId="{5305BFC2-7DE6-45D0-941D-5A8E769F5807}">
      <dgm:prSet/>
      <dgm:spPr/>
      <dgm:t>
        <a:bodyPr/>
        <a:lstStyle/>
        <a:p>
          <a:endParaRPr lang="en-US"/>
        </a:p>
      </dgm:t>
    </dgm:pt>
    <dgm:pt modelId="{74255F3F-AB57-4A42-9923-523464EA8419}" type="sibTrans" cxnId="{5305BFC2-7DE6-45D0-941D-5A8E769F5807}">
      <dgm:prSet/>
      <dgm:spPr/>
      <dgm:t>
        <a:bodyPr/>
        <a:lstStyle/>
        <a:p>
          <a:endParaRPr lang="en-US"/>
        </a:p>
      </dgm:t>
    </dgm:pt>
    <dgm:pt modelId="{0297620E-813D-472F-A321-CA6BD6494BD2}" type="pres">
      <dgm:prSet presAssocID="{9570592D-9D42-4DE6-B233-503A0696B178}" presName="linear" presStyleCnt="0">
        <dgm:presLayoutVars>
          <dgm:animLvl val="lvl"/>
          <dgm:resizeHandles val="exact"/>
        </dgm:presLayoutVars>
      </dgm:prSet>
      <dgm:spPr/>
    </dgm:pt>
    <dgm:pt modelId="{422903A9-3F6C-4C33-8DAF-1D34BC8B0421}" type="pres">
      <dgm:prSet presAssocID="{EACBE904-6F8D-49DA-8509-A48CFA0161C6}" presName="parentText" presStyleLbl="node1" presStyleIdx="0" presStyleCnt="1">
        <dgm:presLayoutVars>
          <dgm:chMax val="0"/>
          <dgm:bulletEnabled val="1"/>
        </dgm:presLayoutVars>
      </dgm:prSet>
      <dgm:spPr/>
    </dgm:pt>
    <dgm:pt modelId="{1DAC64C2-C051-49D5-B627-87BDEBC0971D}" type="pres">
      <dgm:prSet presAssocID="{EACBE904-6F8D-49DA-8509-A48CFA0161C6}" presName="childText" presStyleLbl="revTx" presStyleIdx="0" presStyleCnt="1">
        <dgm:presLayoutVars>
          <dgm:bulletEnabled val="1"/>
        </dgm:presLayoutVars>
      </dgm:prSet>
      <dgm:spPr/>
    </dgm:pt>
  </dgm:ptLst>
  <dgm:cxnLst>
    <dgm:cxn modelId="{FC387E4D-5307-4A0D-8721-7E298A4669FE}" type="presOf" srcId="{48CC6C7E-4202-432D-B88F-D362B4CBCF47}" destId="{1DAC64C2-C051-49D5-B627-87BDEBC0971D}" srcOrd="0" destOrd="0" presId="urn:microsoft.com/office/officeart/2005/8/layout/vList2"/>
    <dgm:cxn modelId="{6AA52452-2133-4C5F-BC57-B7DC266901F6}" srcId="{9570592D-9D42-4DE6-B233-503A0696B178}" destId="{EACBE904-6F8D-49DA-8509-A48CFA0161C6}" srcOrd="0" destOrd="0" parTransId="{8B55F4CA-8265-4E60-BE60-90D055E2EE97}" sibTransId="{176C0631-A7A0-4C5B-888C-D49B50EBA1A0}"/>
    <dgm:cxn modelId="{4C297F94-C278-4FED-85E9-DBC857D17E62}" type="presOf" srcId="{EACBE904-6F8D-49DA-8509-A48CFA0161C6}" destId="{422903A9-3F6C-4C33-8DAF-1D34BC8B0421}" srcOrd="0" destOrd="0" presId="urn:microsoft.com/office/officeart/2005/8/layout/vList2"/>
    <dgm:cxn modelId="{5305BFC2-7DE6-45D0-941D-5A8E769F5807}" srcId="{EACBE904-6F8D-49DA-8509-A48CFA0161C6}" destId="{48CC6C7E-4202-432D-B88F-D362B4CBCF47}" srcOrd="0" destOrd="0" parTransId="{80F6FBAC-F1C2-48BE-B253-4B7B60B9346E}" sibTransId="{74255F3F-AB57-4A42-9923-523464EA8419}"/>
    <dgm:cxn modelId="{D71E2ECA-DD2A-448E-A878-AE5CCFCDB5E4}" type="presOf" srcId="{9570592D-9D42-4DE6-B233-503A0696B178}" destId="{0297620E-813D-472F-A321-CA6BD6494BD2}" srcOrd="0" destOrd="0" presId="urn:microsoft.com/office/officeart/2005/8/layout/vList2"/>
    <dgm:cxn modelId="{EE424685-8577-42BE-898E-183336145D60}" type="presParOf" srcId="{0297620E-813D-472F-A321-CA6BD6494BD2}" destId="{422903A9-3F6C-4C33-8DAF-1D34BC8B0421}" srcOrd="0" destOrd="0" presId="urn:microsoft.com/office/officeart/2005/8/layout/vList2"/>
    <dgm:cxn modelId="{9733296C-9F50-436A-9D34-092921B3678D}" type="presParOf" srcId="{0297620E-813D-472F-A321-CA6BD6494BD2}" destId="{1DAC64C2-C051-49D5-B627-87BDEBC0971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2B3515-BE89-4625-8A2E-D9944AA8E7C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CAE84DB-E782-4422-956D-4DA70ED391DF}">
      <dgm:prSet/>
      <dgm:spPr/>
      <dgm:t>
        <a:bodyPr/>
        <a:lstStyle/>
        <a:p>
          <a:r>
            <a:rPr lang="sk-SK" dirty="0"/>
            <a:t>Internet vecí (</a:t>
          </a:r>
          <a:r>
            <a:rPr lang="sk-SK" dirty="0" err="1"/>
            <a:t>IoT</a:t>
          </a:r>
          <a:r>
            <a:rPr lang="sk-SK" dirty="0"/>
            <a:t>) </a:t>
          </a:r>
          <a:endParaRPr lang="en-US" dirty="0"/>
        </a:p>
      </dgm:t>
    </dgm:pt>
    <dgm:pt modelId="{BEAA86CC-03B3-4C9E-BD42-06488DDB5AF3}" type="parTrans" cxnId="{0260804D-8A6D-4BBC-BE8B-D6CD66C989D7}">
      <dgm:prSet/>
      <dgm:spPr/>
      <dgm:t>
        <a:bodyPr/>
        <a:lstStyle/>
        <a:p>
          <a:endParaRPr lang="en-US"/>
        </a:p>
      </dgm:t>
    </dgm:pt>
    <dgm:pt modelId="{ABF9E11C-34B4-4592-B521-B116A7748D9B}" type="sibTrans" cxnId="{0260804D-8A6D-4BBC-BE8B-D6CD66C989D7}">
      <dgm:prSet/>
      <dgm:spPr/>
      <dgm:t>
        <a:bodyPr/>
        <a:lstStyle/>
        <a:p>
          <a:endParaRPr lang="en-US"/>
        </a:p>
      </dgm:t>
    </dgm:pt>
    <dgm:pt modelId="{ABE47558-DA12-4C53-9731-898B471D4607}">
      <dgm:prSet/>
      <dgm:spPr/>
      <dgm:t>
        <a:bodyPr/>
        <a:lstStyle/>
        <a:p>
          <a:r>
            <a:rPr lang="sk-SK"/>
            <a:t>Tvorba web stránok</a:t>
          </a:r>
          <a:endParaRPr lang="en-US"/>
        </a:p>
      </dgm:t>
    </dgm:pt>
    <dgm:pt modelId="{2FF93ADE-CFD9-454C-A664-B012B4087E7F}" type="parTrans" cxnId="{6C60AE38-2214-4D46-806A-532C47EC8A46}">
      <dgm:prSet/>
      <dgm:spPr/>
      <dgm:t>
        <a:bodyPr/>
        <a:lstStyle/>
        <a:p>
          <a:endParaRPr lang="en-US"/>
        </a:p>
      </dgm:t>
    </dgm:pt>
    <dgm:pt modelId="{F7AEFE50-FE97-4D82-81BB-1CB2C2A9E5DB}" type="sibTrans" cxnId="{6C60AE38-2214-4D46-806A-532C47EC8A46}">
      <dgm:prSet/>
      <dgm:spPr/>
      <dgm:t>
        <a:bodyPr/>
        <a:lstStyle/>
        <a:p>
          <a:endParaRPr lang="en-US"/>
        </a:p>
      </dgm:t>
    </dgm:pt>
    <dgm:pt modelId="{2002F0CA-EF48-46BB-B577-380D6088B31A}">
      <dgm:prSet/>
      <dgm:spPr/>
      <dgm:t>
        <a:bodyPr/>
        <a:lstStyle/>
        <a:p>
          <a:r>
            <a:rPr lang="sk-SK" dirty="0"/>
            <a:t>Programovanie – jazyk C, JAVA, </a:t>
          </a:r>
          <a:r>
            <a:rPr lang="sk-SK" dirty="0" err="1"/>
            <a:t>Python</a:t>
          </a:r>
          <a:endParaRPr lang="en-US" dirty="0"/>
        </a:p>
      </dgm:t>
    </dgm:pt>
    <dgm:pt modelId="{BE37898B-87EF-4A81-9ECE-42C2582596DD}" type="parTrans" cxnId="{EA5A1AC7-DE6A-4E4C-955C-D480954F9A14}">
      <dgm:prSet/>
      <dgm:spPr/>
      <dgm:t>
        <a:bodyPr/>
        <a:lstStyle/>
        <a:p>
          <a:endParaRPr lang="en-US"/>
        </a:p>
      </dgm:t>
    </dgm:pt>
    <dgm:pt modelId="{490FE8EE-D1DC-4CC2-9788-97590B434D6F}" type="sibTrans" cxnId="{EA5A1AC7-DE6A-4E4C-955C-D480954F9A14}">
      <dgm:prSet/>
      <dgm:spPr/>
      <dgm:t>
        <a:bodyPr/>
        <a:lstStyle/>
        <a:p>
          <a:endParaRPr lang="en-US"/>
        </a:p>
      </dgm:t>
    </dgm:pt>
    <dgm:pt modelId="{715B6131-23A6-4451-9106-AC02B92A6DA8}">
      <dgm:prSet/>
      <dgm:spPr/>
      <dgm:t>
        <a:bodyPr/>
        <a:lstStyle/>
        <a:p>
          <a:r>
            <a:rPr lang="sk-SK" dirty="0"/>
            <a:t>Sieťové technológie 1 - 3 – úroveň Cisco CCNA</a:t>
          </a:r>
          <a:endParaRPr lang="en-US" dirty="0"/>
        </a:p>
      </dgm:t>
    </dgm:pt>
    <dgm:pt modelId="{F0595D7F-84F3-45D8-AD45-407B46C4A029}" type="parTrans" cxnId="{DB8DB53F-DA20-4F5F-9F24-A4075355911E}">
      <dgm:prSet/>
      <dgm:spPr/>
      <dgm:t>
        <a:bodyPr/>
        <a:lstStyle/>
        <a:p>
          <a:endParaRPr lang="en-US"/>
        </a:p>
      </dgm:t>
    </dgm:pt>
    <dgm:pt modelId="{8E27E94D-D729-46C5-B330-0A8E25DDB63D}" type="sibTrans" cxnId="{DB8DB53F-DA20-4F5F-9F24-A4075355911E}">
      <dgm:prSet/>
      <dgm:spPr/>
      <dgm:t>
        <a:bodyPr/>
        <a:lstStyle/>
        <a:p>
          <a:endParaRPr lang="en-US"/>
        </a:p>
      </dgm:t>
    </dgm:pt>
    <dgm:pt modelId="{C49DF7AE-5027-4EEA-8993-F491A62CDE41}">
      <dgm:prSet/>
      <dgm:spPr/>
      <dgm:t>
        <a:bodyPr/>
        <a:lstStyle/>
        <a:p>
          <a:r>
            <a:rPr lang="sk-SK"/>
            <a:t>Operačné systémy</a:t>
          </a:r>
          <a:endParaRPr lang="en-US"/>
        </a:p>
      </dgm:t>
    </dgm:pt>
    <dgm:pt modelId="{8CC96A15-2A75-42D5-9D05-547B8ABCFC74}" type="parTrans" cxnId="{A36E58B2-A37A-4795-A15C-D08BA233AF9F}">
      <dgm:prSet/>
      <dgm:spPr/>
      <dgm:t>
        <a:bodyPr/>
        <a:lstStyle/>
        <a:p>
          <a:endParaRPr lang="en-US"/>
        </a:p>
      </dgm:t>
    </dgm:pt>
    <dgm:pt modelId="{60FFD9CA-D5D7-4CC5-82C8-5DBA822A29B3}" type="sibTrans" cxnId="{A36E58B2-A37A-4795-A15C-D08BA233AF9F}">
      <dgm:prSet/>
      <dgm:spPr/>
      <dgm:t>
        <a:bodyPr/>
        <a:lstStyle/>
        <a:p>
          <a:endParaRPr lang="en-US"/>
        </a:p>
      </dgm:t>
    </dgm:pt>
    <dgm:pt modelId="{92629E61-B4D8-450E-9030-5818DD4DEE5B}">
      <dgm:prSet/>
      <dgm:spPr/>
      <dgm:t>
        <a:bodyPr/>
        <a:lstStyle/>
        <a:p>
          <a:r>
            <a:rPr lang="sk-SK"/>
            <a:t>Serverové technológie</a:t>
          </a:r>
          <a:endParaRPr lang="en-US"/>
        </a:p>
      </dgm:t>
    </dgm:pt>
    <dgm:pt modelId="{1829959E-D92E-4034-A0C4-184BDB8DD945}" type="parTrans" cxnId="{1988D77D-1862-4343-AC98-B0BA4C4EE378}">
      <dgm:prSet/>
      <dgm:spPr/>
      <dgm:t>
        <a:bodyPr/>
        <a:lstStyle/>
        <a:p>
          <a:endParaRPr lang="en-US"/>
        </a:p>
      </dgm:t>
    </dgm:pt>
    <dgm:pt modelId="{5B37D980-1748-4A67-BA13-1E727303BFD9}" type="sibTrans" cxnId="{1988D77D-1862-4343-AC98-B0BA4C4EE378}">
      <dgm:prSet/>
      <dgm:spPr/>
      <dgm:t>
        <a:bodyPr/>
        <a:lstStyle/>
        <a:p>
          <a:endParaRPr lang="en-US"/>
        </a:p>
      </dgm:t>
    </dgm:pt>
    <dgm:pt modelId="{4BEF2F6F-235C-4753-A606-88E55AEF3B0B}">
      <dgm:prSet/>
      <dgm:spPr/>
      <dgm:t>
        <a:bodyPr/>
        <a:lstStyle/>
        <a:p>
          <a:r>
            <a:rPr lang="sk-SK"/>
            <a:t>Databázové systémy</a:t>
          </a:r>
          <a:endParaRPr lang="en-US"/>
        </a:p>
      </dgm:t>
    </dgm:pt>
    <dgm:pt modelId="{789476A5-C769-4FA0-9B13-FF1EBE470E9C}" type="parTrans" cxnId="{4FFEFEFD-6F50-41E3-91E3-564873B3B6C7}">
      <dgm:prSet/>
      <dgm:spPr/>
      <dgm:t>
        <a:bodyPr/>
        <a:lstStyle/>
        <a:p>
          <a:endParaRPr lang="en-US"/>
        </a:p>
      </dgm:t>
    </dgm:pt>
    <dgm:pt modelId="{AD018E73-B83A-422E-BD66-C96CA0D0AD44}" type="sibTrans" cxnId="{4FFEFEFD-6F50-41E3-91E3-564873B3B6C7}">
      <dgm:prSet/>
      <dgm:spPr/>
      <dgm:t>
        <a:bodyPr/>
        <a:lstStyle/>
        <a:p>
          <a:endParaRPr lang="en-US"/>
        </a:p>
      </dgm:t>
    </dgm:pt>
    <dgm:pt modelId="{525F1203-8C22-4C59-8824-BBDCB20AAD5D}" type="pres">
      <dgm:prSet presAssocID="{5A2B3515-BE89-4625-8A2E-D9944AA8E7C2}" presName="linear" presStyleCnt="0">
        <dgm:presLayoutVars>
          <dgm:animLvl val="lvl"/>
          <dgm:resizeHandles val="exact"/>
        </dgm:presLayoutVars>
      </dgm:prSet>
      <dgm:spPr/>
    </dgm:pt>
    <dgm:pt modelId="{3F126F1A-AA69-4C9B-8990-9A91C57BF850}" type="pres">
      <dgm:prSet presAssocID="{ACAE84DB-E782-4422-956D-4DA70ED391DF}" presName="parentText" presStyleLbl="node1" presStyleIdx="0" presStyleCnt="7">
        <dgm:presLayoutVars>
          <dgm:chMax val="0"/>
          <dgm:bulletEnabled val="1"/>
        </dgm:presLayoutVars>
      </dgm:prSet>
      <dgm:spPr/>
    </dgm:pt>
    <dgm:pt modelId="{11C7E9FA-71F4-4BE0-A9EF-E0B2F94E029B}" type="pres">
      <dgm:prSet presAssocID="{ABF9E11C-34B4-4592-B521-B116A7748D9B}" presName="spacer" presStyleCnt="0"/>
      <dgm:spPr/>
    </dgm:pt>
    <dgm:pt modelId="{67C849B3-413B-4409-A6E1-BD4089670779}" type="pres">
      <dgm:prSet presAssocID="{ABE47558-DA12-4C53-9731-898B471D4607}" presName="parentText" presStyleLbl="node1" presStyleIdx="1" presStyleCnt="7">
        <dgm:presLayoutVars>
          <dgm:chMax val="0"/>
          <dgm:bulletEnabled val="1"/>
        </dgm:presLayoutVars>
      </dgm:prSet>
      <dgm:spPr/>
    </dgm:pt>
    <dgm:pt modelId="{C7893B73-BB85-404D-BB87-7408911E870A}" type="pres">
      <dgm:prSet presAssocID="{F7AEFE50-FE97-4D82-81BB-1CB2C2A9E5DB}" presName="spacer" presStyleCnt="0"/>
      <dgm:spPr/>
    </dgm:pt>
    <dgm:pt modelId="{4A089CBD-6EAC-4207-85E0-3A2FCFEF48F5}" type="pres">
      <dgm:prSet presAssocID="{2002F0CA-EF48-46BB-B577-380D6088B31A}" presName="parentText" presStyleLbl="node1" presStyleIdx="2" presStyleCnt="7">
        <dgm:presLayoutVars>
          <dgm:chMax val="0"/>
          <dgm:bulletEnabled val="1"/>
        </dgm:presLayoutVars>
      </dgm:prSet>
      <dgm:spPr/>
    </dgm:pt>
    <dgm:pt modelId="{FD109741-89C1-4930-818A-DC3B140F53FB}" type="pres">
      <dgm:prSet presAssocID="{490FE8EE-D1DC-4CC2-9788-97590B434D6F}" presName="spacer" presStyleCnt="0"/>
      <dgm:spPr/>
    </dgm:pt>
    <dgm:pt modelId="{72AF4F4A-AB07-444B-A603-6D0F4735BA63}" type="pres">
      <dgm:prSet presAssocID="{715B6131-23A6-4451-9106-AC02B92A6DA8}" presName="parentText" presStyleLbl="node1" presStyleIdx="3" presStyleCnt="7">
        <dgm:presLayoutVars>
          <dgm:chMax val="0"/>
          <dgm:bulletEnabled val="1"/>
        </dgm:presLayoutVars>
      </dgm:prSet>
      <dgm:spPr/>
    </dgm:pt>
    <dgm:pt modelId="{790B51E4-5460-4116-B60C-A6FC5B1A1A35}" type="pres">
      <dgm:prSet presAssocID="{8E27E94D-D729-46C5-B330-0A8E25DDB63D}" presName="spacer" presStyleCnt="0"/>
      <dgm:spPr/>
    </dgm:pt>
    <dgm:pt modelId="{E82B1F58-B968-4749-8FF1-A85594A0CAF5}" type="pres">
      <dgm:prSet presAssocID="{C49DF7AE-5027-4EEA-8993-F491A62CDE41}" presName="parentText" presStyleLbl="node1" presStyleIdx="4" presStyleCnt="7">
        <dgm:presLayoutVars>
          <dgm:chMax val="0"/>
          <dgm:bulletEnabled val="1"/>
        </dgm:presLayoutVars>
      </dgm:prSet>
      <dgm:spPr/>
    </dgm:pt>
    <dgm:pt modelId="{761D47C9-660D-40EA-8F3E-FA4B313EC3FC}" type="pres">
      <dgm:prSet presAssocID="{60FFD9CA-D5D7-4CC5-82C8-5DBA822A29B3}" presName="spacer" presStyleCnt="0"/>
      <dgm:spPr/>
    </dgm:pt>
    <dgm:pt modelId="{FDF98CAC-822A-4B74-AAD8-383171CBA1B3}" type="pres">
      <dgm:prSet presAssocID="{92629E61-B4D8-450E-9030-5818DD4DEE5B}" presName="parentText" presStyleLbl="node1" presStyleIdx="5" presStyleCnt="7">
        <dgm:presLayoutVars>
          <dgm:chMax val="0"/>
          <dgm:bulletEnabled val="1"/>
        </dgm:presLayoutVars>
      </dgm:prSet>
      <dgm:spPr/>
    </dgm:pt>
    <dgm:pt modelId="{90FD5836-9EB7-4724-A5C0-29777E1598E2}" type="pres">
      <dgm:prSet presAssocID="{5B37D980-1748-4A67-BA13-1E727303BFD9}" presName="spacer" presStyleCnt="0"/>
      <dgm:spPr/>
    </dgm:pt>
    <dgm:pt modelId="{D7A1A0BA-58CC-4C17-9026-8DFC0577CA64}" type="pres">
      <dgm:prSet presAssocID="{4BEF2F6F-235C-4753-A606-88E55AEF3B0B}" presName="parentText" presStyleLbl="node1" presStyleIdx="6" presStyleCnt="7">
        <dgm:presLayoutVars>
          <dgm:chMax val="0"/>
          <dgm:bulletEnabled val="1"/>
        </dgm:presLayoutVars>
      </dgm:prSet>
      <dgm:spPr/>
    </dgm:pt>
  </dgm:ptLst>
  <dgm:cxnLst>
    <dgm:cxn modelId="{6C60AE38-2214-4D46-806A-532C47EC8A46}" srcId="{5A2B3515-BE89-4625-8A2E-D9944AA8E7C2}" destId="{ABE47558-DA12-4C53-9731-898B471D4607}" srcOrd="1" destOrd="0" parTransId="{2FF93ADE-CFD9-454C-A664-B012B4087E7F}" sibTransId="{F7AEFE50-FE97-4D82-81BB-1CB2C2A9E5DB}"/>
    <dgm:cxn modelId="{DB8DB53F-DA20-4F5F-9F24-A4075355911E}" srcId="{5A2B3515-BE89-4625-8A2E-D9944AA8E7C2}" destId="{715B6131-23A6-4451-9106-AC02B92A6DA8}" srcOrd="3" destOrd="0" parTransId="{F0595D7F-84F3-45D8-AD45-407B46C4A029}" sibTransId="{8E27E94D-D729-46C5-B330-0A8E25DDB63D}"/>
    <dgm:cxn modelId="{FBE5BC5C-0088-48BA-B2FF-9763EA9FD572}" type="presOf" srcId="{715B6131-23A6-4451-9106-AC02B92A6DA8}" destId="{72AF4F4A-AB07-444B-A603-6D0F4735BA63}" srcOrd="0" destOrd="0" presId="urn:microsoft.com/office/officeart/2005/8/layout/vList2"/>
    <dgm:cxn modelId="{0260804D-8A6D-4BBC-BE8B-D6CD66C989D7}" srcId="{5A2B3515-BE89-4625-8A2E-D9944AA8E7C2}" destId="{ACAE84DB-E782-4422-956D-4DA70ED391DF}" srcOrd="0" destOrd="0" parTransId="{BEAA86CC-03B3-4C9E-BD42-06488DDB5AF3}" sibTransId="{ABF9E11C-34B4-4592-B521-B116A7748D9B}"/>
    <dgm:cxn modelId="{E4170F5A-C1D5-4290-8FCD-035D1E3A428D}" type="presOf" srcId="{4BEF2F6F-235C-4753-A606-88E55AEF3B0B}" destId="{D7A1A0BA-58CC-4C17-9026-8DFC0577CA64}" srcOrd="0" destOrd="0" presId="urn:microsoft.com/office/officeart/2005/8/layout/vList2"/>
    <dgm:cxn modelId="{1988D77D-1862-4343-AC98-B0BA4C4EE378}" srcId="{5A2B3515-BE89-4625-8A2E-D9944AA8E7C2}" destId="{92629E61-B4D8-450E-9030-5818DD4DEE5B}" srcOrd="5" destOrd="0" parTransId="{1829959E-D92E-4034-A0C4-184BDB8DD945}" sibTransId="{5B37D980-1748-4A67-BA13-1E727303BFD9}"/>
    <dgm:cxn modelId="{7A4F3994-3A89-4B14-9662-AADCC1950FEF}" type="presOf" srcId="{ACAE84DB-E782-4422-956D-4DA70ED391DF}" destId="{3F126F1A-AA69-4C9B-8990-9A91C57BF850}" srcOrd="0" destOrd="0" presId="urn:microsoft.com/office/officeart/2005/8/layout/vList2"/>
    <dgm:cxn modelId="{8D24B498-5285-4366-9E4B-7E9B7362C873}" type="presOf" srcId="{92629E61-B4D8-450E-9030-5818DD4DEE5B}" destId="{FDF98CAC-822A-4B74-AAD8-383171CBA1B3}" srcOrd="0" destOrd="0" presId="urn:microsoft.com/office/officeart/2005/8/layout/vList2"/>
    <dgm:cxn modelId="{E6317DA2-DE4C-470C-A444-7B3CB67852D5}" type="presOf" srcId="{2002F0CA-EF48-46BB-B577-380D6088B31A}" destId="{4A089CBD-6EAC-4207-85E0-3A2FCFEF48F5}" srcOrd="0" destOrd="0" presId="urn:microsoft.com/office/officeart/2005/8/layout/vList2"/>
    <dgm:cxn modelId="{A36E58B2-A37A-4795-A15C-D08BA233AF9F}" srcId="{5A2B3515-BE89-4625-8A2E-D9944AA8E7C2}" destId="{C49DF7AE-5027-4EEA-8993-F491A62CDE41}" srcOrd="4" destOrd="0" parTransId="{8CC96A15-2A75-42D5-9D05-547B8ABCFC74}" sibTransId="{60FFD9CA-D5D7-4CC5-82C8-5DBA822A29B3}"/>
    <dgm:cxn modelId="{C5AE85C2-DA77-41D5-A8EB-866DD3F1BE71}" type="presOf" srcId="{ABE47558-DA12-4C53-9731-898B471D4607}" destId="{67C849B3-413B-4409-A6E1-BD4089670779}" srcOrd="0" destOrd="0" presId="urn:microsoft.com/office/officeart/2005/8/layout/vList2"/>
    <dgm:cxn modelId="{EA5A1AC7-DE6A-4E4C-955C-D480954F9A14}" srcId="{5A2B3515-BE89-4625-8A2E-D9944AA8E7C2}" destId="{2002F0CA-EF48-46BB-B577-380D6088B31A}" srcOrd="2" destOrd="0" parTransId="{BE37898B-87EF-4A81-9ECE-42C2582596DD}" sibTransId="{490FE8EE-D1DC-4CC2-9788-97590B434D6F}"/>
    <dgm:cxn modelId="{5F11FED0-5594-4B79-8A9E-8DE19B22C4F8}" type="presOf" srcId="{C49DF7AE-5027-4EEA-8993-F491A62CDE41}" destId="{E82B1F58-B968-4749-8FF1-A85594A0CAF5}" srcOrd="0" destOrd="0" presId="urn:microsoft.com/office/officeart/2005/8/layout/vList2"/>
    <dgm:cxn modelId="{676259DA-18D3-4CD3-AB4C-4E6A60679F10}" type="presOf" srcId="{5A2B3515-BE89-4625-8A2E-D9944AA8E7C2}" destId="{525F1203-8C22-4C59-8824-BBDCB20AAD5D}" srcOrd="0" destOrd="0" presId="urn:microsoft.com/office/officeart/2005/8/layout/vList2"/>
    <dgm:cxn modelId="{4FFEFEFD-6F50-41E3-91E3-564873B3B6C7}" srcId="{5A2B3515-BE89-4625-8A2E-D9944AA8E7C2}" destId="{4BEF2F6F-235C-4753-A606-88E55AEF3B0B}" srcOrd="6" destOrd="0" parTransId="{789476A5-C769-4FA0-9B13-FF1EBE470E9C}" sibTransId="{AD018E73-B83A-422E-BD66-C96CA0D0AD44}"/>
    <dgm:cxn modelId="{66138538-AFEB-4998-93EA-E82C3841AD2C}" type="presParOf" srcId="{525F1203-8C22-4C59-8824-BBDCB20AAD5D}" destId="{3F126F1A-AA69-4C9B-8990-9A91C57BF850}" srcOrd="0" destOrd="0" presId="urn:microsoft.com/office/officeart/2005/8/layout/vList2"/>
    <dgm:cxn modelId="{110F5C33-7B92-4C08-B867-936618F1E422}" type="presParOf" srcId="{525F1203-8C22-4C59-8824-BBDCB20AAD5D}" destId="{11C7E9FA-71F4-4BE0-A9EF-E0B2F94E029B}" srcOrd="1" destOrd="0" presId="urn:microsoft.com/office/officeart/2005/8/layout/vList2"/>
    <dgm:cxn modelId="{47AFBFA0-7E86-4BF0-AA1F-B2ADDE9BA3EA}" type="presParOf" srcId="{525F1203-8C22-4C59-8824-BBDCB20AAD5D}" destId="{67C849B3-413B-4409-A6E1-BD4089670779}" srcOrd="2" destOrd="0" presId="urn:microsoft.com/office/officeart/2005/8/layout/vList2"/>
    <dgm:cxn modelId="{12801FB4-03F2-45A2-BAF0-A961E7DF6F53}" type="presParOf" srcId="{525F1203-8C22-4C59-8824-BBDCB20AAD5D}" destId="{C7893B73-BB85-404D-BB87-7408911E870A}" srcOrd="3" destOrd="0" presId="urn:microsoft.com/office/officeart/2005/8/layout/vList2"/>
    <dgm:cxn modelId="{563D5FAF-EBF4-4054-976E-CFD3F1DA2C9E}" type="presParOf" srcId="{525F1203-8C22-4C59-8824-BBDCB20AAD5D}" destId="{4A089CBD-6EAC-4207-85E0-3A2FCFEF48F5}" srcOrd="4" destOrd="0" presId="urn:microsoft.com/office/officeart/2005/8/layout/vList2"/>
    <dgm:cxn modelId="{8FE0EBF6-F32B-4B5F-8340-0F998A1B39F7}" type="presParOf" srcId="{525F1203-8C22-4C59-8824-BBDCB20AAD5D}" destId="{FD109741-89C1-4930-818A-DC3B140F53FB}" srcOrd="5" destOrd="0" presId="urn:microsoft.com/office/officeart/2005/8/layout/vList2"/>
    <dgm:cxn modelId="{2140C51F-3192-405F-9D33-FF15EE02DCED}" type="presParOf" srcId="{525F1203-8C22-4C59-8824-BBDCB20AAD5D}" destId="{72AF4F4A-AB07-444B-A603-6D0F4735BA63}" srcOrd="6" destOrd="0" presId="urn:microsoft.com/office/officeart/2005/8/layout/vList2"/>
    <dgm:cxn modelId="{633E3A9F-6AA5-4A18-9A60-1C941290B00C}" type="presParOf" srcId="{525F1203-8C22-4C59-8824-BBDCB20AAD5D}" destId="{790B51E4-5460-4116-B60C-A6FC5B1A1A35}" srcOrd="7" destOrd="0" presId="urn:microsoft.com/office/officeart/2005/8/layout/vList2"/>
    <dgm:cxn modelId="{1D44799B-CBD1-459A-921B-F3C491F29523}" type="presParOf" srcId="{525F1203-8C22-4C59-8824-BBDCB20AAD5D}" destId="{E82B1F58-B968-4749-8FF1-A85594A0CAF5}" srcOrd="8" destOrd="0" presId="urn:microsoft.com/office/officeart/2005/8/layout/vList2"/>
    <dgm:cxn modelId="{243A43C7-2A2E-449D-9742-D1FB147D4DFF}" type="presParOf" srcId="{525F1203-8C22-4C59-8824-BBDCB20AAD5D}" destId="{761D47C9-660D-40EA-8F3E-FA4B313EC3FC}" srcOrd="9" destOrd="0" presId="urn:microsoft.com/office/officeart/2005/8/layout/vList2"/>
    <dgm:cxn modelId="{5F5B9206-3A9C-44B1-BC00-E4373420F557}" type="presParOf" srcId="{525F1203-8C22-4C59-8824-BBDCB20AAD5D}" destId="{FDF98CAC-822A-4B74-AAD8-383171CBA1B3}" srcOrd="10" destOrd="0" presId="urn:microsoft.com/office/officeart/2005/8/layout/vList2"/>
    <dgm:cxn modelId="{A9250740-EFA0-4503-80E1-1A7B278232A8}" type="presParOf" srcId="{525F1203-8C22-4C59-8824-BBDCB20AAD5D}" destId="{90FD5836-9EB7-4724-A5C0-29777E1598E2}" srcOrd="11" destOrd="0" presId="urn:microsoft.com/office/officeart/2005/8/layout/vList2"/>
    <dgm:cxn modelId="{137A1C1C-A41D-4CBE-A3D9-ED5F4E343D71}" type="presParOf" srcId="{525F1203-8C22-4C59-8824-BBDCB20AAD5D}" destId="{D7A1A0BA-58CC-4C17-9026-8DFC0577CA64}"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65A5E-3CD1-4722-AE24-F8A8FED60256}">
      <dsp:nvSpPr>
        <dsp:cNvPr id="0" name=""/>
        <dsp:cNvSpPr/>
      </dsp:nvSpPr>
      <dsp:spPr>
        <a:xfrm>
          <a:off x="0" y="68398"/>
          <a:ext cx="6949440" cy="433485"/>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a:t>Dĺžka štúdia: </a:t>
          </a:r>
          <a:endParaRPr lang="en-US" sz="1900" kern="1200"/>
        </a:p>
      </dsp:txBody>
      <dsp:txXfrm>
        <a:off x="21161" y="89559"/>
        <a:ext cx="6907118" cy="391163"/>
      </dsp:txXfrm>
    </dsp:sp>
    <dsp:sp modelId="{68AC537F-2A4A-4198-A45C-7F47FA76AC19}">
      <dsp:nvSpPr>
        <dsp:cNvPr id="0" name=""/>
        <dsp:cNvSpPr/>
      </dsp:nvSpPr>
      <dsp:spPr>
        <a:xfrm>
          <a:off x="0" y="501883"/>
          <a:ext cx="694944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sk-SK" sz="1500" kern="1200"/>
            <a:t>4 roky</a:t>
          </a:r>
          <a:endParaRPr lang="en-US" sz="1500" kern="1200"/>
        </a:p>
      </dsp:txBody>
      <dsp:txXfrm>
        <a:off x="0" y="501883"/>
        <a:ext cx="6949440" cy="314640"/>
      </dsp:txXfrm>
    </dsp:sp>
    <dsp:sp modelId="{94F4A50D-13B1-4252-99F7-23D401DF91FC}">
      <dsp:nvSpPr>
        <dsp:cNvPr id="0" name=""/>
        <dsp:cNvSpPr/>
      </dsp:nvSpPr>
      <dsp:spPr>
        <a:xfrm>
          <a:off x="0" y="816523"/>
          <a:ext cx="6949440" cy="433485"/>
        </a:xfrm>
        <a:prstGeom prst="roundRect">
          <a:avLst/>
        </a:prstGeom>
        <a:solidFill>
          <a:schemeClr val="accent2">
            <a:hueOff val="-238930"/>
            <a:satOff val="-5757"/>
            <a:lumOff val="-3464"/>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a:t>Forma štúdia: </a:t>
          </a:r>
          <a:endParaRPr lang="en-US" sz="1900" kern="1200"/>
        </a:p>
      </dsp:txBody>
      <dsp:txXfrm>
        <a:off x="21161" y="837684"/>
        <a:ext cx="6907118" cy="391163"/>
      </dsp:txXfrm>
    </dsp:sp>
    <dsp:sp modelId="{BDBC413E-81A4-4510-9BD9-E4B07AA44312}">
      <dsp:nvSpPr>
        <dsp:cNvPr id="0" name=""/>
        <dsp:cNvSpPr/>
      </dsp:nvSpPr>
      <dsp:spPr>
        <a:xfrm>
          <a:off x="0" y="1250008"/>
          <a:ext cx="694944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sk-SK" sz="1500" kern="1200"/>
            <a:t>denná</a:t>
          </a:r>
          <a:endParaRPr lang="en-US" sz="1500" kern="1200"/>
        </a:p>
      </dsp:txBody>
      <dsp:txXfrm>
        <a:off x="0" y="1250008"/>
        <a:ext cx="6949440" cy="314640"/>
      </dsp:txXfrm>
    </dsp:sp>
    <dsp:sp modelId="{A8B3D7B4-515E-4617-B5E9-E93E163F4240}">
      <dsp:nvSpPr>
        <dsp:cNvPr id="0" name=""/>
        <dsp:cNvSpPr/>
      </dsp:nvSpPr>
      <dsp:spPr>
        <a:xfrm>
          <a:off x="0" y="1564648"/>
          <a:ext cx="6949440" cy="433485"/>
        </a:xfrm>
        <a:prstGeom prst="roundRect">
          <a:avLst/>
        </a:prstGeom>
        <a:solidFill>
          <a:schemeClr val="accent2">
            <a:hueOff val="-477861"/>
            <a:satOff val="-11515"/>
            <a:lumOff val="-6928"/>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a:t>Študijný odbor je určený pre: </a:t>
          </a:r>
          <a:endParaRPr lang="en-US" sz="1900" kern="1200"/>
        </a:p>
      </dsp:txBody>
      <dsp:txXfrm>
        <a:off x="21161" y="1585809"/>
        <a:ext cx="6907118" cy="391163"/>
      </dsp:txXfrm>
    </dsp:sp>
    <dsp:sp modelId="{90270775-2432-4ACA-B0AD-A9592C71CB1A}">
      <dsp:nvSpPr>
        <dsp:cNvPr id="0" name=""/>
        <dsp:cNvSpPr/>
      </dsp:nvSpPr>
      <dsp:spPr>
        <a:xfrm>
          <a:off x="0" y="1998133"/>
          <a:ext cx="694944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sk-SK" sz="1500" kern="1200"/>
            <a:t>chlapcov a dievčatá</a:t>
          </a:r>
          <a:endParaRPr lang="en-US" sz="1500" kern="1200"/>
        </a:p>
      </dsp:txBody>
      <dsp:txXfrm>
        <a:off x="0" y="1998133"/>
        <a:ext cx="6949440" cy="314640"/>
      </dsp:txXfrm>
    </dsp:sp>
    <dsp:sp modelId="{A37BC7FC-8619-4513-AA2E-3A83B50EE8DD}">
      <dsp:nvSpPr>
        <dsp:cNvPr id="0" name=""/>
        <dsp:cNvSpPr/>
      </dsp:nvSpPr>
      <dsp:spPr>
        <a:xfrm>
          <a:off x="0" y="2312774"/>
          <a:ext cx="6949440" cy="433485"/>
        </a:xfrm>
        <a:prstGeom prst="roundRect">
          <a:avLst/>
        </a:prstGeom>
        <a:solidFill>
          <a:schemeClr val="accent2">
            <a:hueOff val="-716791"/>
            <a:satOff val="-17272"/>
            <a:lumOff val="-1039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a:t>Nevyhnutné vstupné požiadavky na štúdium:</a:t>
          </a:r>
          <a:endParaRPr lang="en-US" sz="1900" kern="1200"/>
        </a:p>
      </dsp:txBody>
      <dsp:txXfrm>
        <a:off x="21161" y="2333935"/>
        <a:ext cx="6907118" cy="391163"/>
      </dsp:txXfrm>
    </dsp:sp>
    <dsp:sp modelId="{364973CD-B7B5-4CF7-AC1B-11E39E7A4045}">
      <dsp:nvSpPr>
        <dsp:cNvPr id="0" name=""/>
        <dsp:cNvSpPr/>
      </dsp:nvSpPr>
      <dsp:spPr>
        <a:xfrm>
          <a:off x="0" y="2746259"/>
          <a:ext cx="6949440"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sk-SK" sz="1500" kern="1200" dirty="0"/>
            <a:t>podmienky prijatia na štúdium ustanovuje vykonávací</a:t>
          </a:r>
          <a:endParaRPr lang="en-US" sz="1500" kern="1200" dirty="0"/>
        </a:p>
        <a:p>
          <a:pPr marL="114300" lvl="1" indent="-114300" algn="l" defTabSz="666750">
            <a:lnSpc>
              <a:spcPct val="90000"/>
            </a:lnSpc>
            <a:spcBef>
              <a:spcPct val="0"/>
            </a:spcBef>
            <a:spcAft>
              <a:spcPct val="20000"/>
            </a:spcAft>
            <a:buChar char="•"/>
          </a:pPr>
          <a:r>
            <a:rPr lang="sk-SK" sz="1500" kern="1200" dirty="0"/>
            <a:t>predpis o prijímacom konaní na stredné školy,</a:t>
          </a:r>
          <a:endParaRPr lang="en-US" sz="1500" kern="1200" dirty="0"/>
        </a:p>
        <a:p>
          <a:pPr marL="114300" lvl="1" indent="-114300" algn="l" defTabSz="666750">
            <a:lnSpc>
              <a:spcPct val="90000"/>
            </a:lnSpc>
            <a:spcBef>
              <a:spcPct val="0"/>
            </a:spcBef>
            <a:spcAft>
              <a:spcPct val="20000"/>
            </a:spcAft>
            <a:buChar char="•"/>
          </a:pPr>
          <a:r>
            <a:rPr lang="sk-SK" sz="1500" kern="1200" dirty="0"/>
            <a:t>zdravotná spôsobilosť uchádzača o štúdium.</a:t>
          </a:r>
          <a:endParaRPr lang="en-US" sz="1500" kern="1200" dirty="0"/>
        </a:p>
      </dsp:txBody>
      <dsp:txXfrm>
        <a:off x="0" y="2746259"/>
        <a:ext cx="6949440" cy="727605"/>
      </dsp:txXfrm>
    </dsp:sp>
    <dsp:sp modelId="{82D0E3BA-E09F-4EEF-9DA2-B30F43D6B939}">
      <dsp:nvSpPr>
        <dsp:cNvPr id="0" name=""/>
        <dsp:cNvSpPr/>
      </dsp:nvSpPr>
      <dsp:spPr>
        <a:xfrm>
          <a:off x="0" y="3473864"/>
          <a:ext cx="6949440" cy="433485"/>
        </a:xfrm>
        <a:prstGeom prst="roundRect">
          <a:avLst/>
        </a:prstGeom>
        <a:solidFill>
          <a:schemeClr val="accent2">
            <a:hueOff val="-955721"/>
            <a:satOff val="-23029"/>
            <a:lumOff val="-13857"/>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a:t>Spôsob ukončenia štúdia:</a:t>
          </a:r>
          <a:endParaRPr lang="en-US" sz="1900" kern="1200"/>
        </a:p>
      </dsp:txBody>
      <dsp:txXfrm>
        <a:off x="21161" y="3495025"/>
        <a:ext cx="6907118" cy="391163"/>
      </dsp:txXfrm>
    </dsp:sp>
    <dsp:sp modelId="{ECB59FB9-EA1C-4C9C-B580-7EB40B53A7E7}">
      <dsp:nvSpPr>
        <dsp:cNvPr id="0" name=""/>
        <dsp:cNvSpPr/>
      </dsp:nvSpPr>
      <dsp:spPr>
        <a:xfrm>
          <a:off x="0" y="3907349"/>
          <a:ext cx="694944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sk-SK" sz="1500" kern="1200" dirty="0"/>
            <a:t>maturitná skúška</a:t>
          </a:r>
          <a:endParaRPr lang="en-US" sz="1500" kern="1200" dirty="0"/>
        </a:p>
      </dsp:txBody>
      <dsp:txXfrm>
        <a:off x="0" y="3907349"/>
        <a:ext cx="6949440" cy="314640"/>
      </dsp:txXfrm>
    </dsp:sp>
    <dsp:sp modelId="{E1B1917F-8461-452F-8FDC-C7446212FB07}">
      <dsp:nvSpPr>
        <dsp:cNvPr id="0" name=""/>
        <dsp:cNvSpPr/>
      </dsp:nvSpPr>
      <dsp:spPr>
        <a:xfrm>
          <a:off x="0" y="4221989"/>
          <a:ext cx="6949440" cy="433485"/>
        </a:xfrm>
        <a:prstGeom prst="roundRect">
          <a:avLst/>
        </a:prstGeom>
        <a:solidFill>
          <a:schemeClr val="accent2">
            <a:hueOff val="-1194652"/>
            <a:satOff val="-28787"/>
            <a:lumOff val="-1732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a:t>Doklad o dosiahnutom vzdelaní:</a:t>
          </a:r>
          <a:endParaRPr lang="en-US" sz="1900" kern="1200"/>
        </a:p>
      </dsp:txBody>
      <dsp:txXfrm>
        <a:off x="21161" y="4243150"/>
        <a:ext cx="6907118" cy="391163"/>
      </dsp:txXfrm>
    </dsp:sp>
    <dsp:sp modelId="{8822A1A9-A0E4-477A-BA41-8F4CB819811D}">
      <dsp:nvSpPr>
        <dsp:cNvPr id="0" name=""/>
        <dsp:cNvSpPr/>
      </dsp:nvSpPr>
      <dsp:spPr>
        <a:xfrm>
          <a:off x="0" y="4655474"/>
          <a:ext cx="694944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sk-SK" sz="1500" kern="1200" dirty="0"/>
            <a:t>vysvedčenie o maturitnej skúške</a:t>
          </a:r>
          <a:endParaRPr lang="en-US" sz="1500" kern="1200" dirty="0"/>
        </a:p>
      </dsp:txBody>
      <dsp:txXfrm>
        <a:off x="0" y="4655474"/>
        <a:ext cx="6949440" cy="314640"/>
      </dsp:txXfrm>
    </dsp:sp>
    <dsp:sp modelId="{FA6FCBF2-B788-4811-88FB-5EA5713A35FF}">
      <dsp:nvSpPr>
        <dsp:cNvPr id="0" name=""/>
        <dsp:cNvSpPr/>
      </dsp:nvSpPr>
      <dsp:spPr>
        <a:xfrm>
          <a:off x="0" y="4970114"/>
          <a:ext cx="6949440" cy="433485"/>
        </a:xfrm>
        <a:prstGeom prst="roundRect">
          <a:avLst/>
        </a:prstGeom>
        <a:solidFill>
          <a:schemeClr val="accent2">
            <a:hueOff val="-1433582"/>
            <a:satOff val="-34544"/>
            <a:lumOff val="-20785"/>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sk-SK" sz="1900" kern="1200"/>
            <a:t>Poskytnutý stupeň vzdelania:</a:t>
          </a:r>
          <a:endParaRPr lang="en-US" sz="1900" kern="1200"/>
        </a:p>
      </dsp:txBody>
      <dsp:txXfrm>
        <a:off x="21161" y="4991275"/>
        <a:ext cx="6907118" cy="391163"/>
      </dsp:txXfrm>
    </dsp:sp>
    <dsp:sp modelId="{F7C63CD5-B617-4F3D-965D-6B43202811F6}">
      <dsp:nvSpPr>
        <dsp:cNvPr id="0" name=""/>
        <dsp:cNvSpPr/>
      </dsp:nvSpPr>
      <dsp:spPr>
        <a:xfrm>
          <a:off x="0" y="5403599"/>
          <a:ext cx="694944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4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sk-SK" sz="1500" kern="1200" dirty="0"/>
            <a:t>ISCED 3A - úplné stredné odborné vzdelanie</a:t>
          </a:r>
          <a:endParaRPr lang="en-US" sz="1500" kern="1200" dirty="0"/>
        </a:p>
      </dsp:txBody>
      <dsp:txXfrm>
        <a:off x="0" y="5403599"/>
        <a:ext cx="6949440" cy="314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BB7F8B-E6F4-40E5-BD48-694BA4118ADC}">
      <dsp:nvSpPr>
        <dsp:cNvPr id="0" name=""/>
        <dsp:cNvSpPr/>
      </dsp:nvSpPr>
      <dsp:spPr>
        <a:xfrm>
          <a:off x="0" y="295784"/>
          <a:ext cx="6506304" cy="96390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354076" rIns="504961" bIns="128016" numCol="1" spcCol="1270" anchor="t" anchorCtr="0">
          <a:noAutofit/>
        </a:bodyPr>
        <a:lstStyle/>
        <a:p>
          <a:pPr marL="171450" lvl="1" indent="-171450" algn="l" defTabSz="800100">
            <a:lnSpc>
              <a:spcPct val="90000"/>
            </a:lnSpc>
            <a:spcBef>
              <a:spcPct val="0"/>
            </a:spcBef>
            <a:spcAft>
              <a:spcPct val="15000"/>
            </a:spcAft>
            <a:buChar char="•"/>
          </a:pPr>
          <a:r>
            <a:rPr lang="sk-SK" sz="1800" kern="1200" dirty="0"/>
            <a:t>výkon činností technika konštrukčného, montážneho, technologického a prevádzkového charakteru.</a:t>
          </a:r>
          <a:endParaRPr lang="en-US" sz="1800" kern="1200" dirty="0"/>
        </a:p>
      </dsp:txBody>
      <dsp:txXfrm>
        <a:off x="0" y="295784"/>
        <a:ext cx="6506304" cy="963900"/>
      </dsp:txXfrm>
    </dsp:sp>
    <dsp:sp modelId="{F2C1226B-4B89-4E0C-953D-32A2B9C793D0}">
      <dsp:nvSpPr>
        <dsp:cNvPr id="0" name=""/>
        <dsp:cNvSpPr/>
      </dsp:nvSpPr>
      <dsp:spPr>
        <a:xfrm>
          <a:off x="325315" y="44864"/>
          <a:ext cx="4554412" cy="50184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755650">
            <a:lnSpc>
              <a:spcPct val="90000"/>
            </a:lnSpc>
            <a:spcBef>
              <a:spcPct val="0"/>
            </a:spcBef>
            <a:spcAft>
              <a:spcPct val="35000"/>
            </a:spcAft>
            <a:buNone/>
          </a:pPr>
          <a:r>
            <a:rPr lang="sk-SK" sz="1700" kern="1200"/>
            <a:t>Možnosti pracovného uplatnenia absolventa:</a:t>
          </a:r>
          <a:endParaRPr lang="en-US" sz="1700" kern="1200"/>
        </a:p>
      </dsp:txBody>
      <dsp:txXfrm>
        <a:off x="349813" y="69362"/>
        <a:ext cx="4505416" cy="452844"/>
      </dsp:txXfrm>
    </dsp:sp>
    <dsp:sp modelId="{102175AB-DF0D-473C-AB82-4741B9B5F264}">
      <dsp:nvSpPr>
        <dsp:cNvPr id="0" name=""/>
        <dsp:cNvSpPr/>
      </dsp:nvSpPr>
      <dsp:spPr>
        <a:xfrm>
          <a:off x="0" y="1602404"/>
          <a:ext cx="6506304" cy="963900"/>
        </a:xfrm>
        <a:prstGeom prst="rect">
          <a:avLst/>
        </a:prstGeom>
        <a:solidFill>
          <a:schemeClr val="lt1">
            <a:alpha val="90000"/>
            <a:hueOff val="0"/>
            <a:satOff val="0"/>
            <a:lumOff val="0"/>
            <a:alphaOff val="0"/>
          </a:schemeClr>
        </a:solidFill>
        <a:ln w="34925" cap="flat" cmpd="sng" algn="in">
          <a:solidFill>
            <a:schemeClr val="accent2">
              <a:hueOff val="-716791"/>
              <a:satOff val="-17272"/>
              <a:lumOff val="-103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354076" rIns="504961" bIns="128016" numCol="1" spcCol="1270" anchor="t" anchorCtr="0">
          <a:noAutofit/>
        </a:bodyPr>
        <a:lstStyle/>
        <a:p>
          <a:pPr marL="171450" lvl="1" indent="-171450" algn="l" defTabSz="800100">
            <a:lnSpc>
              <a:spcPct val="90000"/>
            </a:lnSpc>
            <a:spcBef>
              <a:spcPct val="0"/>
            </a:spcBef>
            <a:spcAft>
              <a:spcPct val="15000"/>
            </a:spcAft>
            <a:buChar char="•"/>
          </a:pPr>
          <a:r>
            <a:rPr lang="sk-SK" sz="1800" kern="1200" dirty="0"/>
            <a:t>ISCED 4 - pomaturitné štúdium, ISCED 5 - vysokoškolské štúdium najmä technického smeru.</a:t>
          </a:r>
          <a:endParaRPr lang="en-US" sz="1800" kern="1200" dirty="0"/>
        </a:p>
      </dsp:txBody>
      <dsp:txXfrm>
        <a:off x="0" y="1602404"/>
        <a:ext cx="6506304" cy="963900"/>
      </dsp:txXfrm>
    </dsp:sp>
    <dsp:sp modelId="{F751DB34-1C91-4A89-AE59-8729A174618E}">
      <dsp:nvSpPr>
        <dsp:cNvPr id="0" name=""/>
        <dsp:cNvSpPr/>
      </dsp:nvSpPr>
      <dsp:spPr>
        <a:xfrm>
          <a:off x="325315" y="1351484"/>
          <a:ext cx="4554412" cy="501840"/>
        </a:xfrm>
        <a:prstGeom prst="roundRect">
          <a:avLst/>
        </a:prstGeom>
        <a:solidFill>
          <a:schemeClr val="accent2">
            <a:hueOff val="-716791"/>
            <a:satOff val="-17272"/>
            <a:lumOff val="-1039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755650">
            <a:lnSpc>
              <a:spcPct val="90000"/>
            </a:lnSpc>
            <a:spcBef>
              <a:spcPct val="0"/>
            </a:spcBef>
            <a:spcAft>
              <a:spcPct val="35000"/>
            </a:spcAft>
            <a:buNone/>
          </a:pPr>
          <a:r>
            <a:rPr lang="sk-SK" sz="1700" kern="1200"/>
            <a:t>Nadväzná odborná príprava (ďalšie vzdelávanie):</a:t>
          </a:r>
          <a:endParaRPr lang="en-US" sz="1700" kern="1200"/>
        </a:p>
      </dsp:txBody>
      <dsp:txXfrm>
        <a:off x="349813" y="1375982"/>
        <a:ext cx="4505416" cy="452844"/>
      </dsp:txXfrm>
    </dsp:sp>
    <dsp:sp modelId="{2A6884FF-D1BE-43B7-9DD0-F41F27CEBF00}">
      <dsp:nvSpPr>
        <dsp:cNvPr id="0" name=""/>
        <dsp:cNvSpPr/>
      </dsp:nvSpPr>
      <dsp:spPr>
        <a:xfrm>
          <a:off x="0" y="2909024"/>
          <a:ext cx="6506304" cy="2623950"/>
        </a:xfrm>
        <a:prstGeom prst="rect">
          <a:avLst/>
        </a:prstGeom>
        <a:solidFill>
          <a:schemeClr val="lt1">
            <a:alpha val="90000"/>
            <a:hueOff val="0"/>
            <a:satOff val="0"/>
            <a:lumOff val="0"/>
            <a:alphaOff val="0"/>
          </a:schemeClr>
        </a:solidFill>
        <a:ln w="34925" cap="flat" cmpd="sng" algn="in">
          <a:solidFill>
            <a:schemeClr val="accent2">
              <a:hueOff val="-1433582"/>
              <a:satOff val="-34544"/>
              <a:lumOff val="-207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4961" tIns="354076" rIns="504961" bIns="128016" numCol="1" spcCol="1270" anchor="t" anchorCtr="0">
          <a:noAutofit/>
        </a:bodyPr>
        <a:lstStyle/>
        <a:p>
          <a:pPr marL="171450" lvl="1" indent="-171450" algn="l" defTabSz="800100">
            <a:lnSpc>
              <a:spcPct val="90000"/>
            </a:lnSpc>
            <a:spcBef>
              <a:spcPct val="0"/>
            </a:spcBef>
            <a:spcAft>
              <a:spcPct val="15000"/>
            </a:spcAft>
            <a:buChar char="•"/>
          </a:pPr>
          <a:r>
            <a:rPr lang="sk-SK" sz="1800" kern="1200" dirty="0"/>
            <a:t>Predpokladom pre prijatie do študijného odboru je úspešné ukončenie základnej školy. Pri posudzovaní uchádzačov o štúdium sa berie do úvahy prospech a správanie na základnej škole, výsledky z matematiky a slovenského jazyka, MONITOR-9, prípadne úspechy v súťažiach pri splnení predpokladaných zdravotných požiadaviek. Konkretizácia kritérií na prijímacie skúšky vrátane bodového hodnotenia sa každoročne prehodnocuje a zverejňuje v súlade so zákonom.</a:t>
          </a:r>
          <a:endParaRPr lang="en-US" sz="1800" kern="1200" dirty="0"/>
        </a:p>
      </dsp:txBody>
      <dsp:txXfrm>
        <a:off x="0" y="2909024"/>
        <a:ext cx="6506304" cy="2623950"/>
      </dsp:txXfrm>
    </dsp:sp>
    <dsp:sp modelId="{E9BA61A0-05E2-4B3D-A740-EED04649C244}">
      <dsp:nvSpPr>
        <dsp:cNvPr id="0" name=""/>
        <dsp:cNvSpPr/>
      </dsp:nvSpPr>
      <dsp:spPr>
        <a:xfrm>
          <a:off x="325315" y="2658104"/>
          <a:ext cx="4554412" cy="501840"/>
        </a:xfrm>
        <a:prstGeom prst="roundRect">
          <a:avLst/>
        </a:prstGeom>
        <a:solidFill>
          <a:schemeClr val="accent2">
            <a:hueOff val="-1433582"/>
            <a:satOff val="-34544"/>
            <a:lumOff val="-20785"/>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755650">
            <a:lnSpc>
              <a:spcPct val="90000"/>
            </a:lnSpc>
            <a:spcBef>
              <a:spcPct val="0"/>
            </a:spcBef>
            <a:spcAft>
              <a:spcPct val="35000"/>
            </a:spcAft>
            <a:buNone/>
          </a:pPr>
          <a:r>
            <a:rPr lang="sk-SK" sz="1700" kern="1200"/>
            <a:t>Vstupné požiadavky na štúdium:</a:t>
          </a:r>
          <a:endParaRPr lang="en-US" sz="1700" kern="1200"/>
        </a:p>
      </dsp:txBody>
      <dsp:txXfrm>
        <a:off x="349813" y="2682602"/>
        <a:ext cx="4505416"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903A9-3F6C-4C33-8DAF-1D34BC8B0421}">
      <dsp:nvSpPr>
        <dsp:cNvPr id="0" name=""/>
        <dsp:cNvSpPr/>
      </dsp:nvSpPr>
      <dsp:spPr>
        <a:xfrm>
          <a:off x="0" y="81628"/>
          <a:ext cx="6949440" cy="638819"/>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sk-SK" sz="2800" b="1" kern="1200" dirty="0"/>
            <a:t>Základy elektrotechniky a elektroniky</a:t>
          </a:r>
          <a:endParaRPr lang="en-US" sz="2800" kern="1200" dirty="0"/>
        </a:p>
      </dsp:txBody>
      <dsp:txXfrm>
        <a:off x="31185" y="112813"/>
        <a:ext cx="6887070" cy="576449"/>
      </dsp:txXfrm>
    </dsp:sp>
    <dsp:sp modelId="{1DAC64C2-C051-49D5-B627-87BDEBC0971D}">
      <dsp:nvSpPr>
        <dsp:cNvPr id="0" name=""/>
        <dsp:cNvSpPr/>
      </dsp:nvSpPr>
      <dsp:spPr>
        <a:xfrm>
          <a:off x="0" y="720448"/>
          <a:ext cx="6949440" cy="498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4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sk-SK" sz="2200" kern="1200" dirty="0"/>
            <a:t>Táto vzdelávacia oblasť nadväzuje na vzdelávaciu oblasť fyziky, kde sa žiaci hlbšie oboznámia so základnými elektrickými veličinami, vzťahmi medzi nimi, rozšíria si poznatky z oblasti jednosmerného a striedavého prúdu a podobne. Je to najdôležitejšia oblasť, ktorá vytvára predpoklady pre ďalšie zvládnutie náročnejšieho učiva z oblasti elektrotechniky a elektroniky. Tu sa aplikujú vedomosti z matematiky, ktoré sa využívajú pri praktických cvičeniach. Žiaci získavajú základné návyky a zručnosti formou laboratórnych cvičení s dôrazom na individuálny prístup. Žiaci získajú tiež poznatky o základných elektronických súčiastkach a ich využití, druhoch a konštrukcii základných elektronických zariadení s využitím v praxi. Obsah tohto základného učiva je súčasťou obsahových štandardov aj v ďalších oblastiach vzdelávania.</a:t>
          </a:r>
          <a:endParaRPr lang="en-US" sz="2200" kern="1200" dirty="0"/>
        </a:p>
      </dsp:txBody>
      <dsp:txXfrm>
        <a:off x="0" y="720448"/>
        <a:ext cx="6949440" cy="4984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126F1A-AA69-4C9B-8990-9A91C57BF850}">
      <dsp:nvSpPr>
        <dsp:cNvPr id="0" name=""/>
        <dsp:cNvSpPr/>
      </dsp:nvSpPr>
      <dsp:spPr>
        <a:xfrm>
          <a:off x="0" y="504021"/>
          <a:ext cx="6949440" cy="616004"/>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sk-SK" sz="2700" kern="1200" dirty="0"/>
            <a:t>Internet vecí (</a:t>
          </a:r>
          <a:r>
            <a:rPr lang="sk-SK" sz="2700" kern="1200" dirty="0" err="1"/>
            <a:t>IoT</a:t>
          </a:r>
          <a:r>
            <a:rPr lang="sk-SK" sz="2700" kern="1200" dirty="0"/>
            <a:t>) </a:t>
          </a:r>
          <a:endParaRPr lang="en-US" sz="2700" kern="1200" dirty="0"/>
        </a:p>
      </dsp:txBody>
      <dsp:txXfrm>
        <a:off x="30071" y="534092"/>
        <a:ext cx="6889298" cy="555862"/>
      </dsp:txXfrm>
    </dsp:sp>
    <dsp:sp modelId="{67C849B3-413B-4409-A6E1-BD4089670779}">
      <dsp:nvSpPr>
        <dsp:cNvPr id="0" name=""/>
        <dsp:cNvSpPr/>
      </dsp:nvSpPr>
      <dsp:spPr>
        <a:xfrm>
          <a:off x="0" y="1197786"/>
          <a:ext cx="6949440" cy="616004"/>
        </a:xfrm>
        <a:prstGeom prst="roundRect">
          <a:avLst/>
        </a:prstGeom>
        <a:solidFill>
          <a:schemeClr val="accent2">
            <a:hueOff val="-238930"/>
            <a:satOff val="-5757"/>
            <a:lumOff val="-3464"/>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sk-SK" sz="2700" kern="1200"/>
            <a:t>Tvorba web stránok</a:t>
          </a:r>
          <a:endParaRPr lang="en-US" sz="2700" kern="1200"/>
        </a:p>
      </dsp:txBody>
      <dsp:txXfrm>
        <a:off x="30071" y="1227857"/>
        <a:ext cx="6889298" cy="555862"/>
      </dsp:txXfrm>
    </dsp:sp>
    <dsp:sp modelId="{4A089CBD-6EAC-4207-85E0-3A2FCFEF48F5}">
      <dsp:nvSpPr>
        <dsp:cNvPr id="0" name=""/>
        <dsp:cNvSpPr/>
      </dsp:nvSpPr>
      <dsp:spPr>
        <a:xfrm>
          <a:off x="0" y="1891551"/>
          <a:ext cx="6949440" cy="616004"/>
        </a:xfrm>
        <a:prstGeom prst="roundRect">
          <a:avLst/>
        </a:prstGeom>
        <a:solidFill>
          <a:schemeClr val="accent2">
            <a:hueOff val="-477861"/>
            <a:satOff val="-11515"/>
            <a:lumOff val="-6928"/>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sk-SK" sz="2700" kern="1200" dirty="0"/>
            <a:t>Programovanie – jazyk C, JAVA, </a:t>
          </a:r>
          <a:r>
            <a:rPr lang="sk-SK" sz="2700" kern="1200" dirty="0" err="1"/>
            <a:t>Python</a:t>
          </a:r>
          <a:endParaRPr lang="en-US" sz="2700" kern="1200" dirty="0"/>
        </a:p>
      </dsp:txBody>
      <dsp:txXfrm>
        <a:off x="30071" y="1921622"/>
        <a:ext cx="6889298" cy="555862"/>
      </dsp:txXfrm>
    </dsp:sp>
    <dsp:sp modelId="{72AF4F4A-AB07-444B-A603-6D0F4735BA63}">
      <dsp:nvSpPr>
        <dsp:cNvPr id="0" name=""/>
        <dsp:cNvSpPr/>
      </dsp:nvSpPr>
      <dsp:spPr>
        <a:xfrm>
          <a:off x="0" y="2585316"/>
          <a:ext cx="6949440" cy="616004"/>
        </a:xfrm>
        <a:prstGeom prst="roundRect">
          <a:avLst/>
        </a:prstGeom>
        <a:solidFill>
          <a:schemeClr val="accent2">
            <a:hueOff val="-716791"/>
            <a:satOff val="-17272"/>
            <a:lumOff val="-1039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sk-SK" sz="2700" kern="1200" dirty="0"/>
            <a:t>Sieťové technológie 1 - 3 – úroveň Cisco CCNA</a:t>
          </a:r>
          <a:endParaRPr lang="en-US" sz="2700" kern="1200" dirty="0"/>
        </a:p>
      </dsp:txBody>
      <dsp:txXfrm>
        <a:off x="30071" y="2615387"/>
        <a:ext cx="6889298" cy="555862"/>
      </dsp:txXfrm>
    </dsp:sp>
    <dsp:sp modelId="{E82B1F58-B968-4749-8FF1-A85594A0CAF5}">
      <dsp:nvSpPr>
        <dsp:cNvPr id="0" name=""/>
        <dsp:cNvSpPr/>
      </dsp:nvSpPr>
      <dsp:spPr>
        <a:xfrm>
          <a:off x="0" y="3279081"/>
          <a:ext cx="6949440" cy="616004"/>
        </a:xfrm>
        <a:prstGeom prst="roundRect">
          <a:avLst/>
        </a:prstGeom>
        <a:solidFill>
          <a:schemeClr val="accent2">
            <a:hueOff val="-955721"/>
            <a:satOff val="-23029"/>
            <a:lumOff val="-13857"/>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sk-SK" sz="2700" kern="1200"/>
            <a:t>Operačné systémy</a:t>
          </a:r>
          <a:endParaRPr lang="en-US" sz="2700" kern="1200"/>
        </a:p>
      </dsp:txBody>
      <dsp:txXfrm>
        <a:off x="30071" y="3309152"/>
        <a:ext cx="6889298" cy="555862"/>
      </dsp:txXfrm>
    </dsp:sp>
    <dsp:sp modelId="{FDF98CAC-822A-4B74-AAD8-383171CBA1B3}">
      <dsp:nvSpPr>
        <dsp:cNvPr id="0" name=""/>
        <dsp:cNvSpPr/>
      </dsp:nvSpPr>
      <dsp:spPr>
        <a:xfrm>
          <a:off x="0" y="3972846"/>
          <a:ext cx="6949440" cy="616004"/>
        </a:xfrm>
        <a:prstGeom prst="roundRect">
          <a:avLst/>
        </a:prstGeom>
        <a:solidFill>
          <a:schemeClr val="accent2">
            <a:hueOff val="-1194652"/>
            <a:satOff val="-28787"/>
            <a:lumOff val="-1732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sk-SK" sz="2700" kern="1200"/>
            <a:t>Serverové technológie</a:t>
          </a:r>
          <a:endParaRPr lang="en-US" sz="2700" kern="1200"/>
        </a:p>
      </dsp:txBody>
      <dsp:txXfrm>
        <a:off x="30071" y="4002917"/>
        <a:ext cx="6889298" cy="555862"/>
      </dsp:txXfrm>
    </dsp:sp>
    <dsp:sp modelId="{D7A1A0BA-58CC-4C17-9026-8DFC0577CA64}">
      <dsp:nvSpPr>
        <dsp:cNvPr id="0" name=""/>
        <dsp:cNvSpPr/>
      </dsp:nvSpPr>
      <dsp:spPr>
        <a:xfrm>
          <a:off x="0" y="4666611"/>
          <a:ext cx="6949440" cy="616004"/>
        </a:xfrm>
        <a:prstGeom prst="roundRect">
          <a:avLst/>
        </a:prstGeom>
        <a:solidFill>
          <a:schemeClr val="accent2">
            <a:hueOff val="-1433582"/>
            <a:satOff val="-34544"/>
            <a:lumOff val="-20785"/>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sk-SK" sz="2700" kern="1200"/>
            <a:t>Databázové systémy</a:t>
          </a:r>
          <a:endParaRPr lang="en-US" sz="2700" kern="1200"/>
        </a:p>
      </dsp:txBody>
      <dsp:txXfrm>
        <a:off x="30071" y="4696682"/>
        <a:ext cx="6889298" cy="5558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á snímk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sk-SK"/>
              <a:t>Kliknutím upravte štýl predlohy nadpisu</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k-SK"/>
              <a:t>Kliknutím upravte štýl predlohy podnadpisu</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67F45AC6-C491-4585-A584-9CE2AF7D5500}" type="datetime1">
              <a:rPr lang="en-US" smtClean="0"/>
              <a:t>3/14/2025</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C057153-B650-4DEB-B370-79DDCFDCE93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5944891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238603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sk-SK"/>
              <a:t>Kliknutím upravte štýl predlohy nadpisu</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6224115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Content Placeholder 2"/>
          <p:cNvSpPr>
            <a:spLocks noGrp="1"/>
          </p:cNvSpPr>
          <p:nvPr>
            <p:ph idx="1"/>
          </p:nvPr>
        </p:nvSpPr>
        <p:spPr/>
        <p:txBody>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10"/>
          </p:nvPr>
        </p:nvSpPr>
        <p:spPr/>
        <p:txBody>
          <a:bodyPr/>
          <a:lstStyle/>
          <a:p>
            <a:fld id="{51C1210E-201E-4473-82AC-2466F5386C38}"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75390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lavička sekci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sk-SK"/>
              <a:t>Kliknutím upravte štýl predlohy nadpisu</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k-SK"/>
              <a:t>Kliknite sem a upravte štýly predlohy textu</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67F45AC6-C491-4585-A584-9CE2AF7D5500}" type="datetime1">
              <a:rPr lang="en-US" smtClean="0"/>
              <a:t>3/14/2025</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C057153-B650-4DEB-B370-79DDCFDCE93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2791994"/>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sk-SK"/>
              <a:t>Kliknutím upravte štýl predlohy nadpisu</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3/14/2025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1852313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sk-SK"/>
              <a:t>Kliknutím upravte štýl predlohy nadpisu</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a:t>Kliknite sem a upravte štýly predlohy textu</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3/14/2025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978207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k-SK"/>
              <a:t>Kliknutím upravte štýl predlohy nadpisu</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3/14/2025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481960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3/14/2025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4160672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Obsah s popiso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sk-SK"/>
              <a:t>Kliknutím upravte štýl predlohy nadpisu</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7F45AC6-C491-4585-A584-9CE2AF7D5500}" type="datetime1">
              <a:rPr lang="en-US" smtClean="0"/>
              <a:t>3/14/2025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C057153-B650-4DEB-B370-79DDCFDCE93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58467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ok s popiso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sk-SK"/>
              <a:t>Kliknutím upravte štýl predlohy nadpisu</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k-SK"/>
              <a:t>Kliknutím na ikonu pridáte obrázok</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k-SK"/>
              <a:t>Kliknite sem a upravte štýly predlohy textu</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7F45AC6-C491-4585-A584-9CE2AF7D5500}" type="datetime1">
              <a:rPr lang="en-US" smtClean="0"/>
              <a:t>3/14/2025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C057153-B650-4DEB-B370-79DDCFDCE93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970113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sk-SK"/>
              <a:t>Kliknutím upravte štýl predlohy nadpisu</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7F45AC6-C491-4585-A584-9CE2AF7D5500}" type="datetime1">
              <a:rPr lang="en-US" smtClean="0"/>
              <a:t>3/14/2025</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C057153-B650-4DEB-B370-79DDCFDCE93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28795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DF446B-C8F5-1AF4-4B77-874A1ABE2CE0}"/>
              </a:ext>
            </a:extLst>
          </p:cNvPr>
          <p:cNvPicPr>
            <a:picLocks noChangeAspect="1"/>
          </p:cNvPicPr>
          <p:nvPr/>
        </p:nvPicPr>
        <p:blipFill>
          <a:blip r:embed="rId2">
            <a:alphaModFix amt="60000"/>
          </a:blip>
          <a:srcRect l="615" r="10496"/>
          <a:stretch/>
        </p:blipFill>
        <p:spPr>
          <a:xfrm>
            <a:off x="1" y="1"/>
            <a:ext cx="12192000" cy="6857999"/>
          </a:xfrm>
          <a:prstGeom prst="rect">
            <a:avLst/>
          </a:prstGeom>
        </p:spPr>
      </p:pic>
      <p:sp>
        <p:nvSpPr>
          <p:cNvPr id="2" name="Nadpis 1">
            <a:extLst>
              <a:ext uri="{FF2B5EF4-FFF2-40B4-BE49-F238E27FC236}">
                <a16:creationId xmlns:a16="http://schemas.microsoft.com/office/drawing/2014/main" id="{093A9A91-932B-151D-B271-98DA55EB019F}"/>
              </a:ext>
            </a:extLst>
          </p:cNvPr>
          <p:cNvSpPr>
            <a:spLocks noGrp="1"/>
          </p:cNvSpPr>
          <p:nvPr>
            <p:ph type="ctrTitle"/>
          </p:nvPr>
        </p:nvSpPr>
        <p:spPr>
          <a:xfrm>
            <a:off x="2301923" y="1482602"/>
            <a:ext cx="7588155" cy="2236264"/>
          </a:xfrm>
        </p:spPr>
        <p:txBody>
          <a:bodyPr>
            <a:normAutofit/>
          </a:bodyPr>
          <a:lstStyle/>
          <a:p>
            <a:r>
              <a:rPr lang="sk-SK" sz="5000" b="1" dirty="0">
                <a:solidFill>
                  <a:srgbClr val="FFFFFF"/>
                </a:solidFill>
                <a:effectLst/>
              </a:rPr>
              <a:t>INFORMAČNÉ A SIEŤOVÉ TECHNOLÓGIE</a:t>
            </a:r>
            <a:endParaRPr lang="sk-SK" sz="5000" dirty="0">
              <a:solidFill>
                <a:srgbClr val="FFFFFF"/>
              </a:solidFill>
            </a:endParaRPr>
          </a:p>
        </p:txBody>
      </p:sp>
      <p:sp>
        <p:nvSpPr>
          <p:cNvPr id="3" name="Podnadpis 2">
            <a:extLst>
              <a:ext uri="{FF2B5EF4-FFF2-40B4-BE49-F238E27FC236}">
                <a16:creationId xmlns:a16="http://schemas.microsoft.com/office/drawing/2014/main" id="{4266A75C-1E7F-138A-19D5-21E074BF88CA}"/>
              </a:ext>
            </a:extLst>
          </p:cNvPr>
          <p:cNvSpPr>
            <a:spLocks noGrp="1"/>
          </p:cNvSpPr>
          <p:nvPr>
            <p:ph type="subTitle" idx="1"/>
          </p:nvPr>
        </p:nvSpPr>
        <p:spPr>
          <a:xfrm>
            <a:off x="2301923" y="3793937"/>
            <a:ext cx="7588155" cy="1414091"/>
          </a:xfrm>
        </p:spPr>
        <p:txBody>
          <a:bodyPr>
            <a:normAutofit/>
          </a:bodyPr>
          <a:lstStyle/>
          <a:p>
            <a:r>
              <a:rPr lang="sk-SK" sz="2200">
                <a:solidFill>
                  <a:srgbClr val="FFFFFF"/>
                </a:solidFill>
              </a:rPr>
              <a:t>ADRIAN SIMONIDES</a:t>
            </a:r>
          </a:p>
        </p:txBody>
      </p:sp>
      <p:pic>
        <p:nvPicPr>
          <p:cNvPr id="6" name="Obrázok 5" descr="Obrázok, na ktorom je text, písmo, grafika, snímka obrazovky&#10;&#10;Obsah vygenerovaný umelou inteligenciou môže byť nesprávny.">
            <a:extLst>
              <a:ext uri="{FF2B5EF4-FFF2-40B4-BE49-F238E27FC236}">
                <a16:creationId xmlns:a16="http://schemas.microsoft.com/office/drawing/2014/main" id="{B9280B3D-A3A3-B285-1346-4DB4A6513DB7}"/>
              </a:ext>
            </a:extLst>
          </p:cNvPr>
          <p:cNvPicPr>
            <a:picLocks noChangeAspect="1"/>
          </p:cNvPicPr>
          <p:nvPr/>
        </p:nvPicPr>
        <p:blipFill>
          <a:blip r:embed="rId3">
            <a:extLst>
              <a:ext uri="{28A0092B-C50C-407E-A947-70E740481C1C}">
                <a14:useLocalDpi xmlns:a14="http://schemas.microsoft.com/office/drawing/2010/main" val="0"/>
              </a:ext>
            </a:extLst>
          </a:blip>
          <a:srcRect r="83108"/>
          <a:stretch/>
        </p:blipFill>
        <p:spPr>
          <a:xfrm>
            <a:off x="10904959" y="0"/>
            <a:ext cx="1287041" cy="1015873"/>
          </a:xfrm>
          <a:prstGeom prst="rect">
            <a:avLst/>
          </a:prstGeom>
        </p:spPr>
      </p:pic>
    </p:spTree>
    <p:extLst>
      <p:ext uri="{BB962C8B-B14F-4D97-AF65-F5344CB8AC3E}">
        <p14:creationId xmlns:p14="http://schemas.microsoft.com/office/powerpoint/2010/main" val="337895920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k-SK"/>
          </a:p>
        </p:txBody>
      </p:sp>
      <p:sp>
        <p:nvSpPr>
          <p:cNvPr id="2" name="Nadpis 1">
            <a:extLst>
              <a:ext uri="{FF2B5EF4-FFF2-40B4-BE49-F238E27FC236}">
                <a16:creationId xmlns:a16="http://schemas.microsoft.com/office/drawing/2014/main" id="{28936C9F-675C-7BC0-9824-BCA118E4691E}"/>
              </a:ext>
            </a:extLst>
          </p:cNvPr>
          <p:cNvSpPr>
            <a:spLocks noGrp="1"/>
          </p:cNvSpPr>
          <p:nvPr>
            <p:ph type="title"/>
          </p:nvPr>
        </p:nvSpPr>
        <p:spPr>
          <a:xfrm>
            <a:off x="640081" y="791570"/>
            <a:ext cx="4018839" cy="5262390"/>
          </a:xfrm>
        </p:spPr>
        <p:txBody>
          <a:bodyPr anchor="ctr">
            <a:normAutofit/>
          </a:bodyPr>
          <a:lstStyle/>
          <a:p>
            <a:pPr algn="r"/>
            <a:r>
              <a:rPr lang="sk-SK" sz="4600" dirty="0">
                <a:solidFill>
                  <a:schemeClr val="bg2"/>
                </a:solidFill>
              </a:rPr>
              <a:t> </a:t>
            </a:r>
            <a:r>
              <a:rPr lang="sk-SK" sz="4600" b="1" dirty="0">
                <a:solidFill>
                  <a:schemeClr val="bg2"/>
                </a:solidFill>
              </a:rPr>
              <a:t>Grafické a dokumentačné systémy</a:t>
            </a:r>
            <a:br>
              <a:rPr lang="sk-SK" sz="4600" b="1" dirty="0">
                <a:solidFill>
                  <a:schemeClr val="bg2"/>
                </a:solidFill>
              </a:rPr>
            </a:br>
            <a:endParaRPr lang="sk-SK" sz="4600" dirty="0">
              <a:solidFill>
                <a:schemeClr val="bg2"/>
              </a:solidFill>
            </a:endParaRPr>
          </a:p>
        </p:txBody>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k-SK"/>
          </a:p>
        </p:txBody>
      </p:sp>
      <p:sp>
        <p:nvSpPr>
          <p:cNvPr id="3" name="Zástupný objekt pre obsah 2">
            <a:extLst>
              <a:ext uri="{FF2B5EF4-FFF2-40B4-BE49-F238E27FC236}">
                <a16:creationId xmlns:a16="http://schemas.microsoft.com/office/drawing/2014/main" id="{9129CE67-2E6D-35BE-ED84-ADD9B87EC7CB}"/>
              </a:ext>
            </a:extLst>
          </p:cNvPr>
          <p:cNvSpPr>
            <a:spLocks noGrp="1"/>
          </p:cNvSpPr>
          <p:nvPr>
            <p:ph idx="1"/>
          </p:nvPr>
        </p:nvSpPr>
        <p:spPr>
          <a:xfrm>
            <a:off x="5771535" y="882870"/>
            <a:ext cx="5780384" cy="5171090"/>
          </a:xfrm>
        </p:spPr>
        <p:txBody>
          <a:bodyPr anchor="ctr">
            <a:normAutofit lnSpcReduction="10000"/>
          </a:bodyPr>
          <a:lstStyle/>
          <a:p>
            <a:r>
              <a:rPr lang="sk-SK" dirty="0"/>
              <a:t>Úlohou je poskytnúť žiakom potrebné vedomosti a zručnosti v používaní grafických softwarových produktov a systémov. Pri štúdiu žiaci využívajú poznatky z profilových odborných oblastí podľa prípravy na povolanie. Musia zvládnuť pracovné postupy pri návrhu, tvorbe, riešení a realizácii daného problému. Pri vyučovaní sa kladie dôraz na samostatnú prácu žiakov pri riešení zadanej úlohy. Počítač sa využíva ako prostriedok pre dosiahnutie požadovaného cieľa. Na rozvíjanie schopností žiakov sa využijú poznatky, ktoré sú žiakovi známe a jasné z iných oblastí vzdelávania. Pri návrhu cvičení sa vyžaduje úzka spolupráca vyučujúcich odborných predmetov. Výstupom je vypracované konštrukčné cvičenie alebo projekt na počítači. Obsah tohto základného učiva je súčasťou obsahových štandardov aj v ďalších odboroch vzdelávania.</a:t>
            </a:r>
          </a:p>
        </p:txBody>
      </p:sp>
      <p:pic>
        <p:nvPicPr>
          <p:cNvPr id="4" name="Obrázok 3" descr="Obrázok, na ktorom je text, písmo, grafika, snímka obrazovky&#10;&#10;Obsah vygenerovaný umelou inteligenciou môže byť nesprávny.">
            <a:extLst>
              <a:ext uri="{FF2B5EF4-FFF2-40B4-BE49-F238E27FC236}">
                <a16:creationId xmlns:a16="http://schemas.microsoft.com/office/drawing/2014/main" id="{97DC2F07-F5AD-6593-F844-26980D6C6793}"/>
              </a:ext>
            </a:extLst>
          </p:cNvPr>
          <p:cNvPicPr>
            <a:picLocks noChangeAspect="1"/>
          </p:cNvPicPr>
          <p:nvPr/>
        </p:nvPicPr>
        <p:blipFill>
          <a:blip r:embed="rId2">
            <a:extLst>
              <a:ext uri="{28A0092B-C50C-407E-A947-70E740481C1C}">
                <a14:useLocalDpi xmlns:a14="http://schemas.microsoft.com/office/drawing/2010/main" val="0"/>
              </a:ext>
            </a:extLst>
          </a:blip>
          <a:srcRect r="83108"/>
          <a:stretch/>
        </p:blipFill>
        <p:spPr>
          <a:xfrm>
            <a:off x="10904959" y="0"/>
            <a:ext cx="1287041" cy="1015873"/>
          </a:xfrm>
          <a:prstGeom prst="rect">
            <a:avLst/>
          </a:prstGeom>
        </p:spPr>
      </p:pic>
    </p:spTree>
    <p:extLst>
      <p:ext uri="{BB962C8B-B14F-4D97-AF65-F5344CB8AC3E}">
        <p14:creationId xmlns:p14="http://schemas.microsoft.com/office/powerpoint/2010/main" val="3251826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114" fill="hold">
                                          <p:stCondLst>
                                            <p:cond delay="0"/>
                                          </p:stCondLst>
                                        </p:cTn>
                                        <p:tgtEl>
                                          <p:spTgt spid="2"/>
                                        </p:tgtEl>
                                        <p:attrNameLst>
                                          <p:attrName>style.rotation</p:attrName>
                                        </p:attrNameLst>
                                      </p:cBhvr>
                                      <p:to>
                                        <p:strVal val="-45.0"/>
                                      </p:to>
                                    </p:set>
                                    <p:anim calcmode="lin" valueType="num">
                                      <p:cBhvr>
                                        <p:cTn id="8" dur="114" fill="hold">
                                          <p:stCondLst>
                                            <p:cond delay="114"/>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3625"/>
                            </p:stCondLst>
                            <p:childTnLst>
                              <p:par>
                                <p:cTn id="13" presetID="25"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51EF05-060B-049F-0C8D-875FD741EA62}"/>
              </a:ext>
            </a:extLst>
          </p:cNvPr>
          <p:cNvSpPr>
            <a:spLocks noGrp="1"/>
          </p:cNvSpPr>
          <p:nvPr>
            <p:ph type="title"/>
          </p:nvPr>
        </p:nvSpPr>
        <p:spPr>
          <a:xfrm>
            <a:off x="753326" y="548640"/>
            <a:ext cx="3493008" cy="5788152"/>
          </a:xfrm>
        </p:spPr>
        <p:txBody>
          <a:bodyPr anchor="ctr">
            <a:normAutofit/>
          </a:bodyPr>
          <a:lstStyle/>
          <a:p>
            <a:r>
              <a:rPr lang="sk-SK" sz="6000" b="1" u="sng" dirty="0"/>
              <a:t>Odborné predmety:</a:t>
            </a:r>
            <a:br>
              <a:rPr lang="sk-SK" sz="4000" dirty="0"/>
            </a:br>
            <a:endParaRPr lang="sk-SK" sz="4000" dirty="0"/>
          </a:p>
        </p:txBody>
      </p:sp>
      <p:graphicFrame>
        <p:nvGraphicFramePr>
          <p:cNvPr id="5" name="Zástupný objekt pre obsah 2">
            <a:extLst>
              <a:ext uri="{FF2B5EF4-FFF2-40B4-BE49-F238E27FC236}">
                <a16:creationId xmlns:a16="http://schemas.microsoft.com/office/drawing/2014/main" id="{700B39AA-0B40-B2D7-CD9F-27AF201CE918}"/>
              </a:ext>
            </a:extLst>
          </p:cNvPr>
          <p:cNvGraphicFramePr>
            <a:graphicFrameLocks noGrp="1"/>
          </p:cNvGraphicFramePr>
          <p:nvPr>
            <p:ph idx="1"/>
            <p:extLst>
              <p:ext uri="{D42A27DB-BD31-4B8C-83A1-F6EECF244321}">
                <p14:modId xmlns:p14="http://schemas.microsoft.com/office/powerpoint/2010/main" val="1967194800"/>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Obrázok 3" descr="Obrázok, na ktorom je text, písmo, grafika, snímka obrazovky&#10;&#10;Obsah vygenerovaný umelou inteligenciou môže byť nesprávny.">
            <a:extLst>
              <a:ext uri="{FF2B5EF4-FFF2-40B4-BE49-F238E27FC236}">
                <a16:creationId xmlns:a16="http://schemas.microsoft.com/office/drawing/2014/main" id="{049A865B-031F-9599-331C-094B79304D8F}"/>
              </a:ext>
            </a:extLst>
          </p:cNvPr>
          <p:cNvPicPr>
            <a:picLocks noChangeAspect="1"/>
          </p:cNvPicPr>
          <p:nvPr/>
        </p:nvPicPr>
        <p:blipFill>
          <a:blip r:embed="rId7">
            <a:extLst>
              <a:ext uri="{28A0092B-C50C-407E-A947-70E740481C1C}">
                <a14:useLocalDpi xmlns:a14="http://schemas.microsoft.com/office/drawing/2010/main" val="0"/>
              </a:ext>
            </a:extLst>
          </a:blip>
          <a:srcRect r="83108"/>
          <a:stretch/>
        </p:blipFill>
        <p:spPr>
          <a:xfrm>
            <a:off x="10904959" y="0"/>
            <a:ext cx="1287041" cy="1015873"/>
          </a:xfrm>
          <a:prstGeom prst="rect">
            <a:avLst/>
          </a:prstGeom>
        </p:spPr>
      </p:pic>
    </p:spTree>
    <p:extLst>
      <p:ext uri="{BB962C8B-B14F-4D97-AF65-F5344CB8AC3E}">
        <p14:creationId xmlns:p14="http://schemas.microsoft.com/office/powerpoint/2010/main" val="183679630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114" fill="hold">
                                          <p:stCondLst>
                                            <p:cond delay="0"/>
                                          </p:stCondLst>
                                        </p:cTn>
                                        <p:tgtEl>
                                          <p:spTgt spid="2"/>
                                        </p:tgtEl>
                                        <p:attrNameLst>
                                          <p:attrName>style.rotation</p:attrName>
                                        </p:attrNameLst>
                                      </p:cBhvr>
                                      <p:to>
                                        <p:strVal val="-45.0"/>
                                      </p:to>
                                    </p:set>
                                    <p:anim calcmode="lin" valueType="num">
                                      <p:cBhvr>
                                        <p:cTn id="8" dur="114" fill="hold">
                                          <p:stCondLst>
                                            <p:cond delay="114"/>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2125"/>
                            </p:stCondLst>
                            <p:childTnLst>
                              <p:par>
                                <p:cTn id="13" presetID="25"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8" dur="1000" fill="hold"/>
                                        <p:tgtEl>
                                          <p:spTgt spid="5"/>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8"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sk-SK"/>
            </a:p>
          </p:txBody>
        </p:sp>
        <p:sp>
          <p:nvSpPr>
            <p:cNvPr id="9"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sk-SK"/>
            </a:p>
          </p:txBody>
        </p:sp>
      </p:grpSp>
      <p:sp useBgFill="1">
        <p:nvSpPr>
          <p:cNvPr id="11" name="Rectangle 10">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sk-SK"/>
            </a:p>
          </p:txBody>
        </p:sp>
        <p:sp>
          <p:nvSpPr>
            <p:cNvPr id="15"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sk-SK"/>
            </a:p>
          </p:txBody>
        </p:sp>
      </p:grpSp>
      <p:sp>
        <p:nvSpPr>
          <p:cNvPr id="2" name="Nadpis 1">
            <a:extLst>
              <a:ext uri="{FF2B5EF4-FFF2-40B4-BE49-F238E27FC236}">
                <a16:creationId xmlns:a16="http://schemas.microsoft.com/office/drawing/2014/main" id="{E8114DAC-28CF-0B69-F542-B73B8F65F0CC}"/>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a:t>ĎAKUJEM ZA POZORNOSŤ</a:t>
            </a:r>
          </a:p>
        </p:txBody>
      </p:sp>
      <p:pic>
        <p:nvPicPr>
          <p:cNvPr id="3" name="Obrázok 2" descr="Obrázok, na ktorom je text, písmo, grafika, snímka obrazovky&#10;&#10;Obsah vygenerovaný umelou inteligenciou môže byť nesprávny.">
            <a:extLst>
              <a:ext uri="{FF2B5EF4-FFF2-40B4-BE49-F238E27FC236}">
                <a16:creationId xmlns:a16="http://schemas.microsoft.com/office/drawing/2014/main" id="{80693BAE-A904-7F59-02A0-3B0A54D21368}"/>
              </a:ext>
            </a:extLst>
          </p:cNvPr>
          <p:cNvPicPr>
            <a:picLocks noChangeAspect="1"/>
          </p:cNvPicPr>
          <p:nvPr/>
        </p:nvPicPr>
        <p:blipFill>
          <a:blip r:embed="rId2">
            <a:extLst>
              <a:ext uri="{28A0092B-C50C-407E-A947-70E740481C1C}">
                <a14:useLocalDpi xmlns:a14="http://schemas.microsoft.com/office/drawing/2010/main" val="0"/>
              </a:ext>
            </a:extLst>
          </a:blip>
          <a:srcRect r="83108"/>
          <a:stretch/>
        </p:blipFill>
        <p:spPr>
          <a:xfrm>
            <a:off x="10904959" y="0"/>
            <a:ext cx="1287041" cy="1015873"/>
          </a:xfrm>
          <a:prstGeom prst="rect">
            <a:avLst/>
          </a:prstGeom>
        </p:spPr>
      </p:pic>
    </p:spTree>
    <p:extLst>
      <p:ext uri="{BB962C8B-B14F-4D97-AF65-F5344CB8AC3E}">
        <p14:creationId xmlns:p14="http://schemas.microsoft.com/office/powerpoint/2010/main" val="1091885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114" fill="hold">
                                          <p:stCondLst>
                                            <p:cond delay="0"/>
                                          </p:stCondLst>
                                        </p:cTn>
                                        <p:tgtEl>
                                          <p:spTgt spid="2"/>
                                        </p:tgtEl>
                                        <p:attrNameLst>
                                          <p:attrName>style.rotation</p:attrName>
                                        </p:attrNameLst>
                                      </p:cBhvr>
                                      <p:to>
                                        <p:strVal val="-45.0"/>
                                      </p:to>
                                    </p:set>
                                    <p:anim calcmode="lin" valueType="num">
                                      <p:cBhvr>
                                        <p:cTn id="8" dur="114" fill="hold">
                                          <p:stCondLst>
                                            <p:cond delay="114"/>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4833373-D2B6-DBEA-7ED2-9CCA85DEAD60}"/>
              </a:ext>
            </a:extLst>
          </p:cNvPr>
          <p:cNvSpPr>
            <a:spLocks noGrp="1"/>
          </p:cNvSpPr>
          <p:nvPr>
            <p:ph type="title"/>
          </p:nvPr>
        </p:nvSpPr>
        <p:spPr>
          <a:xfrm>
            <a:off x="760133" y="548640"/>
            <a:ext cx="3493008" cy="5788152"/>
          </a:xfrm>
        </p:spPr>
        <p:txBody>
          <a:bodyPr anchor="ctr">
            <a:normAutofit/>
          </a:bodyPr>
          <a:lstStyle/>
          <a:p>
            <a:r>
              <a:rPr lang="sk-SK" sz="4000" dirty="0"/>
              <a:t>Základné informácie</a:t>
            </a:r>
          </a:p>
        </p:txBody>
      </p:sp>
      <p:graphicFrame>
        <p:nvGraphicFramePr>
          <p:cNvPr id="5" name="Zástupný objekt pre obsah 2">
            <a:extLst>
              <a:ext uri="{FF2B5EF4-FFF2-40B4-BE49-F238E27FC236}">
                <a16:creationId xmlns:a16="http://schemas.microsoft.com/office/drawing/2014/main" id="{2F201FAF-0901-B116-BB3E-628EB7394B61}"/>
              </a:ext>
            </a:extLst>
          </p:cNvPr>
          <p:cNvGraphicFramePr>
            <a:graphicFrameLocks noGrp="1"/>
          </p:cNvGraphicFramePr>
          <p:nvPr>
            <p:ph idx="1"/>
            <p:extLst>
              <p:ext uri="{D42A27DB-BD31-4B8C-83A1-F6EECF244321}">
                <p14:modId xmlns:p14="http://schemas.microsoft.com/office/powerpoint/2010/main" val="4284710120"/>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Obrázok 6" descr="Obrázok, na ktorom je text, písmo, grafika, snímka obrazovky&#10;&#10;Obsah vygenerovaný umelou inteligenciou môže byť nesprávny.">
            <a:extLst>
              <a:ext uri="{FF2B5EF4-FFF2-40B4-BE49-F238E27FC236}">
                <a16:creationId xmlns:a16="http://schemas.microsoft.com/office/drawing/2014/main" id="{845394B6-349E-4E07-ACBA-4C2BECC70165}"/>
              </a:ext>
            </a:extLst>
          </p:cNvPr>
          <p:cNvPicPr>
            <a:picLocks noChangeAspect="1"/>
          </p:cNvPicPr>
          <p:nvPr/>
        </p:nvPicPr>
        <p:blipFill>
          <a:blip r:embed="rId7">
            <a:extLst>
              <a:ext uri="{28A0092B-C50C-407E-A947-70E740481C1C}">
                <a14:useLocalDpi xmlns:a14="http://schemas.microsoft.com/office/drawing/2010/main" val="0"/>
              </a:ext>
            </a:extLst>
          </a:blip>
          <a:srcRect r="83108"/>
          <a:stretch/>
        </p:blipFill>
        <p:spPr>
          <a:xfrm>
            <a:off x="10904959" y="0"/>
            <a:ext cx="1287041" cy="1015873"/>
          </a:xfrm>
          <a:prstGeom prst="rect">
            <a:avLst/>
          </a:prstGeom>
        </p:spPr>
      </p:pic>
    </p:spTree>
    <p:extLst>
      <p:ext uri="{BB962C8B-B14F-4D97-AF65-F5344CB8AC3E}">
        <p14:creationId xmlns:p14="http://schemas.microsoft.com/office/powerpoint/2010/main" val="39759048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114" fill="hold">
                                          <p:stCondLst>
                                            <p:cond delay="0"/>
                                          </p:stCondLst>
                                        </p:cTn>
                                        <p:tgtEl>
                                          <p:spTgt spid="2"/>
                                        </p:tgtEl>
                                        <p:attrNameLst>
                                          <p:attrName>style.rotation</p:attrName>
                                        </p:attrNameLst>
                                      </p:cBhvr>
                                      <p:to>
                                        <p:strVal val="-45.0"/>
                                      </p:to>
                                    </p:set>
                                    <p:anim calcmode="lin" valueType="num">
                                      <p:cBhvr>
                                        <p:cTn id="8" dur="114" fill="hold">
                                          <p:stCondLst>
                                            <p:cond delay="114"/>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2375"/>
                            </p:stCondLst>
                            <p:childTnLst>
                              <p:par>
                                <p:cTn id="13" presetID="25"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8" dur="1000" fill="hold"/>
                                        <p:tgtEl>
                                          <p:spTgt spid="5"/>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dĺžnik 3">
            <a:extLst>
              <a:ext uri="{FF2B5EF4-FFF2-40B4-BE49-F238E27FC236}">
                <a16:creationId xmlns:a16="http://schemas.microsoft.com/office/drawing/2014/main" id="{F91CBF46-8128-FFC1-4A12-208BA22D8B89}"/>
              </a:ext>
            </a:extLst>
          </p:cNvPr>
          <p:cNvSpPr/>
          <p:nvPr/>
        </p:nvSpPr>
        <p:spPr>
          <a:xfrm>
            <a:off x="0" y="0"/>
            <a:ext cx="12192000"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sk-SK"/>
          </a:p>
        </p:txBody>
      </p:sp>
      <p:sp>
        <p:nvSpPr>
          <p:cNvPr id="2" name="Nadpis 1">
            <a:extLst>
              <a:ext uri="{FF2B5EF4-FFF2-40B4-BE49-F238E27FC236}">
                <a16:creationId xmlns:a16="http://schemas.microsoft.com/office/drawing/2014/main" id="{80CC01E9-E416-1E61-602C-3B1DCAD17C01}"/>
              </a:ext>
            </a:extLst>
          </p:cNvPr>
          <p:cNvSpPr>
            <a:spLocks noGrp="1"/>
          </p:cNvSpPr>
          <p:nvPr>
            <p:ph type="title"/>
          </p:nvPr>
        </p:nvSpPr>
        <p:spPr>
          <a:xfrm>
            <a:off x="640080" y="639704"/>
            <a:ext cx="3299579" cy="5577840"/>
          </a:xfrm>
        </p:spPr>
        <p:txBody>
          <a:bodyPr anchor="ctr">
            <a:normAutofit/>
          </a:bodyPr>
          <a:lstStyle/>
          <a:p>
            <a:pPr algn="ctr"/>
            <a:r>
              <a:rPr lang="sk-SK" sz="4100" dirty="0"/>
              <a:t>Základné informácie - Pokračovanie</a:t>
            </a:r>
          </a:p>
        </p:txBody>
      </p:sp>
      <p:graphicFrame>
        <p:nvGraphicFramePr>
          <p:cNvPr id="11" name="Zástupný objekt pre obsah 2">
            <a:extLst>
              <a:ext uri="{FF2B5EF4-FFF2-40B4-BE49-F238E27FC236}">
                <a16:creationId xmlns:a16="http://schemas.microsoft.com/office/drawing/2014/main" id="{95500625-A455-CB8E-DDEA-50D17258F2AA}"/>
              </a:ext>
            </a:extLst>
          </p:cNvPr>
          <p:cNvGraphicFramePr>
            <a:graphicFrameLocks noGrp="1"/>
          </p:cNvGraphicFramePr>
          <p:nvPr>
            <p:ph idx="1"/>
            <p:extLst>
              <p:ext uri="{D42A27DB-BD31-4B8C-83A1-F6EECF244321}">
                <p14:modId xmlns:p14="http://schemas.microsoft.com/office/powerpoint/2010/main" val="3490569444"/>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bdĺžnik 5">
            <a:extLst>
              <a:ext uri="{FF2B5EF4-FFF2-40B4-BE49-F238E27FC236}">
                <a16:creationId xmlns:a16="http://schemas.microsoft.com/office/drawing/2014/main" id="{42446F3D-4AB4-BC9C-8BC9-42B912BD52B6}"/>
              </a:ext>
            </a:extLst>
          </p:cNvPr>
          <p:cNvSpPr/>
          <p:nvPr/>
        </p:nvSpPr>
        <p:spPr>
          <a:xfrm>
            <a:off x="481780" y="-68827"/>
            <a:ext cx="302444" cy="7039897"/>
          </a:xfrm>
          <a:prstGeom prst="rect">
            <a:avLst/>
          </a:prstGeom>
          <a:solidFill>
            <a:schemeClr val="tx1">
              <a:lumMod val="75000"/>
              <a:lumOff val="2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sk-SK"/>
          </a:p>
        </p:txBody>
      </p:sp>
      <p:pic>
        <p:nvPicPr>
          <p:cNvPr id="7" name="Obrázok 6" descr="Obrázok, na ktorom je text, písmo, grafika, snímka obrazovky&#10;&#10;Obsah vygenerovaný umelou inteligenciou môže byť nesprávny.">
            <a:extLst>
              <a:ext uri="{FF2B5EF4-FFF2-40B4-BE49-F238E27FC236}">
                <a16:creationId xmlns:a16="http://schemas.microsoft.com/office/drawing/2014/main" id="{4F88D090-3A76-FBF5-FDFF-2028B904B6AA}"/>
              </a:ext>
            </a:extLst>
          </p:cNvPr>
          <p:cNvPicPr>
            <a:picLocks noChangeAspect="1"/>
          </p:cNvPicPr>
          <p:nvPr/>
        </p:nvPicPr>
        <p:blipFill>
          <a:blip r:embed="rId7">
            <a:extLst>
              <a:ext uri="{28A0092B-C50C-407E-A947-70E740481C1C}">
                <a14:useLocalDpi xmlns:a14="http://schemas.microsoft.com/office/drawing/2010/main" val="0"/>
              </a:ext>
            </a:extLst>
          </a:blip>
          <a:srcRect r="83108"/>
          <a:stretch/>
        </p:blipFill>
        <p:spPr>
          <a:xfrm>
            <a:off x="10904959" y="0"/>
            <a:ext cx="1287041" cy="1015873"/>
          </a:xfrm>
          <a:prstGeom prst="rect">
            <a:avLst/>
          </a:prstGeom>
        </p:spPr>
      </p:pic>
    </p:spTree>
    <p:extLst>
      <p:ext uri="{BB962C8B-B14F-4D97-AF65-F5344CB8AC3E}">
        <p14:creationId xmlns:p14="http://schemas.microsoft.com/office/powerpoint/2010/main" val="340219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114" fill="hold">
                                          <p:stCondLst>
                                            <p:cond delay="0"/>
                                          </p:stCondLst>
                                        </p:cTn>
                                        <p:tgtEl>
                                          <p:spTgt spid="2"/>
                                        </p:tgtEl>
                                        <p:attrNameLst>
                                          <p:attrName>style.rotation</p:attrName>
                                        </p:attrNameLst>
                                      </p:cBhvr>
                                      <p:to>
                                        <p:strVal val="-45.0"/>
                                      </p:to>
                                    </p:set>
                                    <p:anim calcmode="lin" valueType="num">
                                      <p:cBhvr>
                                        <p:cTn id="8" dur="114" fill="hold">
                                          <p:stCondLst>
                                            <p:cond delay="114"/>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4000"/>
                            </p:stCondLst>
                            <p:childTnLst>
                              <p:par>
                                <p:cTn id="13" presetID="25"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18" dur="1000" fill="hold"/>
                                        <p:tgtEl>
                                          <p:spTgt spid="11"/>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1"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DF9A63B-AE5E-645F-FFFE-0C58F239DD05}"/>
              </a:ext>
            </a:extLst>
          </p:cNvPr>
          <p:cNvSpPr>
            <a:spLocks noGrp="1"/>
          </p:cNvSpPr>
          <p:nvPr>
            <p:ph type="title"/>
          </p:nvPr>
        </p:nvSpPr>
        <p:spPr>
          <a:xfrm>
            <a:off x="779798" y="586003"/>
            <a:ext cx="3493008" cy="5788152"/>
          </a:xfrm>
        </p:spPr>
        <p:txBody>
          <a:bodyPr anchor="ctr">
            <a:normAutofit/>
          </a:bodyPr>
          <a:lstStyle/>
          <a:p>
            <a:r>
              <a:rPr lang="sk-SK" sz="4000" dirty="0">
                <a:effectLst/>
              </a:rPr>
              <a:t>Obsahové štandardy</a:t>
            </a:r>
            <a:endParaRPr lang="sk-SK" sz="4000" dirty="0"/>
          </a:p>
        </p:txBody>
      </p:sp>
      <p:graphicFrame>
        <p:nvGraphicFramePr>
          <p:cNvPr id="5" name="Zástupný objekt pre obsah 2">
            <a:extLst>
              <a:ext uri="{FF2B5EF4-FFF2-40B4-BE49-F238E27FC236}">
                <a16:creationId xmlns:a16="http://schemas.microsoft.com/office/drawing/2014/main" id="{5AFA5FE4-A4D4-D38C-42E0-DC1912B8C422}"/>
              </a:ext>
            </a:extLst>
          </p:cNvPr>
          <p:cNvGraphicFramePr>
            <a:graphicFrameLocks noGrp="1"/>
          </p:cNvGraphicFramePr>
          <p:nvPr>
            <p:ph idx="1"/>
            <p:extLst>
              <p:ext uri="{D42A27DB-BD31-4B8C-83A1-F6EECF244321}">
                <p14:modId xmlns:p14="http://schemas.microsoft.com/office/powerpoint/2010/main" val="3038515817"/>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Obrázok 3" descr="Obrázok, na ktorom je text, písmo, grafika, snímka obrazovky&#10;&#10;Obsah vygenerovaný umelou inteligenciou môže byť nesprávny.">
            <a:extLst>
              <a:ext uri="{FF2B5EF4-FFF2-40B4-BE49-F238E27FC236}">
                <a16:creationId xmlns:a16="http://schemas.microsoft.com/office/drawing/2014/main" id="{A0693F07-CB50-FF9F-F1ED-72E9CE5CD2CD}"/>
              </a:ext>
            </a:extLst>
          </p:cNvPr>
          <p:cNvPicPr>
            <a:picLocks noChangeAspect="1"/>
          </p:cNvPicPr>
          <p:nvPr/>
        </p:nvPicPr>
        <p:blipFill>
          <a:blip r:embed="rId7">
            <a:extLst>
              <a:ext uri="{28A0092B-C50C-407E-A947-70E740481C1C}">
                <a14:useLocalDpi xmlns:a14="http://schemas.microsoft.com/office/drawing/2010/main" val="0"/>
              </a:ext>
            </a:extLst>
          </a:blip>
          <a:srcRect r="83108"/>
          <a:stretch/>
        </p:blipFill>
        <p:spPr>
          <a:xfrm>
            <a:off x="10904959" y="0"/>
            <a:ext cx="1287041" cy="1015873"/>
          </a:xfrm>
          <a:prstGeom prst="rect">
            <a:avLst/>
          </a:prstGeom>
        </p:spPr>
      </p:pic>
    </p:spTree>
    <p:extLst>
      <p:ext uri="{BB962C8B-B14F-4D97-AF65-F5344CB8AC3E}">
        <p14:creationId xmlns:p14="http://schemas.microsoft.com/office/powerpoint/2010/main" val="37337073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114" fill="hold">
                                          <p:stCondLst>
                                            <p:cond delay="0"/>
                                          </p:stCondLst>
                                        </p:cTn>
                                        <p:tgtEl>
                                          <p:spTgt spid="2"/>
                                        </p:tgtEl>
                                        <p:attrNameLst>
                                          <p:attrName>style.rotation</p:attrName>
                                        </p:attrNameLst>
                                      </p:cBhvr>
                                      <p:to>
                                        <p:strVal val="-45.0"/>
                                      </p:to>
                                    </p:set>
                                    <p:anim calcmode="lin" valueType="num">
                                      <p:cBhvr>
                                        <p:cTn id="8" dur="114" fill="hold">
                                          <p:stCondLst>
                                            <p:cond delay="114"/>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2250"/>
                            </p:stCondLst>
                            <p:childTnLst>
                              <p:par>
                                <p:cTn id="13" presetID="25"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8" dur="1000" fill="hold"/>
                                        <p:tgtEl>
                                          <p:spTgt spid="5"/>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DA83EA37-4772-D83B-BF47-3F31BDCBBDC8}"/>
              </a:ext>
            </a:extLst>
          </p:cNvPr>
          <p:cNvSpPr>
            <a:spLocks noGrp="1"/>
          </p:cNvSpPr>
          <p:nvPr>
            <p:ph type="title"/>
          </p:nvPr>
        </p:nvSpPr>
        <p:spPr>
          <a:xfrm>
            <a:off x="3363864" y="685800"/>
            <a:ext cx="7705164" cy="1485900"/>
          </a:xfrm>
        </p:spPr>
        <p:txBody>
          <a:bodyPr>
            <a:normAutofit fontScale="90000"/>
          </a:bodyPr>
          <a:lstStyle/>
          <a:p>
            <a:r>
              <a:rPr lang="sk-SK" dirty="0"/>
              <a:t> </a:t>
            </a:r>
            <a:br>
              <a:rPr lang="sk-SK" dirty="0"/>
            </a:br>
            <a:r>
              <a:rPr lang="sk-SK" dirty="0"/>
              <a:t>Softvérové aplikácie</a:t>
            </a:r>
            <a:br>
              <a:rPr lang="sk-SK" dirty="0"/>
            </a:br>
            <a:endParaRPr lang="sk-SK" dirty="0"/>
          </a:p>
        </p:txBody>
      </p:sp>
      <p:sp>
        <p:nvSpPr>
          <p:cNvPr id="23"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k-SK"/>
          </a:p>
        </p:txBody>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k-SK"/>
          </a:p>
        </p:txBody>
      </p:sp>
      <p:sp>
        <p:nvSpPr>
          <p:cNvPr id="3" name="Zástupný objekt pre obsah 2">
            <a:extLst>
              <a:ext uri="{FF2B5EF4-FFF2-40B4-BE49-F238E27FC236}">
                <a16:creationId xmlns:a16="http://schemas.microsoft.com/office/drawing/2014/main" id="{E0957C16-467D-AA18-873D-088C1EDF05A8}"/>
              </a:ext>
            </a:extLst>
          </p:cNvPr>
          <p:cNvSpPr>
            <a:spLocks noGrp="1"/>
          </p:cNvSpPr>
          <p:nvPr>
            <p:ph idx="1"/>
          </p:nvPr>
        </p:nvSpPr>
        <p:spPr>
          <a:xfrm>
            <a:off x="3363864" y="2286000"/>
            <a:ext cx="7705164" cy="3581400"/>
          </a:xfrm>
        </p:spPr>
        <p:txBody>
          <a:bodyPr>
            <a:normAutofit/>
          </a:bodyPr>
          <a:lstStyle/>
          <a:p>
            <a:r>
              <a:rPr lang="sk-SK" sz="1900" dirty="0">
                <a:effectLst/>
              </a:rPr>
              <a:t>Obsah vzdelávania je zameraný na osvojenie si a upevnenie základných princípov práce s počítačom, s cieľom efektívneho využívania prostriedkov IKT v budúcej profesionálnej oblasti. Žiaci sa naučia efektívnu prácu so súborovým systémom a kancelárskymi aplikáciami ako predpoklad pre adaptáciu na špecifické aplikácie profesijného zamerania. Buduje sa právne povedomie užívateľov softvéru. Dôraz sa kladie na samostatnú prácu žiakov, aktívnu spoluprácu žiaka na rozvoji vlastného poznania, ďalšieho sebavzdelávania, inovácie svojich vedomostí v dynamicky rozvíjajúcej sa oblasti. Náplň úloh by mala vychádzať z problematiky iných študijných predmetov v rámci </a:t>
            </a:r>
            <a:r>
              <a:rPr lang="sk-SK" sz="1900" dirty="0" err="1">
                <a:effectLst/>
              </a:rPr>
              <a:t>medzipredmetových</a:t>
            </a:r>
            <a:r>
              <a:rPr lang="sk-SK" sz="1900" dirty="0">
                <a:effectLst/>
              </a:rPr>
              <a:t> vzťahov.</a:t>
            </a:r>
          </a:p>
          <a:p>
            <a:endParaRPr lang="sk-SK" sz="1900" dirty="0"/>
          </a:p>
        </p:txBody>
      </p:sp>
      <p:pic>
        <p:nvPicPr>
          <p:cNvPr id="4" name="Obrázok 3" descr="Obrázok, na ktorom je text, písmo, grafika, snímka obrazovky&#10;&#10;Obsah vygenerovaný umelou inteligenciou môže byť nesprávny.">
            <a:extLst>
              <a:ext uri="{FF2B5EF4-FFF2-40B4-BE49-F238E27FC236}">
                <a16:creationId xmlns:a16="http://schemas.microsoft.com/office/drawing/2014/main" id="{40254873-D460-E054-E95C-800B5966CA38}"/>
              </a:ext>
            </a:extLst>
          </p:cNvPr>
          <p:cNvPicPr>
            <a:picLocks noChangeAspect="1"/>
          </p:cNvPicPr>
          <p:nvPr/>
        </p:nvPicPr>
        <p:blipFill>
          <a:blip r:embed="rId2">
            <a:extLst>
              <a:ext uri="{28A0092B-C50C-407E-A947-70E740481C1C}">
                <a14:useLocalDpi xmlns:a14="http://schemas.microsoft.com/office/drawing/2010/main" val="0"/>
              </a:ext>
            </a:extLst>
          </a:blip>
          <a:srcRect r="83108"/>
          <a:stretch/>
        </p:blipFill>
        <p:spPr>
          <a:xfrm>
            <a:off x="10904959" y="0"/>
            <a:ext cx="1287041" cy="1015873"/>
          </a:xfrm>
          <a:prstGeom prst="rect">
            <a:avLst/>
          </a:prstGeom>
        </p:spPr>
      </p:pic>
    </p:spTree>
    <p:extLst>
      <p:ext uri="{BB962C8B-B14F-4D97-AF65-F5344CB8AC3E}">
        <p14:creationId xmlns:p14="http://schemas.microsoft.com/office/powerpoint/2010/main" val="250297615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114" fill="hold">
                                          <p:stCondLst>
                                            <p:cond delay="0"/>
                                          </p:stCondLst>
                                        </p:cTn>
                                        <p:tgtEl>
                                          <p:spTgt spid="2"/>
                                        </p:tgtEl>
                                        <p:attrNameLst>
                                          <p:attrName>style.rotation</p:attrName>
                                        </p:attrNameLst>
                                      </p:cBhvr>
                                      <p:to>
                                        <p:strVal val="-45.0"/>
                                      </p:to>
                                    </p:set>
                                    <p:anim calcmode="lin" valueType="num">
                                      <p:cBhvr>
                                        <p:cTn id="8" dur="114" fill="hold">
                                          <p:stCondLst>
                                            <p:cond delay="114"/>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2500"/>
                            </p:stCondLst>
                            <p:childTnLst>
                              <p:par>
                                <p:cTn id="13" presetID="25"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2EA4F6-564D-47A5-A069-C56EB81E0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1A1D4954-34F0-ED57-1FA2-0FE3C3E32DEC}"/>
              </a:ext>
            </a:extLst>
          </p:cNvPr>
          <p:cNvSpPr>
            <a:spLocks noGrp="1"/>
          </p:cNvSpPr>
          <p:nvPr>
            <p:ph type="title"/>
          </p:nvPr>
        </p:nvSpPr>
        <p:spPr>
          <a:xfrm>
            <a:off x="7326367" y="685800"/>
            <a:ext cx="3742662" cy="5181601"/>
          </a:xfrm>
        </p:spPr>
        <p:txBody>
          <a:bodyPr>
            <a:normAutofit/>
          </a:bodyPr>
          <a:lstStyle/>
          <a:p>
            <a:r>
              <a:rPr lang="sk-SK" dirty="0"/>
              <a:t>PC architektúra</a:t>
            </a:r>
            <a:br>
              <a:rPr lang="sk-SK" dirty="0"/>
            </a:br>
            <a:endParaRPr lang="sk-SK" dirty="0"/>
          </a:p>
        </p:txBody>
      </p:sp>
      <p:sp>
        <p:nvSpPr>
          <p:cNvPr id="3" name="Zástupný objekt pre obsah 2">
            <a:extLst>
              <a:ext uri="{FF2B5EF4-FFF2-40B4-BE49-F238E27FC236}">
                <a16:creationId xmlns:a16="http://schemas.microsoft.com/office/drawing/2014/main" id="{CB4DFAC3-924B-490B-7338-1DA09A4A426E}"/>
              </a:ext>
            </a:extLst>
          </p:cNvPr>
          <p:cNvSpPr>
            <a:spLocks noGrp="1"/>
          </p:cNvSpPr>
          <p:nvPr>
            <p:ph idx="1"/>
          </p:nvPr>
        </p:nvSpPr>
        <p:spPr>
          <a:xfrm>
            <a:off x="1023563" y="1329267"/>
            <a:ext cx="4461934" cy="4538134"/>
          </a:xfrm>
        </p:spPr>
        <p:txBody>
          <a:bodyPr anchor="b">
            <a:normAutofit/>
          </a:bodyPr>
          <a:lstStyle/>
          <a:p>
            <a:r>
              <a:rPr lang="sk-SK" sz="1700" dirty="0"/>
              <a:t>V tejto vzdelávacej oblasti sa poskytujú vedomosti žiakom na primeranej úrovni vedomosti o konštrukcii, činnosti a funkcii PC. Zaoberá sa čiastočne i historickým vývojom, ale hlavný dôraz je kladený na osvojenie si súčasných technológií na teoretickom základe a ich začlenenie do súboru poznatkov o ostatných informačných technológiách. Obsahom sú jednotlivé hlavné technické funkčné bloky počítačového systému, ich opis, funkcie, vlastnosti a činnosť. Predmet vedie k aktívnej práci žiakov s internetovými zdrojmi, ktoré sa týkajú najnovších technológií súvisiacimi s témami na vyučovaní. Dôvodom je veľká dynamika vývoja v tejto oblasti. Vedie k pozitívnej afektívnej orientácii žiakov na danú oblasť.</a:t>
            </a:r>
          </a:p>
        </p:txBody>
      </p:sp>
      <p:sp>
        <p:nvSpPr>
          <p:cNvPr id="5" name="Freeform 6">
            <a:extLst>
              <a:ext uri="{FF2B5EF4-FFF2-40B4-BE49-F238E27FC236}">
                <a16:creationId xmlns:a16="http://schemas.microsoft.com/office/drawing/2014/main" id="{11A8EAE1-305E-4C3A-BEFC-FA6E5DFF0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5201754" y="392335"/>
            <a:ext cx="1802878" cy="2426365"/>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sk-SK"/>
          </a:p>
        </p:txBody>
      </p:sp>
      <p:pic>
        <p:nvPicPr>
          <p:cNvPr id="4" name="Obrázok 3" descr="Obrázok, na ktorom je text, písmo, grafika, snímka obrazovky&#10;&#10;Obsah vygenerovaný umelou inteligenciou môže byť nesprávny.">
            <a:extLst>
              <a:ext uri="{FF2B5EF4-FFF2-40B4-BE49-F238E27FC236}">
                <a16:creationId xmlns:a16="http://schemas.microsoft.com/office/drawing/2014/main" id="{9E265BE5-033D-8ED2-B208-F6D5CA6E617B}"/>
              </a:ext>
            </a:extLst>
          </p:cNvPr>
          <p:cNvPicPr>
            <a:picLocks noChangeAspect="1"/>
          </p:cNvPicPr>
          <p:nvPr/>
        </p:nvPicPr>
        <p:blipFill>
          <a:blip r:embed="rId2">
            <a:extLst>
              <a:ext uri="{28A0092B-C50C-407E-A947-70E740481C1C}">
                <a14:useLocalDpi xmlns:a14="http://schemas.microsoft.com/office/drawing/2010/main" val="0"/>
              </a:ext>
            </a:extLst>
          </a:blip>
          <a:srcRect r="83108"/>
          <a:stretch/>
        </p:blipFill>
        <p:spPr>
          <a:xfrm>
            <a:off x="10904959" y="0"/>
            <a:ext cx="1287041" cy="1015873"/>
          </a:xfrm>
          <a:prstGeom prst="rect">
            <a:avLst/>
          </a:prstGeom>
        </p:spPr>
      </p:pic>
    </p:spTree>
    <p:extLst>
      <p:ext uri="{BB962C8B-B14F-4D97-AF65-F5344CB8AC3E}">
        <p14:creationId xmlns:p14="http://schemas.microsoft.com/office/powerpoint/2010/main" val="31330211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114" fill="hold">
                                          <p:stCondLst>
                                            <p:cond delay="0"/>
                                          </p:stCondLst>
                                        </p:cTn>
                                        <p:tgtEl>
                                          <p:spTgt spid="2"/>
                                        </p:tgtEl>
                                        <p:attrNameLst>
                                          <p:attrName>style.rotation</p:attrName>
                                        </p:attrNameLst>
                                      </p:cBhvr>
                                      <p:to>
                                        <p:strVal val="-45.0"/>
                                      </p:to>
                                    </p:set>
                                    <p:anim calcmode="lin" valueType="num">
                                      <p:cBhvr>
                                        <p:cTn id="8" dur="114" fill="hold">
                                          <p:stCondLst>
                                            <p:cond delay="114"/>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1875"/>
                            </p:stCondLst>
                            <p:childTnLst>
                              <p:par>
                                <p:cTn id="13" presetID="25"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492D2D98-F6EC-5B3A-9581-B7A0D44EDAE9}"/>
              </a:ext>
            </a:extLst>
          </p:cNvPr>
          <p:cNvSpPr>
            <a:spLocks noGrp="1"/>
          </p:cNvSpPr>
          <p:nvPr>
            <p:ph type="title"/>
          </p:nvPr>
        </p:nvSpPr>
        <p:spPr>
          <a:xfrm>
            <a:off x="967902" y="1194180"/>
            <a:ext cx="3523938" cy="5020353"/>
          </a:xfrm>
        </p:spPr>
        <p:txBody>
          <a:bodyPr>
            <a:normAutofit/>
          </a:bodyPr>
          <a:lstStyle/>
          <a:p>
            <a:r>
              <a:rPr lang="sk-SK" b="1" dirty="0"/>
              <a:t>Operačné systémy</a:t>
            </a:r>
            <a:endParaRPr lang="sk-SK" dirty="0"/>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sk-SK"/>
          </a:p>
        </p:txBody>
      </p:sp>
      <p:sp>
        <p:nvSpPr>
          <p:cNvPr id="3" name="Zástupný objekt pre obsah 2">
            <a:extLst>
              <a:ext uri="{FF2B5EF4-FFF2-40B4-BE49-F238E27FC236}">
                <a16:creationId xmlns:a16="http://schemas.microsoft.com/office/drawing/2014/main" id="{AB43A95D-E1C5-7505-1496-E3FCB98B1C3D}"/>
              </a:ext>
            </a:extLst>
          </p:cNvPr>
          <p:cNvSpPr>
            <a:spLocks noGrp="1"/>
          </p:cNvSpPr>
          <p:nvPr>
            <p:ph idx="1"/>
          </p:nvPr>
        </p:nvSpPr>
        <p:spPr>
          <a:xfrm>
            <a:off x="5056541" y="1194179"/>
            <a:ext cx="6114847" cy="5020353"/>
          </a:xfrm>
        </p:spPr>
        <p:txBody>
          <a:bodyPr>
            <a:normAutofit/>
          </a:bodyPr>
          <a:lstStyle/>
          <a:p>
            <a:r>
              <a:rPr lang="sk-SK" sz="1700" dirty="0"/>
              <a:t>Úlohou tejto vzdelávacej oblasti je poskytnúť žiakom informácie o štruktúre, činnosti a použití operačných systémov (ďalej len „OS“) a jednotlivých modulov pre správu systémových prostriedkov. Oboznamuje žiakov so stratégiami použitými pri správe systémových prostriedkov, spôsobmi komunikácie OS s používateľom a zabezpečením dát na úrovni súborového systému. Praktická časť predmetu je zameraná na inštaláciu a konfiguráciu operačných systémov MS Windows a GNU/Linux pracujúcich ako pracovné stanice v homogénnych a heterogénnych sieťach. Žiaci získavajú základné vedomosti, zručnosti a praktické skúsenosti z oblasti nasadenia OS v sieťovom prostredí. Kladie sa dôraz na samostatnú prácu žiakov, aktívnu spoluprácu žiaka na rozvoji vlastného poznania, ďalšieho sebavzdelávania, inovácie svojich vedomostí v dynamicky rozvíjajúcej sa oblasti. Náplň úloh by mala vychádzať z problematiky iných študijných predmetov v rámci </a:t>
            </a:r>
            <a:r>
              <a:rPr lang="sk-SK" sz="1700" dirty="0" err="1"/>
              <a:t>medzipredmetových</a:t>
            </a:r>
            <a:r>
              <a:rPr lang="sk-SK" sz="1700" dirty="0"/>
              <a:t> vzťahov. Úlohy by mali byť známe a ich riešenie v danom predmete jasné, aby sa tvorivosť žiakov zamerala na špecifiká </a:t>
            </a:r>
            <a:r>
              <a:rPr lang="sk-SK" sz="1700" dirty="0" err="1"/>
              <a:t>informatizačného</a:t>
            </a:r>
            <a:r>
              <a:rPr lang="sk-SK" sz="1700" dirty="0"/>
              <a:t> reťazca.</a:t>
            </a:r>
          </a:p>
        </p:txBody>
      </p:sp>
      <p:pic>
        <p:nvPicPr>
          <p:cNvPr id="4" name="Obrázok 3" descr="Obrázok, na ktorom je text, písmo, grafika, snímka obrazovky&#10;&#10;Obsah vygenerovaný umelou inteligenciou môže byť nesprávny.">
            <a:extLst>
              <a:ext uri="{FF2B5EF4-FFF2-40B4-BE49-F238E27FC236}">
                <a16:creationId xmlns:a16="http://schemas.microsoft.com/office/drawing/2014/main" id="{1ED4E4AB-B667-2622-8D4B-9EB9E7FAEC57}"/>
              </a:ext>
            </a:extLst>
          </p:cNvPr>
          <p:cNvPicPr>
            <a:picLocks noChangeAspect="1"/>
          </p:cNvPicPr>
          <p:nvPr/>
        </p:nvPicPr>
        <p:blipFill>
          <a:blip r:embed="rId2">
            <a:extLst>
              <a:ext uri="{28A0092B-C50C-407E-A947-70E740481C1C}">
                <a14:useLocalDpi xmlns:a14="http://schemas.microsoft.com/office/drawing/2010/main" val="0"/>
              </a:ext>
            </a:extLst>
          </a:blip>
          <a:srcRect r="83108"/>
          <a:stretch/>
        </p:blipFill>
        <p:spPr>
          <a:xfrm>
            <a:off x="10904959" y="0"/>
            <a:ext cx="1287041" cy="1015873"/>
          </a:xfrm>
          <a:prstGeom prst="rect">
            <a:avLst/>
          </a:prstGeom>
        </p:spPr>
      </p:pic>
    </p:spTree>
    <p:extLst>
      <p:ext uri="{BB962C8B-B14F-4D97-AF65-F5344CB8AC3E}">
        <p14:creationId xmlns:p14="http://schemas.microsoft.com/office/powerpoint/2010/main" val="21622081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114" fill="hold">
                                          <p:stCondLst>
                                            <p:cond delay="0"/>
                                          </p:stCondLst>
                                        </p:cTn>
                                        <p:tgtEl>
                                          <p:spTgt spid="2"/>
                                        </p:tgtEl>
                                        <p:attrNameLst>
                                          <p:attrName>style.rotation</p:attrName>
                                        </p:attrNameLst>
                                      </p:cBhvr>
                                      <p:to>
                                        <p:strVal val="-45.0"/>
                                      </p:to>
                                    </p:set>
                                    <p:anim calcmode="lin" valueType="num">
                                      <p:cBhvr>
                                        <p:cTn id="8" dur="114" fill="hold">
                                          <p:stCondLst>
                                            <p:cond delay="114"/>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2000"/>
                            </p:stCondLst>
                            <p:childTnLst>
                              <p:par>
                                <p:cTn id="13" presetID="25"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1"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txBody>
          <a:bodyPr/>
          <a:lstStyle/>
          <a:p>
            <a:endParaRPr lang="sk-SK"/>
          </a:p>
        </p:txBody>
      </p:sp>
      <p:sp useBgFill="1">
        <p:nvSpPr>
          <p:cNvPr id="23" name="Rectangle 22">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8E3C972F-8F9D-91D6-3092-C04DBFEBAC2B}"/>
              </a:ext>
            </a:extLst>
          </p:cNvPr>
          <p:cNvSpPr>
            <a:spLocks noGrp="1"/>
          </p:cNvSpPr>
          <p:nvPr>
            <p:ph type="title"/>
          </p:nvPr>
        </p:nvSpPr>
        <p:spPr>
          <a:xfrm>
            <a:off x="1371600" y="1281916"/>
            <a:ext cx="9601200" cy="1485900"/>
          </a:xfrm>
        </p:spPr>
        <p:txBody>
          <a:bodyPr>
            <a:normAutofit/>
          </a:bodyPr>
          <a:lstStyle/>
          <a:p>
            <a:r>
              <a:rPr lang="sk-SK" b="1" dirty="0"/>
              <a:t>Sieťové technológie</a:t>
            </a:r>
            <a:endParaRPr lang="sk-SK" dirty="0"/>
          </a:p>
        </p:txBody>
      </p:sp>
      <p:sp>
        <p:nvSpPr>
          <p:cNvPr id="3" name="Zástupný objekt pre obsah 2">
            <a:extLst>
              <a:ext uri="{FF2B5EF4-FFF2-40B4-BE49-F238E27FC236}">
                <a16:creationId xmlns:a16="http://schemas.microsoft.com/office/drawing/2014/main" id="{203E7833-450A-4801-AF0B-E48E6291B164}"/>
              </a:ext>
            </a:extLst>
          </p:cNvPr>
          <p:cNvSpPr>
            <a:spLocks noGrp="1"/>
          </p:cNvSpPr>
          <p:nvPr>
            <p:ph idx="1"/>
          </p:nvPr>
        </p:nvSpPr>
        <p:spPr>
          <a:xfrm>
            <a:off x="1371600" y="2920620"/>
            <a:ext cx="9601200" cy="2946779"/>
          </a:xfrm>
        </p:spPr>
        <p:txBody>
          <a:bodyPr>
            <a:normAutofit fontScale="92500" lnSpcReduction="20000"/>
          </a:bodyPr>
          <a:lstStyle/>
          <a:p>
            <a:r>
              <a:rPr lang="sk-SK" dirty="0"/>
              <a:t>Úlohou tejto vzdelávacej oblasti je poskytnúť žiakom základné informácie o konštrukcii a činnosti počítača, periférnych zariadení a počítačových sietí. Oboznámiť ho s modelom počítačovej siete, spôsobom prenosu údajov v dátových sieťach, používanými technológiami a prenosovými médiami, komunikačnými protokolmi, spôsobmi adresovania a identifikácie pracovných staníc. V praktickej časti obsahového štandardu žiaci získajú zručnosti potrebné na tvorbu kabeláže a meranie jej prenosových parametrov. Oboznámia sa s inštaláciou a konfiguráciou pracovnej stanice a základnou konfiguráciou smerovačov. Žiaci sa naučia analyzovať a navrhovať </a:t>
            </a:r>
            <a:r>
              <a:rPr lang="sk-SK" dirty="0" err="1"/>
              <a:t>adresovaciu</a:t>
            </a:r>
            <a:r>
              <a:rPr lang="sk-SK" dirty="0"/>
              <a:t> schému počítačovej siete IPv4 a IPv6. Vytvára sa základ odborného vzdelávania pre nadväzujúce učivo vo vyšších ročníkoch. Kladie sa dôraz na samostatnú prácu žiakov, aktívnu spoluprácu žiaka na rozvoji vlastného poznania, ďalšieho sebavzdelávania, inovácie svojich vedomostí v tejto dynamicky sa rozvíjajúcej oblasti.</a:t>
            </a:r>
          </a:p>
        </p:txBody>
      </p:sp>
      <p:pic>
        <p:nvPicPr>
          <p:cNvPr id="4" name="Obrázok 3" descr="Obrázok, na ktorom je text, písmo, grafika, snímka obrazovky&#10;&#10;Obsah vygenerovaný umelou inteligenciou môže byť nesprávny.">
            <a:extLst>
              <a:ext uri="{FF2B5EF4-FFF2-40B4-BE49-F238E27FC236}">
                <a16:creationId xmlns:a16="http://schemas.microsoft.com/office/drawing/2014/main" id="{CE068F6D-6B71-3121-9BB2-1EAF1B7E28EC}"/>
              </a:ext>
            </a:extLst>
          </p:cNvPr>
          <p:cNvPicPr>
            <a:picLocks noChangeAspect="1"/>
          </p:cNvPicPr>
          <p:nvPr/>
        </p:nvPicPr>
        <p:blipFill>
          <a:blip r:embed="rId2">
            <a:extLst>
              <a:ext uri="{28A0092B-C50C-407E-A947-70E740481C1C}">
                <a14:useLocalDpi xmlns:a14="http://schemas.microsoft.com/office/drawing/2010/main" val="0"/>
              </a:ext>
            </a:extLst>
          </a:blip>
          <a:srcRect r="83108"/>
          <a:stretch/>
        </p:blipFill>
        <p:spPr>
          <a:xfrm>
            <a:off x="10904959" y="0"/>
            <a:ext cx="1287041" cy="1015873"/>
          </a:xfrm>
          <a:prstGeom prst="rect">
            <a:avLst/>
          </a:prstGeom>
        </p:spPr>
      </p:pic>
    </p:spTree>
    <p:extLst>
      <p:ext uri="{BB962C8B-B14F-4D97-AF65-F5344CB8AC3E}">
        <p14:creationId xmlns:p14="http://schemas.microsoft.com/office/powerpoint/2010/main" val="35328803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114" fill="hold">
                                          <p:stCondLst>
                                            <p:cond delay="0"/>
                                          </p:stCondLst>
                                        </p:cTn>
                                        <p:tgtEl>
                                          <p:spTgt spid="2"/>
                                        </p:tgtEl>
                                        <p:attrNameLst>
                                          <p:attrName>style.rotation</p:attrName>
                                        </p:attrNameLst>
                                      </p:cBhvr>
                                      <p:to>
                                        <p:strVal val="-45.0"/>
                                      </p:to>
                                    </p:set>
                                    <p:anim calcmode="lin" valueType="num">
                                      <p:cBhvr>
                                        <p:cTn id="8" dur="114" fill="hold">
                                          <p:stCondLst>
                                            <p:cond delay="114"/>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2375"/>
                            </p:stCondLst>
                            <p:childTnLst>
                              <p:par>
                                <p:cTn id="13" presetID="25"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75F4A0-FEAF-4F1B-9C48-7688BF9D4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Nadpis 1">
            <a:extLst>
              <a:ext uri="{FF2B5EF4-FFF2-40B4-BE49-F238E27FC236}">
                <a16:creationId xmlns:a16="http://schemas.microsoft.com/office/drawing/2014/main" id="{57E9E5CF-BE90-1E80-CD5D-DF966D312CEA}"/>
              </a:ext>
            </a:extLst>
          </p:cNvPr>
          <p:cNvSpPr>
            <a:spLocks noGrp="1"/>
          </p:cNvSpPr>
          <p:nvPr>
            <p:ph type="title"/>
          </p:nvPr>
        </p:nvSpPr>
        <p:spPr>
          <a:xfrm>
            <a:off x="5217890" y="255405"/>
            <a:ext cx="4990531" cy="868081"/>
          </a:xfrm>
        </p:spPr>
        <p:txBody>
          <a:bodyPr anchor="ctr">
            <a:normAutofit fontScale="90000"/>
          </a:bodyPr>
          <a:lstStyle/>
          <a:p>
            <a:r>
              <a:rPr lang="sk-SK" sz="2800" dirty="0"/>
              <a:t> </a:t>
            </a:r>
            <a:r>
              <a:rPr lang="sk-SK" b="1" dirty="0"/>
              <a:t>Databázové aplikácie</a:t>
            </a:r>
            <a:br>
              <a:rPr lang="sk-SK" sz="2800" b="1" dirty="0"/>
            </a:br>
            <a:endParaRPr lang="sk-SK" sz="2800" dirty="0"/>
          </a:p>
        </p:txBody>
      </p:sp>
      <p:sp>
        <p:nvSpPr>
          <p:cNvPr id="10" name="Freeform: Shape 9">
            <a:extLst>
              <a:ext uri="{FF2B5EF4-FFF2-40B4-BE49-F238E27FC236}">
                <a16:creationId xmlns:a16="http://schemas.microsoft.com/office/drawing/2014/main" id="{F1EC79F3-0DE6-47BA-9C5C-039C54F4A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2" name="Freeform: Shape 11">
            <a:extLst>
              <a:ext uri="{FF2B5EF4-FFF2-40B4-BE49-F238E27FC236}">
                <a16:creationId xmlns:a16="http://schemas.microsoft.com/office/drawing/2014/main" id="{C86C2B07-2A41-4CB1-9C51-F037AF417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txBody>
          <a:bodyPr/>
          <a:lstStyle/>
          <a:p>
            <a:endParaRPr lang="sk-SK"/>
          </a:p>
        </p:txBody>
      </p:sp>
      <p:sp>
        <p:nvSpPr>
          <p:cNvPr id="3" name="Zástupný objekt pre obsah 2">
            <a:extLst>
              <a:ext uri="{FF2B5EF4-FFF2-40B4-BE49-F238E27FC236}">
                <a16:creationId xmlns:a16="http://schemas.microsoft.com/office/drawing/2014/main" id="{920C16FD-87C7-0C9D-4ACD-E97FCDDA99B1}"/>
              </a:ext>
            </a:extLst>
          </p:cNvPr>
          <p:cNvSpPr>
            <a:spLocks noGrp="1"/>
          </p:cNvSpPr>
          <p:nvPr>
            <p:ph idx="1"/>
          </p:nvPr>
        </p:nvSpPr>
        <p:spPr>
          <a:xfrm>
            <a:off x="1219201" y="1123486"/>
            <a:ext cx="9639868" cy="4291967"/>
          </a:xfrm>
        </p:spPr>
        <p:txBody>
          <a:bodyPr anchor="ctr">
            <a:normAutofit/>
          </a:bodyPr>
          <a:lstStyle/>
          <a:p>
            <a:r>
              <a:rPr lang="sk-SK" dirty="0"/>
              <a:t>Úlohou tejto vzdelávacej oblasti je poskytnúť žiakom informácie o štruktúre, činnosti a použití databázových systémov a jednotlivých modulov pre správu databáz. Oboznamuje žiakov so stratégiami použitými pri tvorbe databázových systémov, základnému porozumeniu relačných databáz, inštaláciu, správu databázových systémov, </a:t>
            </a:r>
            <a:r>
              <a:rPr lang="sk-SK" dirty="0" err="1"/>
              <a:t>dotazovanie</a:t>
            </a:r>
            <a:r>
              <a:rPr lang="sk-SK" dirty="0"/>
              <a:t> v rámci databázových systémov. Praktická časť obsahového štandardu je zameraná na inštaláciu a konfiguráciu databázových systémov MSSQL a MySQL. Žiaci získajú základné vedomosti, zručnosti a praktické skúsenosti z oblasti základnej logiky tvorby systému, implementácie a nasadenia v sieťovom prostredí. Kladie sa dôraz na samostatnú prácu žiakov, aktívnu spoluprácu žiaka na rozvoji vlastného poznania, ďalšieho sebavzdelávania, inovácie svojich vedomostí v dynamicky rozvíjajúcej sa oblasti databáz.</a:t>
            </a:r>
          </a:p>
        </p:txBody>
      </p:sp>
      <p:sp>
        <p:nvSpPr>
          <p:cNvPr id="14" name="Rectangle 13">
            <a:extLst>
              <a:ext uri="{FF2B5EF4-FFF2-40B4-BE49-F238E27FC236}">
                <a16:creationId xmlns:a16="http://schemas.microsoft.com/office/drawing/2014/main" id="{A3F67AAC-C977-4759-A5C8-6BC998F9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pic>
        <p:nvPicPr>
          <p:cNvPr id="4" name="Obrázok 3" descr="Obrázok, na ktorom je text, písmo, grafika, snímka obrazovky&#10;&#10;Obsah vygenerovaný umelou inteligenciou môže byť nesprávny.">
            <a:extLst>
              <a:ext uri="{FF2B5EF4-FFF2-40B4-BE49-F238E27FC236}">
                <a16:creationId xmlns:a16="http://schemas.microsoft.com/office/drawing/2014/main" id="{F6F668D5-B2F2-62D8-8B69-55408922F7C6}"/>
              </a:ext>
            </a:extLst>
          </p:cNvPr>
          <p:cNvPicPr>
            <a:picLocks noChangeAspect="1"/>
          </p:cNvPicPr>
          <p:nvPr/>
        </p:nvPicPr>
        <p:blipFill>
          <a:blip r:embed="rId2">
            <a:extLst>
              <a:ext uri="{28A0092B-C50C-407E-A947-70E740481C1C}">
                <a14:useLocalDpi xmlns:a14="http://schemas.microsoft.com/office/drawing/2010/main" val="0"/>
              </a:ext>
            </a:extLst>
          </a:blip>
          <a:srcRect r="83108"/>
          <a:stretch/>
        </p:blipFill>
        <p:spPr>
          <a:xfrm>
            <a:off x="10904959" y="0"/>
            <a:ext cx="1287041" cy="1015873"/>
          </a:xfrm>
          <a:prstGeom prst="rect">
            <a:avLst/>
          </a:prstGeom>
        </p:spPr>
      </p:pic>
    </p:spTree>
    <p:extLst>
      <p:ext uri="{BB962C8B-B14F-4D97-AF65-F5344CB8AC3E}">
        <p14:creationId xmlns:p14="http://schemas.microsoft.com/office/powerpoint/2010/main" val="11654496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after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114" fill="hold">
                                          <p:stCondLst>
                                            <p:cond delay="0"/>
                                          </p:stCondLst>
                                        </p:cTn>
                                        <p:tgtEl>
                                          <p:spTgt spid="2"/>
                                        </p:tgtEl>
                                        <p:attrNameLst>
                                          <p:attrName>style.rotation</p:attrName>
                                        </p:attrNameLst>
                                      </p:cBhvr>
                                      <p:to>
                                        <p:strVal val="-45.0"/>
                                      </p:to>
                                    </p:set>
                                    <p:anim calcmode="lin" valueType="num">
                                      <p:cBhvr>
                                        <p:cTn id="8" dur="114" fill="hold">
                                          <p:stCondLst>
                                            <p:cond delay="114"/>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114"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39" decel="50000" autoRev="1" fill="hold">
                                          <p:stCondLst>
                                            <p:cond delay="114"/>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34" fill="hold">
                                          <p:stCondLst>
                                            <p:cond delay="216"/>
                                          </p:stCondLst>
                                        </p:cTn>
                                        <p:tgtEl>
                                          <p:spTgt spid="2"/>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2500"/>
                            </p:stCondLst>
                            <p:childTnLst>
                              <p:par>
                                <p:cTn id="13" presetID="25"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rezanie">
  <a:themeElements>
    <a:clrScheme name="Červenooranžová">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rezani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rezani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TM10001105[[fn=Orezanie]]</Template>
  <TotalTime>53</TotalTime>
  <Words>1125</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Franklin Gothic Book</vt:lpstr>
      <vt:lpstr>Orezanie</vt:lpstr>
      <vt:lpstr>INFORMAČNÉ A SIEŤOVÉ TECHNOLÓGIE</vt:lpstr>
      <vt:lpstr>Základné informácie</vt:lpstr>
      <vt:lpstr>Základné informácie - Pokračovanie</vt:lpstr>
      <vt:lpstr>Obsahové štandardy</vt:lpstr>
      <vt:lpstr>  Softvérové aplikácie </vt:lpstr>
      <vt:lpstr>PC architektúra </vt:lpstr>
      <vt:lpstr>Operačné systémy</vt:lpstr>
      <vt:lpstr>Sieťové technológie</vt:lpstr>
      <vt:lpstr> Databázové aplikácie </vt:lpstr>
      <vt:lpstr> Grafické a dokumentačné systémy </vt:lpstr>
      <vt:lpstr>Odborné predmety: </vt:lpstr>
      <vt:lpstr>ĎAKUJEM ZA POZORNOSŤ</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Adrian Simonides</dc:creator>
  <cp:lastModifiedBy>Adrian Simonides</cp:lastModifiedBy>
  <cp:revision>3</cp:revision>
  <dcterms:created xsi:type="dcterms:W3CDTF">2025-02-26T09:29:23Z</dcterms:created>
  <dcterms:modified xsi:type="dcterms:W3CDTF">2025-03-14T08:52:24Z</dcterms:modified>
</cp:coreProperties>
</file>