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B5310-308A-4FAC-84F3-4C959EE49FD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371DAD-B02A-482C-90A4-0F91D4155BFC}">
      <dgm:prSet/>
      <dgm:spPr/>
      <dgm:t>
        <a:bodyPr/>
        <a:lstStyle/>
        <a:p>
          <a:r>
            <a:rPr lang="sk-SK" b="1"/>
            <a:t>PAN (Personal Area Network)</a:t>
          </a:r>
          <a:r>
            <a:rPr lang="sk-SK"/>
            <a:t> – Osobná sieť určená na prepojenie zariadení v bezprostrednej blízkosti jedného používateľa (napr. Bluetooth, USB, Wi-Fi medzi mobilom a notebookom).</a:t>
          </a:r>
          <a:endParaRPr lang="en-US"/>
        </a:p>
      </dgm:t>
    </dgm:pt>
    <dgm:pt modelId="{FC9D4178-0E8D-46DF-B641-34BC0C8F6F10}" type="parTrans" cxnId="{B8041C47-7C93-40ED-B58B-5EA7B50AECA9}">
      <dgm:prSet/>
      <dgm:spPr/>
      <dgm:t>
        <a:bodyPr/>
        <a:lstStyle/>
        <a:p>
          <a:endParaRPr lang="en-US"/>
        </a:p>
      </dgm:t>
    </dgm:pt>
    <dgm:pt modelId="{8D235852-99C8-4699-9973-EB3EF7E28501}" type="sibTrans" cxnId="{B8041C47-7C93-40ED-B58B-5EA7B50AECA9}">
      <dgm:prSet/>
      <dgm:spPr/>
      <dgm:t>
        <a:bodyPr/>
        <a:lstStyle/>
        <a:p>
          <a:endParaRPr lang="en-US"/>
        </a:p>
      </dgm:t>
    </dgm:pt>
    <dgm:pt modelId="{72E17B38-B645-446A-A903-2825CD2F5B15}">
      <dgm:prSet/>
      <dgm:spPr/>
      <dgm:t>
        <a:bodyPr/>
        <a:lstStyle/>
        <a:p>
          <a:r>
            <a:rPr lang="sk-SK" b="1" dirty="0"/>
            <a:t>LAN (</a:t>
          </a:r>
          <a:r>
            <a:rPr lang="sk-SK" b="1" dirty="0" err="1"/>
            <a:t>Local</a:t>
          </a:r>
          <a:r>
            <a:rPr lang="sk-SK" b="1" dirty="0"/>
            <a:t> </a:t>
          </a:r>
          <a:r>
            <a:rPr lang="sk-SK" b="1" dirty="0" err="1"/>
            <a:t>Area</a:t>
          </a:r>
          <a:r>
            <a:rPr lang="sk-SK" b="1" dirty="0"/>
            <a:t> </a:t>
          </a:r>
          <a:r>
            <a:rPr lang="sk-SK" b="1" dirty="0" err="1"/>
            <a:t>Network</a:t>
          </a:r>
          <a:r>
            <a:rPr lang="sk-SK" b="1" dirty="0"/>
            <a:t>)</a:t>
          </a:r>
          <a:r>
            <a:rPr lang="sk-SK" dirty="0"/>
            <a:t> – Miestna sieť pokrývajúca malé geografické oblasti, ako sú domácnosti, školy alebo firmy. Typicky využíva káblové alebo bezdrôtové pripojenie (Wi-Fi, Ethernet).</a:t>
          </a:r>
          <a:endParaRPr lang="en-US" dirty="0"/>
        </a:p>
      </dgm:t>
    </dgm:pt>
    <dgm:pt modelId="{E1B4D4A3-EA87-4E2B-ADCA-0C3F2B62B055}" type="parTrans" cxnId="{4E1F2FDB-5763-4634-BD8B-D386C513355A}">
      <dgm:prSet/>
      <dgm:spPr/>
      <dgm:t>
        <a:bodyPr/>
        <a:lstStyle/>
        <a:p>
          <a:endParaRPr lang="en-US"/>
        </a:p>
      </dgm:t>
    </dgm:pt>
    <dgm:pt modelId="{47364A8A-A34D-4E9D-AE5C-12576A5D825D}" type="sibTrans" cxnId="{4E1F2FDB-5763-4634-BD8B-D386C513355A}">
      <dgm:prSet/>
      <dgm:spPr/>
      <dgm:t>
        <a:bodyPr/>
        <a:lstStyle/>
        <a:p>
          <a:endParaRPr lang="en-US"/>
        </a:p>
      </dgm:t>
    </dgm:pt>
    <dgm:pt modelId="{82F3E2D8-0627-4488-AF05-766B3986D91E}">
      <dgm:prSet/>
      <dgm:spPr/>
      <dgm:t>
        <a:bodyPr/>
        <a:lstStyle/>
        <a:p>
          <a:r>
            <a:rPr lang="sk-SK" b="1"/>
            <a:t>WAN (Wide Area Network)</a:t>
          </a:r>
          <a:r>
            <a:rPr lang="sk-SK"/>
            <a:t> – Rozsiahla sieť, ktorá prepája veľké geografické oblasti, napríklad mestá, štáty alebo kontinenty. Príkladom je internet. WAN siete využívajú poskytovateľov služieb a rôzne technológie, ako optické vlákna alebo satelitné spojenia.</a:t>
          </a:r>
          <a:endParaRPr lang="en-US"/>
        </a:p>
      </dgm:t>
    </dgm:pt>
    <dgm:pt modelId="{1C0BDED4-B4C7-403A-88AE-40196061D68A}" type="parTrans" cxnId="{A1ACE867-A026-42D8-914F-5F167B2C4A3F}">
      <dgm:prSet/>
      <dgm:spPr/>
      <dgm:t>
        <a:bodyPr/>
        <a:lstStyle/>
        <a:p>
          <a:endParaRPr lang="en-US"/>
        </a:p>
      </dgm:t>
    </dgm:pt>
    <dgm:pt modelId="{20D01AC1-9693-4C72-87F0-36F836688CB3}" type="sibTrans" cxnId="{A1ACE867-A026-42D8-914F-5F167B2C4A3F}">
      <dgm:prSet/>
      <dgm:spPr/>
      <dgm:t>
        <a:bodyPr/>
        <a:lstStyle/>
        <a:p>
          <a:endParaRPr lang="en-US"/>
        </a:p>
      </dgm:t>
    </dgm:pt>
    <dgm:pt modelId="{E75759F1-0EF1-4109-9338-8ECB2F66BBD3}" type="pres">
      <dgm:prSet presAssocID="{8D8B5310-308A-4FAC-84F3-4C959EE49FD0}" presName="vert0" presStyleCnt="0">
        <dgm:presLayoutVars>
          <dgm:dir/>
          <dgm:animOne val="branch"/>
          <dgm:animLvl val="lvl"/>
        </dgm:presLayoutVars>
      </dgm:prSet>
      <dgm:spPr/>
    </dgm:pt>
    <dgm:pt modelId="{55D718A0-C25C-4E09-838B-92F8CED86977}" type="pres">
      <dgm:prSet presAssocID="{69371DAD-B02A-482C-90A4-0F91D4155BFC}" presName="thickLine" presStyleLbl="alignNode1" presStyleIdx="0" presStyleCnt="3"/>
      <dgm:spPr/>
    </dgm:pt>
    <dgm:pt modelId="{10F0EF85-0A4D-427B-87F9-3AA970907DC0}" type="pres">
      <dgm:prSet presAssocID="{69371DAD-B02A-482C-90A4-0F91D4155BFC}" presName="horz1" presStyleCnt="0"/>
      <dgm:spPr/>
    </dgm:pt>
    <dgm:pt modelId="{AC7C4395-5291-4C9D-8039-957515DC1642}" type="pres">
      <dgm:prSet presAssocID="{69371DAD-B02A-482C-90A4-0F91D4155BFC}" presName="tx1" presStyleLbl="revTx" presStyleIdx="0" presStyleCnt="3"/>
      <dgm:spPr/>
    </dgm:pt>
    <dgm:pt modelId="{5B276AAA-7E0C-491D-BFF0-1732D9452767}" type="pres">
      <dgm:prSet presAssocID="{69371DAD-B02A-482C-90A4-0F91D4155BFC}" presName="vert1" presStyleCnt="0"/>
      <dgm:spPr/>
    </dgm:pt>
    <dgm:pt modelId="{4D867375-9588-4469-A5C5-12B08D5BC619}" type="pres">
      <dgm:prSet presAssocID="{72E17B38-B645-446A-A903-2825CD2F5B15}" presName="thickLine" presStyleLbl="alignNode1" presStyleIdx="1" presStyleCnt="3"/>
      <dgm:spPr/>
    </dgm:pt>
    <dgm:pt modelId="{DE999B3F-FF25-4134-909F-4593F66C79AB}" type="pres">
      <dgm:prSet presAssocID="{72E17B38-B645-446A-A903-2825CD2F5B15}" presName="horz1" presStyleCnt="0"/>
      <dgm:spPr/>
    </dgm:pt>
    <dgm:pt modelId="{9E21784F-55F2-45A5-8DD8-A6BB1F931801}" type="pres">
      <dgm:prSet presAssocID="{72E17B38-B645-446A-A903-2825CD2F5B15}" presName="tx1" presStyleLbl="revTx" presStyleIdx="1" presStyleCnt="3"/>
      <dgm:spPr/>
    </dgm:pt>
    <dgm:pt modelId="{CD5D70F5-3175-49AE-AF4E-80698632EC55}" type="pres">
      <dgm:prSet presAssocID="{72E17B38-B645-446A-A903-2825CD2F5B15}" presName="vert1" presStyleCnt="0"/>
      <dgm:spPr/>
    </dgm:pt>
    <dgm:pt modelId="{D6C4F2DA-D251-47C3-9D75-B062ADDC6DAD}" type="pres">
      <dgm:prSet presAssocID="{82F3E2D8-0627-4488-AF05-766B3986D91E}" presName="thickLine" presStyleLbl="alignNode1" presStyleIdx="2" presStyleCnt="3"/>
      <dgm:spPr/>
    </dgm:pt>
    <dgm:pt modelId="{0E49A593-A10A-41C5-81C6-B748040EABE9}" type="pres">
      <dgm:prSet presAssocID="{82F3E2D8-0627-4488-AF05-766B3986D91E}" presName="horz1" presStyleCnt="0"/>
      <dgm:spPr/>
    </dgm:pt>
    <dgm:pt modelId="{CBF611E2-AD1A-41C8-981F-B2AB4042E082}" type="pres">
      <dgm:prSet presAssocID="{82F3E2D8-0627-4488-AF05-766B3986D91E}" presName="tx1" presStyleLbl="revTx" presStyleIdx="2" presStyleCnt="3"/>
      <dgm:spPr/>
    </dgm:pt>
    <dgm:pt modelId="{4F963CF3-1102-4313-992B-5FEEE406321B}" type="pres">
      <dgm:prSet presAssocID="{82F3E2D8-0627-4488-AF05-766B3986D91E}" presName="vert1" presStyleCnt="0"/>
      <dgm:spPr/>
    </dgm:pt>
  </dgm:ptLst>
  <dgm:cxnLst>
    <dgm:cxn modelId="{CC1D7766-9F9C-4614-870B-725FAB3E552D}" type="presOf" srcId="{72E17B38-B645-446A-A903-2825CD2F5B15}" destId="{9E21784F-55F2-45A5-8DD8-A6BB1F931801}" srcOrd="0" destOrd="0" presId="urn:microsoft.com/office/officeart/2008/layout/LinedList"/>
    <dgm:cxn modelId="{B8041C47-7C93-40ED-B58B-5EA7B50AECA9}" srcId="{8D8B5310-308A-4FAC-84F3-4C959EE49FD0}" destId="{69371DAD-B02A-482C-90A4-0F91D4155BFC}" srcOrd="0" destOrd="0" parTransId="{FC9D4178-0E8D-46DF-B641-34BC0C8F6F10}" sibTransId="{8D235852-99C8-4699-9973-EB3EF7E28501}"/>
    <dgm:cxn modelId="{A1ACE867-A026-42D8-914F-5F167B2C4A3F}" srcId="{8D8B5310-308A-4FAC-84F3-4C959EE49FD0}" destId="{82F3E2D8-0627-4488-AF05-766B3986D91E}" srcOrd="2" destOrd="0" parTransId="{1C0BDED4-B4C7-403A-88AE-40196061D68A}" sibTransId="{20D01AC1-9693-4C72-87F0-36F836688CB3}"/>
    <dgm:cxn modelId="{8045414A-BA07-4828-BC1A-18C3909F79B1}" type="presOf" srcId="{8D8B5310-308A-4FAC-84F3-4C959EE49FD0}" destId="{E75759F1-0EF1-4109-9338-8ECB2F66BBD3}" srcOrd="0" destOrd="0" presId="urn:microsoft.com/office/officeart/2008/layout/LinedList"/>
    <dgm:cxn modelId="{FE8D7470-2AB9-413C-A190-A8B0DACB464F}" type="presOf" srcId="{82F3E2D8-0627-4488-AF05-766B3986D91E}" destId="{CBF611E2-AD1A-41C8-981F-B2AB4042E082}" srcOrd="0" destOrd="0" presId="urn:microsoft.com/office/officeart/2008/layout/LinedList"/>
    <dgm:cxn modelId="{595B007D-11C6-43CF-A557-267BA6BD3197}" type="presOf" srcId="{69371DAD-B02A-482C-90A4-0F91D4155BFC}" destId="{AC7C4395-5291-4C9D-8039-957515DC1642}" srcOrd="0" destOrd="0" presId="urn:microsoft.com/office/officeart/2008/layout/LinedList"/>
    <dgm:cxn modelId="{4E1F2FDB-5763-4634-BD8B-D386C513355A}" srcId="{8D8B5310-308A-4FAC-84F3-4C959EE49FD0}" destId="{72E17B38-B645-446A-A903-2825CD2F5B15}" srcOrd="1" destOrd="0" parTransId="{E1B4D4A3-EA87-4E2B-ADCA-0C3F2B62B055}" sibTransId="{47364A8A-A34D-4E9D-AE5C-12576A5D825D}"/>
    <dgm:cxn modelId="{C328F0C7-3054-42E8-9AA2-5D190CF63783}" type="presParOf" srcId="{E75759F1-0EF1-4109-9338-8ECB2F66BBD3}" destId="{55D718A0-C25C-4E09-838B-92F8CED86977}" srcOrd="0" destOrd="0" presId="urn:microsoft.com/office/officeart/2008/layout/LinedList"/>
    <dgm:cxn modelId="{F76BA95F-5078-469A-B3B2-0FCA6BB04945}" type="presParOf" srcId="{E75759F1-0EF1-4109-9338-8ECB2F66BBD3}" destId="{10F0EF85-0A4D-427B-87F9-3AA970907DC0}" srcOrd="1" destOrd="0" presId="urn:microsoft.com/office/officeart/2008/layout/LinedList"/>
    <dgm:cxn modelId="{0A92A1C9-3CBD-482E-A94F-D4261A2B8588}" type="presParOf" srcId="{10F0EF85-0A4D-427B-87F9-3AA970907DC0}" destId="{AC7C4395-5291-4C9D-8039-957515DC1642}" srcOrd="0" destOrd="0" presId="urn:microsoft.com/office/officeart/2008/layout/LinedList"/>
    <dgm:cxn modelId="{D4AAA5EF-2676-49B3-8579-B888C279C76E}" type="presParOf" srcId="{10F0EF85-0A4D-427B-87F9-3AA970907DC0}" destId="{5B276AAA-7E0C-491D-BFF0-1732D9452767}" srcOrd="1" destOrd="0" presId="urn:microsoft.com/office/officeart/2008/layout/LinedList"/>
    <dgm:cxn modelId="{60C4CA2D-D384-4E90-9103-674001F10896}" type="presParOf" srcId="{E75759F1-0EF1-4109-9338-8ECB2F66BBD3}" destId="{4D867375-9588-4469-A5C5-12B08D5BC619}" srcOrd="2" destOrd="0" presId="urn:microsoft.com/office/officeart/2008/layout/LinedList"/>
    <dgm:cxn modelId="{989ACC23-D7A8-430C-9D9A-C37765B9F598}" type="presParOf" srcId="{E75759F1-0EF1-4109-9338-8ECB2F66BBD3}" destId="{DE999B3F-FF25-4134-909F-4593F66C79AB}" srcOrd="3" destOrd="0" presId="urn:microsoft.com/office/officeart/2008/layout/LinedList"/>
    <dgm:cxn modelId="{9667F0C9-80BD-4E99-84F4-3C1AD2C117D2}" type="presParOf" srcId="{DE999B3F-FF25-4134-909F-4593F66C79AB}" destId="{9E21784F-55F2-45A5-8DD8-A6BB1F931801}" srcOrd="0" destOrd="0" presId="urn:microsoft.com/office/officeart/2008/layout/LinedList"/>
    <dgm:cxn modelId="{9DFD2758-64AB-430C-BDFE-F9988F8E7083}" type="presParOf" srcId="{DE999B3F-FF25-4134-909F-4593F66C79AB}" destId="{CD5D70F5-3175-49AE-AF4E-80698632EC55}" srcOrd="1" destOrd="0" presId="urn:microsoft.com/office/officeart/2008/layout/LinedList"/>
    <dgm:cxn modelId="{D00D937C-9976-4F89-8E57-99FF5A343EFE}" type="presParOf" srcId="{E75759F1-0EF1-4109-9338-8ECB2F66BBD3}" destId="{D6C4F2DA-D251-47C3-9D75-B062ADDC6DAD}" srcOrd="4" destOrd="0" presId="urn:microsoft.com/office/officeart/2008/layout/LinedList"/>
    <dgm:cxn modelId="{D9CDA957-9DE0-4415-A289-81E24EE05628}" type="presParOf" srcId="{E75759F1-0EF1-4109-9338-8ECB2F66BBD3}" destId="{0E49A593-A10A-41C5-81C6-B748040EABE9}" srcOrd="5" destOrd="0" presId="urn:microsoft.com/office/officeart/2008/layout/LinedList"/>
    <dgm:cxn modelId="{F1119DD7-DC28-4F0B-ABA8-E5E44276FC58}" type="presParOf" srcId="{0E49A593-A10A-41C5-81C6-B748040EABE9}" destId="{CBF611E2-AD1A-41C8-981F-B2AB4042E082}" srcOrd="0" destOrd="0" presId="urn:microsoft.com/office/officeart/2008/layout/LinedList"/>
    <dgm:cxn modelId="{3B4D0A43-7039-475A-9857-25D11BEEA044}" type="presParOf" srcId="{0E49A593-A10A-41C5-81C6-B748040EABE9}" destId="{4F963CF3-1102-4313-992B-5FEEE40632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AA45C4-A23C-45A3-9C65-2367629EFA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6C5102-50D0-440C-98FB-06CD62AC8E6E}">
      <dgm:prSet/>
      <dgm:spPr/>
      <dgm:t>
        <a:bodyPr/>
        <a:lstStyle/>
        <a:p>
          <a:r>
            <a:rPr lang="sk-SK" b="1" dirty="0"/>
            <a:t>Hviezdicová topológia (</a:t>
          </a:r>
          <a:r>
            <a:rPr lang="sk-SK" b="1" dirty="0" err="1"/>
            <a:t>Star</a:t>
          </a:r>
          <a:r>
            <a:rPr lang="sk-SK" b="1" dirty="0"/>
            <a:t>)</a:t>
          </a:r>
          <a:r>
            <a:rPr lang="sk-SK" dirty="0"/>
            <a:t> – Všetky zariadenia sú pripojené k centrálnemu uzlu (switch, router, server). Ak centrálne zariadenie zlyhá, sieť prestane fungovať. Výhoda: jednoduchá správa a odolnosť voči výpadku jednotlivých zariadení.</a:t>
          </a:r>
          <a:endParaRPr lang="en-US" dirty="0"/>
        </a:p>
      </dgm:t>
    </dgm:pt>
    <dgm:pt modelId="{E0E4324C-0DA9-44A6-8BE4-BB7EDFDC08DE}" type="parTrans" cxnId="{C2E7E429-DFC4-47C0-B0F7-69353457DFAF}">
      <dgm:prSet/>
      <dgm:spPr/>
      <dgm:t>
        <a:bodyPr/>
        <a:lstStyle/>
        <a:p>
          <a:endParaRPr lang="en-US"/>
        </a:p>
      </dgm:t>
    </dgm:pt>
    <dgm:pt modelId="{6CC892B2-506E-456B-8D0D-BA0697D00C3F}" type="sibTrans" cxnId="{C2E7E429-DFC4-47C0-B0F7-69353457DFAF}">
      <dgm:prSet/>
      <dgm:spPr/>
      <dgm:t>
        <a:bodyPr/>
        <a:lstStyle/>
        <a:p>
          <a:endParaRPr lang="en-US"/>
        </a:p>
      </dgm:t>
    </dgm:pt>
    <dgm:pt modelId="{F530F4A8-168C-44A3-A9EF-2E60C3ECBAA7}">
      <dgm:prSet/>
      <dgm:spPr/>
      <dgm:t>
        <a:bodyPr/>
        <a:lstStyle/>
        <a:p>
          <a:r>
            <a:rPr lang="sk-SK" b="1" dirty="0" err="1"/>
            <a:t>Zbernicová</a:t>
          </a:r>
          <a:r>
            <a:rPr lang="sk-SK" b="1" dirty="0"/>
            <a:t> topológia (</a:t>
          </a:r>
          <a:r>
            <a:rPr lang="sk-SK" b="1" dirty="0" err="1"/>
            <a:t>Bus</a:t>
          </a:r>
          <a:r>
            <a:rPr lang="sk-SK" b="1" dirty="0"/>
            <a:t>)</a:t>
          </a:r>
          <a:r>
            <a:rPr lang="sk-SK" dirty="0"/>
            <a:t> – Všetky zariadenia sú pripojené k jednému hlavnému káblu (zbernici). Dáta sa prenášajú v oboch smeroch. Ak sa zbernica poškodí, sieť prestane fungovať. Výhoda: nízke náklady, ale slabšia stabilita pri väčšom počte zariadení.</a:t>
          </a:r>
          <a:endParaRPr lang="en-US" dirty="0"/>
        </a:p>
      </dgm:t>
    </dgm:pt>
    <dgm:pt modelId="{63F508DF-E424-40A8-8AEE-94D0B29D49F1}" type="parTrans" cxnId="{D2504A2E-DFAE-447B-AB77-1F073CA1544A}">
      <dgm:prSet/>
      <dgm:spPr/>
      <dgm:t>
        <a:bodyPr/>
        <a:lstStyle/>
        <a:p>
          <a:endParaRPr lang="en-US"/>
        </a:p>
      </dgm:t>
    </dgm:pt>
    <dgm:pt modelId="{6A9B2582-A7D2-403B-A144-43DBEC2FB0F3}" type="sibTrans" cxnId="{D2504A2E-DFAE-447B-AB77-1F073CA1544A}">
      <dgm:prSet/>
      <dgm:spPr/>
      <dgm:t>
        <a:bodyPr/>
        <a:lstStyle/>
        <a:p>
          <a:endParaRPr lang="en-US"/>
        </a:p>
      </dgm:t>
    </dgm:pt>
    <dgm:pt modelId="{DA5BBA6F-127A-44ED-A7DA-87536535317A}">
      <dgm:prSet/>
      <dgm:spPr/>
      <dgm:t>
        <a:bodyPr/>
        <a:lstStyle/>
        <a:p>
          <a:r>
            <a:rPr lang="sk-SK" b="1"/>
            <a:t>Kruhová topológia (Ring)</a:t>
          </a:r>
          <a:r>
            <a:rPr lang="sk-SK"/>
            <a:t> – Každé zariadenie je pripojené k dvom susedným, čím vytvára uzavretý kruh. Dáta sa posielajú v jednom alebo oboch smeroch. Výhoda: rovnomerné zaťaženie siete, nevýhoda: výpadok jedného zariadenia môže ovplyvniť celú sieť.</a:t>
          </a:r>
          <a:endParaRPr lang="en-US"/>
        </a:p>
      </dgm:t>
    </dgm:pt>
    <dgm:pt modelId="{4920EDBA-211D-481D-B15A-021E77B54E08}" type="parTrans" cxnId="{909B54CF-A418-48F7-B45F-F50497DB9B13}">
      <dgm:prSet/>
      <dgm:spPr/>
      <dgm:t>
        <a:bodyPr/>
        <a:lstStyle/>
        <a:p>
          <a:endParaRPr lang="en-US"/>
        </a:p>
      </dgm:t>
    </dgm:pt>
    <dgm:pt modelId="{00BCF386-D91A-49D6-8CEE-4FF626B755B0}" type="sibTrans" cxnId="{909B54CF-A418-48F7-B45F-F50497DB9B13}">
      <dgm:prSet/>
      <dgm:spPr/>
      <dgm:t>
        <a:bodyPr/>
        <a:lstStyle/>
        <a:p>
          <a:endParaRPr lang="en-US"/>
        </a:p>
      </dgm:t>
    </dgm:pt>
    <dgm:pt modelId="{7F17E2B4-FF76-4FB3-9C0B-783321B6BF97}" type="pres">
      <dgm:prSet presAssocID="{52AA45C4-A23C-45A3-9C65-2367629EFAE9}" presName="vert0" presStyleCnt="0">
        <dgm:presLayoutVars>
          <dgm:dir/>
          <dgm:animOne val="branch"/>
          <dgm:animLvl val="lvl"/>
        </dgm:presLayoutVars>
      </dgm:prSet>
      <dgm:spPr/>
    </dgm:pt>
    <dgm:pt modelId="{7F3BBE10-41B6-43D9-80D7-2390DE6C3C63}" type="pres">
      <dgm:prSet presAssocID="{E86C5102-50D0-440C-98FB-06CD62AC8E6E}" presName="thickLine" presStyleLbl="alignNode1" presStyleIdx="0" presStyleCnt="3"/>
      <dgm:spPr/>
    </dgm:pt>
    <dgm:pt modelId="{C7C0885F-9AF3-4B5C-99FB-77DEF1EB6EFA}" type="pres">
      <dgm:prSet presAssocID="{E86C5102-50D0-440C-98FB-06CD62AC8E6E}" presName="horz1" presStyleCnt="0"/>
      <dgm:spPr/>
    </dgm:pt>
    <dgm:pt modelId="{46CA5106-84B2-4A6B-A997-601270A51E0F}" type="pres">
      <dgm:prSet presAssocID="{E86C5102-50D0-440C-98FB-06CD62AC8E6E}" presName="tx1" presStyleLbl="revTx" presStyleIdx="0" presStyleCnt="3"/>
      <dgm:spPr/>
    </dgm:pt>
    <dgm:pt modelId="{730EB165-1CB9-45E0-8D6E-EACA033AF09E}" type="pres">
      <dgm:prSet presAssocID="{E86C5102-50D0-440C-98FB-06CD62AC8E6E}" presName="vert1" presStyleCnt="0"/>
      <dgm:spPr/>
    </dgm:pt>
    <dgm:pt modelId="{116ABD7D-365E-426C-BD23-098D6E69686B}" type="pres">
      <dgm:prSet presAssocID="{F530F4A8-168C-44A3-A9EF-2E60C3ECBAA7}" presName="thickLine" presStyleLbl="alignNode1" presStyleIdx="1" presStyleCnt="3"/>
      <dgm:spPr/>
    </dgm:pt>
    <dgm:pt modelId="{1008F6BE-03FE-4395-9327-2217B736E8E2}" type="pres">
      <dgm:prSet presAssocID="{F530F4A8-168C-44A3-A9EF-2E60C3ECBAA7}" presName="horz1" presStyleCnt="0"/>
      <dgm:spPr/>
    </dgm:pt>
    <dgm:pt modelId="{5AEA9975-D413-422E-8F73-AB07563C3CD4}" type="pres">
      <dgm:prSet presAssocID="{F530F4A8-168C-44A3-A9EF-2E60C3ECBAA7}" presName="tx1" presStyleLbl="revTx" presStyleIdx="1" presStyleCnt="3"/>
      <dgm:spPr/>
    </dgm:pt>
    <dgm:pt modelId="{9543BE68-8AB4-48CB-BD36-478218CB16B7}" type="pres">
      <dgm:prSet presAssocID="{F530F4A8-168C-44A3-A9EF-2E60C3ECBAA7}" presName="vert1" presStyleCnt="0"/>
      <dgm:spPr/>
    </dgm:pt>
    <dgm:pt modelId="{A8CC2349-EDC1-48D1-832B-69946F857CF4}" type="pres">
      <dgm:prSet presAssocID="{DA5BBA6F-127A-44ED-A7DA-87536535317A}" presName="thickLine" presStyleLbl="alignNode1" presStyleIdx="2" presStyleCnt="3"/>
      <dgm:spPr/>
    </dgm:pt>
    <dgm:pt modelId="{CE02386E-CCAC-4516-8E9D-E4A6FDE4738C}" type="pres">
      <dgm:prSet presAssocID="{DA5BBA6F-127A-44ED-A7DA-87536535317A}" presName="horz1" presStyleCnt="0"/>
      <dgm:spPr/>
    </dgm:pt>
    <dgm:pt modelId="{6FA47A5C-CAFF-4C4B-8FF8-078963C90639}" type="pres">
      <dgm:prSet presAssocID="{DA5BBA6F-127A-44ED-A7DA-87536535317A}" presName="tx1" presStyleLbl="revTx" presStyleIdx="2" presStyleCnt="3"/>
      <dgm:spPr/>
    </dgm:pt>
    <dgm:pt modelId="{400FF03D-1609-439A-A541-D1E233BE7B46}" type="pres">
      <dgm:prSet presAssocID="{DA5BBA6F-127A-44ED-A7DA-87536535317A}" presName="vert1" presStyleCnt="0"/>
      <dgm:spPr/>
    </dgm:pt>
  </dgm:ptLst>
  <dgm:cxnLst>
    <dgm:cxn modelId="{C2E7E429-DFC4-47C0-B0F7-69353457DFAF}" srcId="{52AA45C4-A23C-45A3-9C65-2367629EFAE9}" destId="{E86C5102-50D0-440C-98FB-06CD62AC8E6E}" srcOrd="0" destOrd="0" parTransId="{E0E4324C-0DA9-44A6-8BE4-BB7EDFDC08DE}" sibTransId="{6CC892B2-506E-456B-8D0D-BA0697D00C3F}"/>
    <dgm:cxn modelId="{D2504A2E-DFAE-447B-AB77-1F073CA1544A}" srcId="{52AA45C4-A23C-45A3-9C65-2367629EFAE9}" destId="{F530F4A8-168C-44A3-A9EF-2E60C3ECBAA7}" srcOrd="1" destOrd="0" parTransId="{63F508DF-E424-40A8-8AEE-94D0B29D49F1}" sibTransId="{6A9B2582-A7D2-403B-A144-43DBEC2FB0F3}"/>
    <dgm:cxn modelId="{5B6C239E-FB0E-455A-89E1-7FF3A5259A5C}" type="presOf" srcId="{DA5BBA6F-127A-44ED-A7DA-87536535317A}" destId="{6FA47A5C-CAFF-4C4B-8FF8-078963C90639}" srcOrd="0" destOrd="0" presId="urn:microsoft.com/office/officeart/2008/layout/LinedList"/>
    <dgm:cxn modelId="{4061FBB6-583E-49BD-960F-5FAA0DA092C3}" type="presOf" srcId="{E86C5102-50D0-440C-98FB-06CD62AC8E6E}" destId="{46CA5106-84B2-4A6B-A997-601270A51E0F}" srcOrd="0" destOrd="0" presId="urn:microsoft.com/office/officeart/2008/layout/LinedList"/>
    <dgm:cxn modelId="{909B54CF-A418-48F7-B45F-F50497DB9B13}" srcId="{52AA45C4-A23C-45A3-9C65-2367629EFAE9}" destId="{DA5BBA6F-127A-44ED-A7DA-87536535317A}" srcOrd="2" destOrd="0" parTransId="{4920EDBA-211D-481D-B15A-021E77B54E08}" sibTransId="{00BCF386-D91A-49D6-8CEE-4FF626B755B0}"/>
    <dgm:cxn modelId="{70460BE0-A55C-4AD8-9793-0509916BC923}" type="presOf" srcId="{F530F4A8-168C-44A3-A9EF-2E60C3ECBAA7}" destId="{5AEA9975-D413-422E-8F73-AB07563C3CD4}" srcOrd="0" destOrd="0" presId="urn:microsoft.com/office/officeart/2008/layout/LinedList"/>
    <dgm:cxn modelId="{933B0DF1-4605-4FA3-AF3C-67181DCAE663}" type="presOf" srcId="{52AA45C4-A23C-45A3-9C65-2367629EFAE9}" destId="{7F17E2B4-FF76-4FB3-9C0B-783321B6BF97}" srcOrd="0" destOrd="0" presId="urn:microsoft.com/office/officeart/2008/layout/LinedList"/>
    <dgm:cxn modelId="{C7578654-D5FE-4003-BFB2-727DF00CBAF9}" type="presParOf" srcId="{7F17E2B4-FF76-4FB3-9C0B-783321B6BF97}" destId="{7F3BBE10-41B6-43D9-80D7-2390DE6C3C63}" srcOrd="0" destOrd="0" presId="urn:microsoft.com/office/officeart/2008/layout/LinedList"/>
    <dgm:cxn modelId="{64A562AB-4ECC-4332-8673-7552D84C97C9}" type="presParOf" srcId="{7F17E2B4-FF76-4FB3-9C0B-783321B6BF97}" destId="{C7C0885F-9AF3-4B5C-99FB-77DEF1EB6EFA}" srcOrd="1" destOrd="0" presId="urn:microsoft.com/office/officeart/2008/layout/LinedList"/>
    <dgm:cxn modelId="{06D55040-AF06-453C-93EE-6A27B7E542F8}" type="presParOf" srcId="{C7C0885F-9AF3-4B5C-99FB-77DEF1EB6EFA}" destId="{46CA5106-84B2-4A6B-A997-601270A51E0F}" srcOrd="0" destOrd="0" presId="urn:microsoft.com/office/officeart/2008/layout/LinedList"/>
    <dgm:cxn modelId="{1131ED27-F5EA-4FA8-A0FB-5A276DCB15B6}" type="presParOf" srcId="{C7C0885F-9AF3-4B5C-99FB-77DEF1EB6EFA}" destId="{730EB165-1CB9-45E0-8D6E-EACA033AF09E}" srcOrd="1" destOrd="0" presId="urn:microsoft.com/office/officeart/2008/layout/LinedList"/>
    <dgm:cxn modelId="{83916C34-0928-48B8-975F-0791A60C3CF1}" type="presParOf" srcId="{7F17E2B4-FF76-4FB3-9C0B-783321B6BF97}" destId="{116ABD7D-365E-426C-BD23-098D6E69686B}" srcOrd="2" destOrd="0" presId="urn:microsoft.com/office/officeart/2008/layout/LinedList"/>
    <dgm:cxn modelId="{31175590-053E-470C-9DAE-BC937EA26AAB}" type="presParOf" srcId="{7F17E2B4-FF76-4FB3-9C0B-783321B6BF97}" destId="{1008F6BE-03FE-4395-9327-2217B736E8E2}" srcOrd="3" destOrd="0" presId="urn:microsoft.com/office/officeart/2008/layout/LinedList"/>
    <dgm:cxn modelId="{FA694FC2-1871-40BC-8DF9-A3C94B43C22E}" type="presParOf" srcId="{1008F6BE-03FE-4395-9327-2217B736E8E2}" destId="{5AEA9975-D413-422E-8F73-AB07563C3CD4}" srcOrd="0" destOrd="0" presId="urn:microsoft.com/office/officeart/2008/layout/LinedList"/>
    <dgm:cxn modelId="{74F2B999-679D-47E7-8B8F-A00DC16ED4DC}" type="presParOf" srcId="{1008F6BE-03FE-4395-9327-2217B736E8E2}" destId="{9543BE68-8AB4-48CB-BD36-478218CB16B7}" srcOrd="1" destOrd="0" presId="urn:microsoft.com/office/officeart/2008/layout/LinedList"/>
    <dgm:cxn modelId="{F387A0FE-A041-4BCB-A2A3-B1846673134E}" type="presParOf" srcId="{7F17E2B4-FF76-4FB3-9C0B-783321B6BF97}" destId="{A8CC2349-EDC1-48D1-832B-69946F857CF4}" srcOrd="4" destOrd="0" presId="urn:microsoft.com/office/officeart/2008/layout/LinedList"/>
    <dgm:cxn modelId="{29E4CEA7-98A0-46F7-B210-89A1D31B3B7A}" type="presParOf" srcId="{7F17E2B4-FF76-4FB3-9C0B-783321B6BF97}" destId="{CE02386E-CCAC-4516-8E9D-E4A6FDE4738C}" srcOrd="5" destOrd="0" presId="urn:microsoft.com/office/officeart/2008/layout/LinedList"/>
    <dgm:cxn modelId="{8B355577-5A98-485D-A381-C41598195E2A}" type="presParOf" srcId="{CE02386E-CCAC-4516-8E9D-E4A6FDE4738C}" destId="{6FA47A5C-CAFF-4C4B-8FF8-078963C90639}" srcOrd="0" destOrd="0" presId="urn:microsoft.com/office/officeart/2008/layout/LinedList"/>
    <dgm:cxn modelId="{87A73560-4142-4C2E-B648-6E2C97546153}" type="presParOf" srcId="{CE02386E-CCAC-4516-8E9D-E4A6FDE4738C}" destId="{400FF03D-1609-439A-A541-D1E233BE7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B67E96-1BB3-40AD-8282-62C5A7C31E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D1E25D-C5D2-46D2-AFB6-8B227D4A1EDF}">
      <dgm:prSet/>
      <dgm:spPr/>
      <dgm:t>
        <a:bodyPr/>
        <a:lstStyle/>
        <a:p>
          <a:r>
            <a:rPr lang="sk-SK" b="1" i="0" baseline="0"/>
            <a:t>Router (smerovač)</a:t>
          </a:r>
          <a:r>
            <a:rPr lang="sk-SK" b="0" i="0" baseline="0"/>
            <a:t> – Prepája siete, riadi tok dát, umožňuje pripojenie na internet. </a:t>
          </a:r>
          <a:endParaRPr lang="en-US"/>
        </a:p>
      </dgm:t>
    </dgm:pt>
    <dgm:pt modelId="{9E4AFBDD-CF86-473D-B519-A38569CDB80E}" type="parTrans" cxnId="{80B890EB-3813-4715-9AEA-CCB9FC55ACEC}">
      <dgm:prSet/>
      <dgm:spPr/>
      <dgm:t>
        <a:bodyPr/>
        <a:lstStyle/>
        <a:p>
          <a:endParaRPr lang="en-US"/>
        </a:p>
      </dgm:t>
    </dgm:pt>
    <dgm:pt modelId="{E1247B49-6B46-438B-A3C4-B15CDEEF9D37}" type="sibTrans" cxnId="{80B890EB-3813-4715-9AEA-CCB9FC55ACEC}">
      <dgm:prSet/>
      <dgm:spPr/>
      <dgm:t>
        <a:bodyPr/>
        <a:lstStyle/>
        <a:p>
          <a:endParaRPr lang="en-US"/>
        </a:p>
      </dgm:t>
    </dgm:pt>
    <dgm:pt modelId="{473B0AEF-2071-485C-821A-16277D9176D1}">
      <dgm:prSet/>
      <dgm:spPr/>
      <dgm:t>
        <a:bodyPr/>
        <a:lstStyle/>
        <a:p>
          <a:r>
            <a:rPr lang="sk-SK" b="1" i="0" baseline="0"/>
            <a:t>Switch (prepínač)</a:t>
          </a:r>
          <a:r>
            <a:rPr lang="sk-SK" b="0" i="0" baseline="0"/>
            <a:t> – Prepája zariadenia v LAN, posiela dáta len na určené zariadenie. </a:t>
          </a:r>
          <a:endParaRPr lang="en-US"/>
        </a:p>
      </dgm:t>
    </dgm:pt>
    <dgm:pt modelId="{2777C6A9-47DA-4CD8-81C4-A80B20091F2B}" type="parTrans" cxnId="{0B49B43E-10A1-4980-866C-725EB032F033}">
      <dgm:prSet/>
      <dgm:spPr/>
      <dgm:t>
        <a:bodyPr/>
        <a:lstStyle/>
        <a:p>
          <a:endParaRPr lang="en-US"/>
        </a:p>
      </dgm:t>
    </dgm:pt>
    <dgm:pt modelId="{DB549599-9BB7-432A-8E2D-9BC270224AA2}" type="sibTrans" cxnId="{0B49B43E-10A1-4980-866C-725EB032F033}">
      <dgm:prSet/>
      <dgm:spPr/>
      <dgm:t>
        <a:bodyPr/>
        <a:lstStyle/>
        <a:p>
          <a:endParaRPr lang="en-US"/>
        </a:p>
      </dgm:t>
    </dgm:pt>
    <dgm:pt modelId="{CA296E35-220E-4964-8CB9-B60A519BCAAF}">
      <dgm:prSet/>
      <dgm:spPr/>
      <dgm:t>
        <a:bodyPr/>
        <a:lstStyle/>
        <a:p>
          <a:r>
            <a:rPr lang="sk-SK" b="1" i="0" baseline="0"/>
            <a:t>Hub (rozbočovač)</a:t>
          </a:r>
          <a:r>
            <a:rPr lang="sk-SK" b="0" i="0" baseline="0"/>
            <a:t> – Posiela dáta všetkým zariadeniam v sieti, menej efektívny ako switch. </a:t>
          </a:r>
          <a:endParaRPr lang="en-US"/>
        </a:p>
      </dgm:t>
    </dgm:pt>
    <dgm:pt modelId="{3FD30E66-6C1F-450C-9F1F-5831D68D0783}" type="parTrans" cxnId="{AE073FC7-CD3B-45E1-8B81-8F7720AFAEF2}">
      <dgm:prSet/>
      <dgm:spPr/>
      <dgm:t>
        <a:bodyPr/>
        <a:lstStyle/>
        <a:p>
          <a:endParaRPr lang="en-US"/>
        </a:p>
      </dgm:t>
    </dgm:pt>
    <dgm:pt modelId="{1EDA4DD4-247E-493E-9A98-B82EB494688F}" type="sibTrans" cxnId="{AE073FC7-CD3B-45E1-8B81-8F7720AFAEF2}">
      <dgm:prSet/>
      <dgm:spPr/>
      <dgm:t>
        <a:bodyPr/>
        <a:lstStyle/>
        <a:p>
          <a:endParaRPr lang="en-US"/>
        </a:p>
      </dgm:t>
    </dgm:pt>
    <dgm:pt modelId="{5FEDF781-11C9-4C20-8A93-9209258ABFE8}">
      <dgm:prSet/>
      <dgm:spPr/>
      <dgm:t>
        <a:bodyPr/>
        <a:lstStyle/>
        <a:p>
          <a:r>
            <a:rPr lang="sk-SK" b="1" i="0" baseline="0"/>
            <a:t>Access Point</a:t>
          </a:r>
          <a:r>
            <a:rPr lang="sk-SK" b="0" i="0" baseline="0"/>
            <a:t> – Umožňuje bezdrôtové pripojenie k sieti (Wi-Fi), rozširuje pokrytie. </a:t>
          </a:r>
          <a:endParaRPr lang="en-US"/>
        </a:p>
      </dgm:t>
    </dgm:pt>
    <dgm:pt modelId="{30C0D98F-6CC5-4D7C-835B-1CE0BC803F81}" type="parTrans" cxnId="{0BE3337B-82DD-46A9-8772-A4439F66614D}">
      <dgm:prSet/>
      <dgm:spPr/>
      <dgm:t>
        <a:bodyPr/>
        <a:lstStyle/>
        <a:p>
          <a:endParaRPr lang="en-US"/>
        </a:p>
      </dgm:t>
    </dgm:pt>
    <dgm:pt modelId="{F40874A8-799F-403D-8EB4-37AA0B28108A}" type="sibTrans" cxnId="{0BE3337B-82DD-46A9-8772-A4439F66614D}">
      <dgm:prSet/>
      <dgm:spPr/>
      <dgm:t>
        <a:bodyPr/>
        <a:lstStyle/>
        <a:p>
          <a:endParaRPr lang="en-US"/>
        </a:p>
      </dgm:t>
    </dgm:pt>
    <dgm:pt modelId="{B21106D2-8AF9-490B-8BD7-09A73D6D05F9}">
      <dgm:prSet/>
      <dgm:spPr/>
      <dgm:t>
        <a:bodyPr/>
        <a:lstStyle/>
        <a:p>
          <a:r>
            <a:rPr lang="sk-SK" b="1" i="0" baseline="0"/>
            <a:t>Firewall</a:t>
          </a:r>
          <a:r>
            <a:rPr lang="sk-SK" b="0" i="0" baseline="0"/>
            <a:t> – Chráni sieť pred neoprávneným prístupom a kybernetickými hrozbami. </a:t>
          </a:r>
          <a:endParaRPr lang="en-US"/>
        </a:p>
      </dgm:t>
    </dgm:pt>
    <dgm:pt modelId="{9681F9DE-D335-42F3-93E5-65240F88D96A}" type="parTrans" cxnId="{EAA7300F-D7E3-4ED7-B199-1A802B48631C}">
      <dgm:prSet/>
      <dgm:spPr/>
      <dgm:t>
        <a:bodyPr/>
        <a:lstStyle/>
        <a:p>
          <a:endParaRPr lang="en-US"/>
        </a:p>
      </dgm:t>
    </dgm:pt>
    <dgm:pt modelId="{6B0E4BF9-93DE-4371-BEA0-C1A702BE4F79}" type="sibTrans" cxnId="{EAA7300F-D7E3-4ED7-B199-1A802B48631C}">
      <dgm:prSet/>
      <dgm:spPr/>
      <dgm:t>
        <a:bodyPr/>
        <a:lstStyle/>
        <a:p>
          <a:endParaRPr lang="en-US"/>
        </a:p>
      </dgm:t>
    </dgm:pt>
    <dgm:pt modelId="{036FDBC4-6A11-43BB-8C66-5B74D3C99496}" type="pres">
      <dgm:prSet presAssocID="{F9B67E96-1BB3-40AD-8282-62C5A7C31EB1}" presName="linear" presStyleCnt="0">
        <dgm:presLayoutVars>
          <dgm:animLvl val="lvl"/>
          <dgm:resizeHandles val="exact"/>
        </dgm:presLayoutVars>
      </dgm:prSet>
      <dgm:spPr/>
    </dgm:pt>
    <dgm:pt modelId="{9726E185-2A28-4B4C-BC71-DF022D07A836}" type="pres">
      <dgm:prSet presAssocID="{04D1E25D-C5D2-46D2-AFB6-8B227D4A1E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0DE6BB-C51A-427B-9849-7C647EE34B47}" type="pres">
      <dgm:prSet presAssocID="{E1247B49-6B46-438B-A3C4-B15CDEEF9D37}" presName="spacer" presStyleCnt="0"/>
      <dgm:spPr/>
    </dgm:pt>
    <dgm:pt modelId="{108F48D0-DD58-4CF3-B978-030941C0496D}" type="pres">
      <dgm:prSet presAssocID="{473B0AEF-2071-485C-821A-16277D9176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EE487B-60D9-4D1C-A439-9CF3CC8FBC76}" type="pres">
      <dgm:prSet presAssocID="{DB549599-9BB7-432A-8E2D-9BC270224AA2}" presName="spacer" presStyleCnt="0"/>
      <dgm:spPr/>
    </dgm:pt>
    <dgm:pt modelId="{CABA0ACD-E449-48C0-B0DB-5FA647B6DB37}" type="pres">
      <dgm:prSet presAssocID="{CA296E35-220E-4964-8CB9-B60A519BCA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7A796C-C9E6-4CCD-8F2B-FCC4B7075E56}" type="pres">
      <dgm:prSet presAssocID="{1EDA4DD4-247E-493E-9A98-B82EB494688F}" presName="spacer" presStyleCnt="0"/>
      <dgm:spPr/>
    </dgm:pt>
    <dgm:pt modelId="{CA25DA7E-890B-4397-AB99-3F1F3E6CA9FD}" type="pres">
      <dgm:prSet presAssocID="{5FEDF781-11C9-4C20-8A93-9209258ABF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07C0C1-3D19-4F9B-9353-D13A307B5BB1}" type="pres">
      <dgm:prSet presAssocID="{F40874A8-799F-403D-8EB4-37AA0B28108A}" presName="spacer" presStyleCnt="0"/>
      <dgm:spPr/>
    </dgm:pt>
    <dgm:pt modelId="{AEF07276-26C9-44CB-ADC2-7C3AFFBBCA5C}" type="pres">
      <dgm:prSet presAssocID="{B21106D2-8AF9-490B-8BD7-09A73D6D05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A7300F-D7E3-4ED7-B199-1A802B48631C}" srcId="{F9B67E96-1BB3-40AD-8282-62C5A7C31EB1}" destId="{B21106D2-8AF9-490B-8BD7-09A73D6D05F9}" srcOrd="4" destOrd="0" parTransId="{9681F9DE-D335-42F3-93E5-65240F88D96A}" sibTransId="{6B0E4BF9-93DE-4371-BEA0-C1A702BE4F79}"/>
    <dgm:cxn modelId="{0B49B43E-10A1-4980-866C-725EB032F033}" srcId="{F9B67E96-1BB3-40AD-8282-62C5A7C31EB1}" destId="{473B0AEF-2071-485C-821A-16277D9176D1}" srcOrd="1" destOrd="0" parTransId="{2777C6A9-47DA-4CD8-81C4-A80B20091F2B}" sibTransId="{DB549599-9BB7-432A-8E2D-9BC270224AA2}"/>
    <dgm:cxn modelId="{0BE3337B-82DD-46A9-8772-A4439F66614D}" srcId="{F9B67E96-1BB3-40AD-8282-62C5A7C31EB1}" destId="{5FEDF781-11C9-4C20-8A93-9209258ABFE8}" srcOrd="3" destOrd="0" parTransId="{30C0D98F-6CC5-4D7C-835B-1CE0BC803F81}" sibTransId="{F40874A8-799F-403D-8EB4-37AA0B28108A}"/>
    <dgm:cxn modelId="{E8523685-472B-4667-A6C6-C5A527F6F31A}" type="presOf" srcId="{F9B67E96-1BB3-40AD-8282-62C5A7C31EB1}" destId="{036FDBC4-6A11-43BB-8C66-5B74D3C99496}" srcOrd="0" destOrd="0" presId="urn:microsoft.com/office/officeart/2005/8/layout/vList2"/>
    <dgm:cxn modelId="{D6795F86-3FD5-48C5-88D3-D14006779334}" type="presOf" srcId="{04D1E25D-C5D2-46D2-AFB6-8B227D4A1EDF}" destId="{9726E185-2A28-4B4C-BC71-DF022D07A836}" srcOrd="0" destOrd="0" presId="urn:microsoft.com/office/officeart/2005/8/layout/vList2"/>
    <dgm:cxn modelId="{05691688-8402-4156-812B-1ECDE7BB4774}" type="presOf" srcId="{CA296E35-220E-4964-8CB9-B60A519BCAAF}" destId="{CABA0ACD-E449-48C0-B0DB-5FA647B6DB37}" srcOrd="0" destOrd="0" presId="urn:microsoft.com/office/officeart/2005/8/layout/vList2"/>
    <dgm:cxn modelId="{AE073FC7-CD3B-45E1-8B81-8F7720AFAEF2}" srcId="{F9B67E96-1BB3-40AD-8282-62C5A7C31EB1}" destId="{CA296E35-220E-4964-8CB9-B60A519BCAAF}" srcOrd="2" destOrd="0" parTransId="{3FD30E66-6C1F-450C-9F1F-5831D68D0783}" sibTransId="{1EDA4DD4-247E-493E-9A98-B82EB494688F}"/>
    <dgm:cxn modelId="{1F703CCE-28C8-4C05-9B41-CF1306AAFCBF}" type="presOf" srcId="{5FEDF781-11C9-4C20-8A93-9209258ABFE8}" destId="{CA25DA7E-890B-4397-AB99-3F1F3E6CA9FD}" srcOrd="0" destOrd="0" presId="urn:microsoft.com/office/officeart/2005/8/layout/vList2"/>
    <dgm:cxn modelId="{F58BF9D0-936C-4E4D-B1A9-41B042C87F04}" type="presOf" srcId="{473B0AEF-2071-485C-821A-16277D9176D1}" destId="{108F48D0-DD58-4CF3-B978-030941C0496D}" srcOrd="0" destOrd="0" presId="urn:microsoft.com/office/officeart/2005/8/layout/vList2"/>
    <dgm:cxn modelId="{80B890EB-3813-4715-9AEA-CCB9FC55ACEC}" srcId="{F9B67E96-1BB3-40AD-8282-62C5A7C31EB1}" destId="{04D1E25D-C5D2-46D2-AFB6-8B227D4A1EDF}" srcOrd="0" destOrd="0" parTransId="{9E4AFBDD-CF86-473D-B519-A38569CDB80E}" sibTransId="{E1247B49-6B46-438B-A3C4-B15CDEEF9D37}"/>
    <dgm:cxn modelId="{2DA90FF3-C26F-4C22-93C7-AE91A8B29783}" type="presOf" srcId="{B21106D2-8AF9-490B-8BD7-09A73D6D05F9}" destId="{AEF07276-26C9-44CB-ADC2-7C3AFFBBCA5C}" srcOrd="0" destOrd="0" presId="urn:microsoft.com/office/officeart/2005/8/layout/vList2"/>
    <dgm:cxn modelId="{69174921-3C48-42F9-A4F5-3B401D89EA65}" type="presParOf" srcId="{036FDBC4-6A11-43BB-8C66-5B74D3C99496}" destId="{9726E185-2A28-4B4C-BC71-DF022D07A836}" srcOrd="0" destOrd="0" presId="urn:microsoft.com/office/officeart/2005/8/layout/vList2"/>
    <dgm:cxn modelId="{26B87A77-96DB-4B8F-BC69-34E2D4909F0F}" type="presParOf" srcId="{036FDBC4-6A11-43BB-8C66-5B74D3C99496}" destId="{9C0DE6BB-C51A-427B-9849-7C647EE34B47}" srcOrd="1" destOrd="0" presId="urn:microsoft.com/office/officeart/2005/8/layout/vList2"/>
    <dgm:cxn modelId="{0A5A810B-CB56-4050-A04D-6098A1633F0E}" type="presParOf" srcId="{036FDBC4-6A11-43BB-8C66-5B74D3C99496}" destId="{108F48D0-DD58-4CF3-B978-030941C0496D}" srcOrd="2" destOrd="0" presId="urn:microsoft.com/office/officeart/2005/8/layout/vList2"/>
    <dgm:cxn modelId="{64DE0308-74F1-4582-8959-EE9468E0722A}" type="presParOf" srcId="{036FDBC4-6A11-43BB-8C66-5B74D3C99496}" destId="{6BEE487B-60D9-4D1C-A439-9CF3CC8FBC76}" srcOrd="3" destOrd="0" presId="urn:microsoft.com/office/officeart/2005/8/layout/vList2"/>
    <dgm:cxn modelId="{291D162D-180B-45C0-AFC1-94BCE7442210}" type="presParOf" srcId="{036FDBC4-6A11-43BB-8C66-5B74D3C99496}" destId="{CABA0ACD-E449-48C0-B0DB-5FA647B6DB37}" srcOrd="4" destOrd="0" presId="urn:microsoft.com/office/officeart/2005/8/layout/vList2"/>
    <dgm:cxn modelId="{D0198F31-D7F4-48CA-BDF6-4B2843CE9354}" type="presParOf" srcId="{036FDBC4-6A11-43BB-8C66-5B74D3C99496}" destId="{5B7A796C-C9E6-4CCD-8F2B-FCC4B7075E56}" srcOrd="5" destOrd="0" presId="urn:microsoft.com/office/officeart/2005/8/layout/vList2"/>
    <dgm:cxn modelId="{40B1532E-F4BF-4949-B2AB-0054576B9607}" type="presParOf" srcId="{036FDBC4-6A11-43BB-8C66-5B74D3C99496}" destId="{CA25DA7E-890B-4397-AB99-3F1F3E6CA9FD}" srcOrd="6" destOrd="0" presId="urn:microsoft.com/office/officeart/2005/8/layout/vList2"/>
    <dgm:cxn modelId="{3C30AD31-D6FB-4104-8BDD-A4E8C99192B3}" type="presParOf" srcId="{036FDBC4-6A11-43BB-8C66-5B74D3C99496}" destId="{C207C0C1-3D19-4F9B-9353-D13A307B5BB1}" srcOrd="7" destOrd="0" presId="urn:microsoft.com/office/officeart/2005/8/layout/vList2"/>
    <dgm:cxn modelId="{38F0E838-0582-4910-8A44-01681736B23F}" type="presParOf" srcId="{036FDBC4-6A11-43BB-8C66-5B74D3C99496}" destId="{AEF07276-26C9-44CB-ADC2-7C3AFFBBCA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E9D70-14A6-44D2-979A-C3A1699923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CA99E4-C7A2-4714-A529-FF7C2C337137}">
      <dgm:prSet/>
      <dgm:spPr/>
      <dgm:t>
        <a:bodyPr/>
        <a:lstStyle/>
        <a:p>
          <a:r>
            <a:rPr lang="sk-SK" dirty="0"/>
            <a:t>TCP/IP model má 4 vrstvy:</a:t>
          </a:r>
          <a:endParaRPr lang="en-US" dirty="0"/>
        </a:p>
      </dgm:t>
    </dgm:pt>
    <dgm:pt modelId="{E3C83D89-DBB6-416F-8101-0E4FA79A59C1}" type="parTrans" cxnId="{58D4368F-3BB2-4DD4-9794-CC16D4027517}">
      <dgm:prSet/>
      <dgm:spPr/>
      <dgm:t>
        <a:bodyPr/>
        <a:lstStyle/>
        <a:p>
          <a:endParaRPr lang="en-US"/>
        </a:p>
      </dgm:t>
    </dgm:pt>
    <dgm:pt modelId="{52593CA0-56DB-4B93-9DE7-B14BF0252EC9}" type="sibTrans" cxnId="{58D4368F-3BB2-4DD4-9794-CC16D4027517}">
      <dgm:prSet/>
      <dgm:spPr/>
      <dgm:t>
        <a:bodyPr/>
        <a:lstStyle/>
        <a:p>
          <a:endParaRPr lang="en-US"/>
        </a:p>
      </dgm:t>
    </dgm:pt>
    <dgm:pt modelId="{284A870F-B315-4096-B3D1-259229D73C85}">
      <dgm:prSet/>
      <dgm:spPr/>
      <dgm:t>
        <a:bodyPr/>
        <a:lstStyle/>
        <a:p>
          <a:r>
            <a:rPr lang="sk-SK" b="1"/>
            <a:t>Linková vrstva</a:t>
          </a:r>
          <a:r>
            <a:rPr lang="sk-SK"/>
            <a:t> – Pracuje s fyzickým prenosom dát (Ethernet, Wi-Fi).</a:t>
          </a:r>
          <a:endParaRPr lang="en-US"/>
        </a:p>
      </dgm:t>
    </dgm:pt>
    <dgm:pt modelId="{E78C4E39-2876-43DC-8C38-77F268128033}" type="parTrans" cxnId="{37C4E478-4764-4203-887B-1E0BE28DC2DC}">
      <dgm:prSet/>
      <dgm:spPr/>
      <dgm:t>
        <a:bodyPr/>
        <a:lstStyle/>
        <a:p>
          <a:endParaRPr lang="en-US"/>
        </a:p>
      </dgm:t>
    </dgm:pt>
    <dgm:pt modelId="{4208E226-06A6-428C-A56C-27840B6BF60B}" type="sibTrans" cxnId="{37C4E478-4764-4203-887B-1E0BE28DC2DC}">
      <dgm:prSet/>
      <dgm:spPr/>
      <dgm:t>
        <a:bodyPr/>
        <a:lstStyle/>
        <a:p>
          <a:endParaRPr lang="en-US"/>
        </a:p>
      </dgm:t>
    </dgm:pt>
    <dgm:pt modelId="{3F187B81-E64A-42A9-96B7-BDD02ED1821B}">
      <dgm:prSet/>
      <dgm:spPr/>
      <dgm:t>
        <a:bodyPr/>
        <a:lstStyle/>
        <a:p>
          <a:r>
            <a:rPr lang="sk-SK" b="1"/>
            <a:t>Internetová vrstva</a:t>
          </a:r>
          <a:r>
            <a:rPr lang="sk-SK"/>
            <a:t> – Smerovanie paketov medzi sieťami (IP, ICMP).</a:t>
          </a:r>
          <a:endParaRPr lang="en-US"/>
        </a:p>
      </dgm:t>
    </dgm:pt>
    <dgm:pt modelId="{D196482B-564D-4D4E-AEA7-8045477BE1D7}" type="parTrans" cxnId="{21BE5DF2-BC3E-47F3-B25B-EE2F90513089}">
      <dgm:prSet/>
      <dgm:spPr/>
      <dgm:t>
        <a:bodyPr/>
        <a:lstStyle/>
        <a:p>
          <a:endParaRPr lang="en-US"/>
        </a:p>
      </dgm:t>
    </dgm:pt>
    <dgm:pt modelId="{87D134DC-3B99-4F7B-B89A-DAF9556F695E}" type="sibTrans" cxnId="{21BE5DF2-BC3E-47F3-B25B-EE2F90513089}">
      <dgm:prSet/>
      <dgm:spPr/>
      <dgm:t>
        <a:bodyPr/>
        <a:lstStyle/>
        <a:p>
          <a:endParaRPr lang="en-US"/>
        </a:p>
      </dgm:t>
    </dgm:pt>
    <dgm:pt modelId="{6BE4C896-B7FE-4B13-8C69-6274BB2B9A9A}">
      <dgm:prSet/>
      <dgm:spPr/>
      <dgm:t>
        <a:bodyPr/>
        <a:lstStyle/>
        <a:p>
          <a:r>
            <a:rPr lang="sk-SK" b="1"/>
            <a:t>Transportná vrstva</a:t>
          </a:r>
          <a:r>
            <a:rPr lang="sk-SK"/>
            <a:t> – Riadi prenos dát medzi zariadeniami: </a:t>
          </a:r>
          <a:endParaRPr lang="en-US"/>
        </a:p>
      </dgm:t>
    </dgm:pt>
    <dgm:pt modelId="{A77287F6-5FF1-4E76-B1AF-E269F11865E4}" type="parTrans" cxnId="{90ACB1F7-B7C7-4491-BFCE-2AB716BA5CD6}">
      <dgm:prSet/>
      <dgm:spPr/>
      <dgm:t>
        <a:bodyPr/>
        <a:lstStyle/>
        <a:p>
          <a:endParaRPr lang="en-US"/>
        </a:p>
      </dgm:t>
    </dgm:pt>
    <dgm:pt modelId="{D4D11689-EA56-480D-AF9E-B518696F5F89}" type="sibTrans" cxnId="{90ACB1F7-B7C7-4491-BFCE-2AB716BA5CD6}">
      <dgm:prSet/>
      <dgm:spPr/>
      <dgm:t>
        <a:bodyPr/>
        <a:lstStyle/>
        <a:p>
          <a:endParaRPr lang="en-US"/>
        </a:p>
      </dgm:t>
    </dgm:pt>
    <dgm:pt modelId="{5F449A2B-6E3F-4044-B209-7C4159A78106}">
      <dgm:prSet custT="1"/>
      <dgm:spPr/>
      <dgm:t>
        <a:bodyPr/>
        <a:lstStyle/>
        <a:p>
          <a:r>
            <a:rPr lang="sk-SK" sz="1800" b="1" dirty="0"/>
            <a:t>TCP (</a:t>
          </a:r>
          <a:r>
            <a:rPr lang="sk-SK" sz="1800" b="1" dirty="0" err="1"/>
            <a:t>Transmission</a:t>
          </a:r>
          <a:r>
            <a:rPr lang="sk-SK" sz="1800" b="1" dirty="0"/>
            <a:t> </a:t>
          </a:r>
          <a:r>
            <a:rPr lang="sk-SK" sz="1800" b="1" dirty="0" err="1"/>
            <a:t>Control</a:t>
          </a:r>
          <a:r>
            <a:rPr lang="sk-SK" sz="1800" b="1" dirty="0"/>
            <a:t> </a:t>
          </a:r>
          <a:r>
            <a:rPr lang="sk-SK" sz="1800" b="1" dirty="0" err="1"/>
            <a:t>Protocol</a:t>
          </a:r>
          <a:r>
            <a:rPr lang="sk-SK" sz="1800" b="1" dirty="0"/>
            <a:t>)</a:t>
          </a:r>
          <a:r>
            <a:rPr lang="sk-SK" sz="1800" dirty="0"/>
            <a:t> – Spoľahlivý, zabezpečený prenos.</a:t>
          </a:r>
          <a:endParaRPr lang="en-US" sz="1800" dirty="0"/>
        </a:p>
      </dgm:t>
    </dgm:pt>
    <dgm:pt modelId="{66B9274E-C352-4BCD-A4F1-8BE51CF1990C}" type="parTrans" cxnId="{189C04E2-905D-45C3-8931-728482A3CCBF}">
      <dgm:prSet/>
      <dgm:spPr/>
      <dgm:t>
        <a:bodyPr/>
        <a:lstStyle/>
        <a:p>
          <a:endParaRPr lang="en-US"/>
        </a:p>
      </dgm:t>
    </dgm:pt>
    <dgm:pt modelId="{6E52C45C-49BB-4F81-8E2A-211144D3FCA5}" type="sibTrans" cxnId="{189C04E2-905D-45C3-8931-728482A3CCBF}">
      <dgm:prSet/>
      <dgm:spPr/>
      <dgm:t>
        <a:bodyPr/>
        <a:lstStyle/>
        <a:p>
          <a:endParaRPr lang="en-US"/>
        </a:p>
      </dgm:t>
    </dgm:pt>
    <dgm:pt modelId="{70DB65C0-53CF-4EBC-980A-B64E42BC19DF}">
      <dgm:prSet custT="1"/>
      <dgm:spPr/>
      <dgm:t>
        <a:bodyPr/>
        <a:lstStyle/>
        <a:p>
          <a:r>
            <a:rPr lang="sk-SK" sz="1800" b="1" dirty="0"/>
            <a:t>UDP (User Datagram </a:t>
          </a:r>
          <a:r>
            <a:rPr lang="sk-SK" sz="1800" b="1" dirty="0" err="1"/>
            <a:t>Protocol</a:t>
          </a:r>
          <a:r>
            <a:rPr lang="sk-SK" sz="1800" b="1" dirty="0"/>
            <a:t>)</a:t>
          </a:r>
          <a:r>
            <a:rPr lang="sk-SK" sz="1800" dirty="0"/>
            <a:t> – Rýchly, ale nespoľahlivý prenos (</a:t>
          </a:r>
          <a:r>
            <a:rPr lang="sk-SK" sz="1800" dirty="0" err="1"/>
            <a:t>streaming</a:t>
          </a:r>
          <a:r>
            <a:rPr lang="sk-SK" sz="1800" dirty="0"/>
            <a:t>, VoIP).</a:t>
          </a:r>
          <a:endParaRPr lang="en-US" sz="1800" dirty="0"/>
        </a:p>
      </dgm:t>
    </dgm:pt>
    <dgm:pt modelId="{9344D764-F662-418F-B975-AD715DF88852}" type="parTrans" cxnId="{EF0DEA99-BA33-49FB-BC4C-5A8E430FB09F}">
      <dgm:prSet/>
      <dgm:spPr/>
      <dgm:t>
        <a:bodyPr/>
        <a:lstStyle/>
        <a:p>
          <a:endParaRPr lang="en-US"/>
        </a:p>
      </dgm:t>
    </dgm:pt>
    <dgm:pt modelId="{93772050-F83F-42B4-9469-845954CFC9B4}" type="sibTrans" cxnId="{EF0DEA99-BA33-49FB-BC4C-5A8E430FB09F}">
      <dgm:prSet/>
      <dgm:spPr/>
      <dgm:t>
        <a:bodyPr/>
        <a:lstStyle/>
        <a:p>
          <a:endParaRPr lang="en-US"/>
        </a:p>
      </dgm:t>
    </dgm:pt>
    <dgm:pt modelId="{96422520-2BC2-48A7-935F-498272623F91}">
      <dgm:prSet/>
      <dgm:spPr/>
      <dgm:t>
        <a:bodyPr/>
        <a:lstStyle/>
        <a:p>
          <a:r>
            <a:rPr lang="sk-SK" b="1"/>
            <a:t>Aplikačná vrstva</a:t>
          </a:r>
          <a:r>
            <a:rPr lang="sk-SK"/>
            <a:t> – Obsahuje protokoly pre koncové aplikácie (HTTP, FTP, DNS).</a:t>
          </a:r>
          <a:endParaRPr lang="en-US"/>
        </a:p>
      </dgm:t>
    </dgm:pt>
    <dgm:pt modelId="{106D3ED8-BFC6-4A6A-B16C-21894D4C9A0E}" type="parTrans" cxnId="{D5EF4027-79B2-4355-A35B-55CC68826710}">
      <dgm:prSet/>
      <dgm:spPr/>
      <dgm:t>
        <a:bodyPr/>
        <a:lstStyle/>
        <a:p>
          <a:endParaRPr lang="en-US"/>
        </a:p>
      </dgm:t>
    </dgm:pt>
    <dgm:pt modelId="{1D56A86F-75AD-4006-B348-D965AC486B84}" type="sibTrans" cxnId="{D5EF4027-79B2-4355-A35B-55CC68826710}">
      <dgm:prSet/>
      <dgm:spPr/>
      <dgm:t>
        <a:bodyPr/>
        <a:lstStyle/>
        <a:p>
          <a:endParaRPr lang="en-US"/>
        </a:p>
      </dgm:t>
    </dgm:pt>
    <dgm:pt modelId="{75589824-9AD9-44F6-A7FB-D26DF24E62AB}" type="pres">
      <dgm:prSet presAssocID="{F28E9D70-14A6-44D2-979A-C3A1699923EF}" presName="linear" presStyleCnt="0">
        <dgm:presLayoutVars>
          <dgm:animLvl val="lvl"/>
          <dgm:resizeHandles val="exact"/>
        </dgm:presLayoutVars>
      </dgm:prSet>
      <dgm:spPr/>
    </dgm:pt>
    <dgm:pt modelId="{528B5E17-29C9-4C28-900D-A8518326E35E}" type="pres">
      <dgm:prSet presAssocID="{ADCA99E4-C7A2-4714-A529-FF7C2C337137}" presName="parentText" presStyleLbl="node1" presStyleIdx="0" presStyleCnt="5" custLinFactNeighborX="212">
        <dgm:presLayoutVars>
          <dgm:chMax val="0"/>
          <dgm:bulletEnabled val="1"/>
        </dgm:presLayoutVars>
      </dgm:prSet>
      <dgm:spPr/>
    </dgm:pt>
    <dgm:pt modelId="{C57104B7-AD66-42B6-A16C-7B83BA6BACC2}" type="pres">
      <dgm:prSet presAssocID="{52593CA0-56DB-4B93-9DE7-B14BF0252EC9}" presName="spacer" presStyleCnt="0"/>
      <dgm:spPr/>
    </dgm:pt>
    <dgm:pt modelId="{5E7F4442-8B9A-4FAA-983A-BB65B15A45AE}" type="pres">
      <dgm:prSet presAssocID="{284A870F-B315-4096-B3D1-259229D73C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481440-51A1-437D-8BDC-9E11082FFCBA}" type="pres">
      <dgm:prSet presAssocID="{4208E226-06A6-428C-A56C-27840B6BF60B}" presName="spacer" presStyleCnt="0"/>
      <dgm:spPr/>
    </dgm:pt>
    <dgm:pt modelId="{419883CF-DC5E-4047-A117-C972FB64D255}" type="pres">
      <dgm:prSet presAssocID="{3F187B81-E64A-42A9-96B7-BDD02ED182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C327F3-6CDC-4260-A34B-5D7AF23099E8}" type="pres">
      <dgm:prSet presAssocID="{87D134DC-3B99-4F7B-B89A-DAF9556F695E}" presName="spacer" presStyleCnt="0"/>
      <dgm:spPr/>
    </dgm:pt>
    <dgm:pt modelId="{375C6D91-5430-4387-8A38-B7267082784A}" type="pres">
      <dgm:prSet presAssocID="{6BE4C896-B7FE-4B13-8C69-6274BB2B9A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014AF1-CE90-4669-8AD9-74A45481E0D8}" type="pres">
      <dgm:prSet presAssocID="{6BE4C896-B7FE-4B13-8C69-6274BB2B9A9A}" presName="childText" presStyleLbl="revTx" presStyleIdx="0" presStyleCnt="1">
        <dgm:presLayoutVars>
          <dgm:bulletEnabled val="1"/>
        </dgm:presLayoutVars>
      </dgm:prSet>
      <dgm:spPr/>
    </dgm:pt>
    <dgm:pt modelId="{430B9ECB-E0E9-46CD-81B5-782CF2AD4633}" type="pres">
      <dgm:prSet presAssocID="{96422520-2BC2-48A7-935F-498272623F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EF4027-79B2-4355-A35B-55CC68826710}" srcId="{F28E9D70-14A6-44D2-979A-C3A1699923EF}" destId="{96422520-2BC2-48A7-935F-498272623F91}" srcOrd="4" destOrd="0" parTransId="{106D3ED8-BFC6-4A6A-B16C-21894D4C9A0E}" sibTransId="{1D56A86F-75AD-4006-B348-D965AC486B84}"/>
    <dgm:cxn modelId="{1BC1DB29-4941-484C-BBBC-C474E4782387}" type="presOf" srcId="{284A870F-B315-4096-B3D1-259229D73C85}" destId="{5E7F4442-8B9A-4FAA-983A-BB65B15A45AE}" srcOrd="0" destOrd="0" presId="urn:microsoft.com/office/officeart/2005/8/layout/vList2"/>
    <dgm:cxn modelId="{F8BE592C-19F8-4EA1-8C4E-FE9924F434E9}" type="presOf" srcId="{5F449A2B-6E3F-4044-B209-7C4159A78106}" destId="{02014AF1-CE90-4669-8AD9-74A45481E0D8}" srcOrd="0" destOrd="0" presId="urn:microsoft.com/office/officeart/2005/8/layout/vList2"/>
    <dgm:cxn modelId="{CC5A053F-8C14-4F30-A301-82095F97CF45}" type="presOf" srcId="{F28E9D70-14A6-44D2-979A-C3A1699923EF}" destId="{75589824-9AD9-44F6-A7FB-D26DF24E62AB}" srcOrd="0" destOrd="0" presId="urn:microsoft.com/office/officeart/2005/8/layout/vList2"/>
    <dgm:cxn modelId="{120E1967-FEBC-45B2-8039-6193B62E288D}" type="presOf" srcId="{70DB65C0-53CF-4EBC-980A-B64E42BC19DF}" destId="{02014AF1-CE90-4669-8AD9-74A45481E0D8}" srcOrd="0" destOrd="1" presId="urn:microsoft.com/office/officeart/2005/8/layout/vList2"/>
    <dgm:cxn modelId="{37C4E478-4764-4203-887B-1E0BE28DC2DC}" srcId="{F28E9D70-14A6-44D2-979A-C3A1699923EF}" destId="{284A870F-B315-4096-B3D1-259229D73C85}" srcOrd="1" destOrd="0" parTransId="{E78C4E39-2876-43DC-8C38-77F268128033}" sibTransId="{4208E226-06A6-428C-A56C-27840B6BF60B}"/>
    <dgm:cxn modelId="{58D4368F-3BB2-4DD4-9794-CC16D4027517}" srcId="{F28E9D70-14A6-44D2-979A-C3A1699923EF}" destId="{ADCA99E4-C7A2-4714-A529-FF7C2C337137}" srcOrd="0" destOrd="0" parTransId="{E3C83D89-DBB6-416F-8101-0E4FA79A59C1}" sibTransId="{52593CA0-56DB-4B93-9DE7-B14BF0252EC9}"/>
    <dgm:cxn modelId="{1FC3BB98-1150-4A93-A060-7597086DDAF8}" type="presOf" srcId="{96422520-2BC2-48A7-935F-498272623F91}" destId="{430B9ECB-E0E9-46CD-81B5-782CF2AD4633}" srcOrd="0" destOrd="0" presId="urn:microsoft.com/office/officeart/2005/8/layout/vList2"/>
    <dgm:cxn modelId="{EF0DEA99-BA33-49FB-BC4C-5A8E430FB09F}" srcId="{6BE4C896-B7FE-4B13-8C69-6274BB2B9A9A}" destId="{70DB65C0-53CF-4EBC-980A-B64E42BC19DF}" srcOrd="1" destOrd="0" parTransId="{9344D764-F662-418F-B975-AD715DF88852}" sibTransId="{93772050-F83F-42B4-9469-845954CFC9B4}"/>
    <dgm:cxn modelId="{3E11E8B3-325D-4F47-B30D-E1F516544F14}" type="presOf" srcId="{6BE4C896-B7FE-4B13-8C69-6274BB2B9A9A}" destId="{375C6D91-5430-4387-8A38-B7267082784A}" srcOrd="0" destOrd="0" presId="urn:microsoft.com/office/officeart/2005/8/layout/vList2"/>
    <dgm:cxn modelId="{5557E7C0-7F69-4180-B144-796F2C711946}" type="presOf" srcId="{3F187B81-E64A-42A9-96B7-BDD02ED1821B}" destId="{419883CF-DC5E-4047-A117-C972FB64D255}" srcOrd="0" destOrd="0" presId="urn:microsoft.com/office/officeart/2005/8/layout/vList2"/>
    <dgm:cxn modelId="{7E0505C7-8500-4DCA-ADF2-ABF6F0F100C8}" type="presOf" srcId="{ADCA99E4-C7A2-4714-A529-FF7C2C337137}" destId="{528B5E17-29C9-4C28-900D-A8518326E35E}" srcOrd="0" destOrd="0" presId="urn:microsoft.com/office/officeart/2005/8/layout/vList2"/>
    <dgm:cxn modelId="{189C04E2-905D-45C3-8931-728482A3CCBF}" srcId="{6BE4C896-B7FE-4B13-8C69-6274BB2B9A9A}" destId="{5F449A2B-6E3F-4044-B209-7C4159A78106}" srcOrd="0" destOrd="0" parTransId="{66B9274E-C352-4BCD-A4F1-8BE51CF1990C}" sibTransId="{6E52C45C-49BB-4F81-8E2A-211144D3FCA5}"/>
    <dgm:cxn modelId="{21BE5DF2-BC3E-47F3-B25B-EE2F90513089}" srcId="{F28E9D70-14A6-44D2-979A-C3A1699923EF}" destId="{3F187B81-E64A-42A9-96B7-BDD02ED1821B}" srcOrd="2" destOrd="0" parTransId="{D196482B-564D-4D4E-AEA7-8045477BE1D7}" sibTransId="{87D134DC-3B99-4F7B-B89A-DAF9556F695E}"/>
    <dgm:cxn modelId="{90ACB1F7-B7C7-4491-BFCE-2AB716BA5CD6}" srcId="{F28E9D70-14A6-44D2-979A-C3A1699923EF}" destId="{6BE4C896-B7FE-4B13-8C69-6274BB2B9A9A}" srcOrd="3" destOrd="0" parTransId="{A77287F6-5FF1-4E76-B1AF-E269F11865E4}" sibTransId="{D4D11689-EA56-480D-AF9E-B518696F5F89}"/>
    <dgm:cxn modelId="{957A0471-08F4-4BE7-A30F-D988B989C104}" type="presParOf" srcId="{75589824-9AD9-44F6-A7FB-D26DF24E62AB}" destId="{528B5E17-29C9-4C28-900D-A8518326E35E}" srcOrd="0" destOrd="0" presId="urn:microsoft.com/office/officeart/2005/8/layout/vList2"/>
    <dgm:cxn modelId="{8EA33902-9ABF-4FCF-8BA7-6BA2E9E96E4F}" type="presParOf" srcId="{75589824-9AD9-44F6-A7FB-D26DF24E62AB}" destId="{C57104B7-AD66-42B6-A16C-7B83BA6BACC2}" srcOrd="1" destOrd="0" presId="urn:microsoft.com/office/officeart/2005/8/layout/vList2"/>
    <dgm:cxn modelId="{E97EAD89-45D3-4F25-8944-6A57A583610A}" type="presParOf" srcId="{75589824-9AD9-44F6-A7FB-D26DF24E62AB}" destId="{5E7F4442-8B9A-4FAA-983A-BB65B15A45AE}" srcOrd="2" destOrd="0" presId="urn:microsoft.com/office/officeart/2005/8/layout/vList2"/>
    <dgm:cxn modelId="{C4D06976-2495-4A3C-AA64-D783380648BB}" type="presParOf" srcId="{75589824-9AD9-44F6-A7FB-D26DF24E62AB}" destId="{AC481440-51A1-437D-8BDC-9E11082FFCBA}" srcOrd="3" destOrd="0" presId="urn:microsoft.com/office/officeart/2005/8/layout/vList2"/>
    <dgm:cxn modelId="{68CA20FF-CD4D-41B1-9C2F-C8B0F8532045}" type="presParOf" srcId="{75589824-9AD9-44F6-A7FB-D26DF24E62AB}" destId="{419883CF-DC5E-4047-A117-C972FB64D255}" srcOrd="4" destOrd="0" presId="urn:microsoft.com/office/officeart/2005/8/layout/vList2"/>
    <dgm:cxn modelId="{54529AA7-13AD-4A21-8E0E-20E7E9B64465}" type="presParOf" srcId="{75589824-9AD9-44F6-A7FB-D26DF24E62AB}" destId="{89C327F3-6CDC-4260-A34B-5D7AF23099E8}" srcOrd="5" destOrd="0" presId="urn:microsoft.com/office/officeart/2005/8/layout/vList2"/>
    <dgm:cxn modelId="{19328C8F-1AFC-412F-A4FA-1C7F86D3B366}" type="presParOf" srcId="{75589824-9AD9-44F6-A7FB-D26DF24E62AB}" destId="{375C6D91-5430-4387-8A38-B7267082784A}" srcOrd="6" destOrd="0" presId="urn:microsoft.com/office/officeart/2005/8/layout/vList2"/>
    <dgm:cxn modelId="{D75BBCF5-1500-4B2E-9ECF-E3C914BB9309}" type="presParOf" srcId="{75589824-9AD9-44F6-A7FB-D26DF24E62AB}" destId="{02014AF1-CE90-4669-8AD9-74A45481E0D8}" srcOrd="7" destOrd="0" presId="urn:microsoft.com/office/officeart/2005/8/layout/vList2"/>
    <dgm:cxn modelId="{A4D847AA-FE75-4945-A071-916B8D610BDB}" type="presParOf" srcId="{75589824-9AD9-44F6-A7FB-D26DF24E62AB}" destId="{430B9ECB-E0E9-46CD-81B5-782CF2AD46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48E0C-1F67-4255-8D42-5F5D22A925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C32122-5D14-4F19-9778-BBE190014781}">
      <dgm:prSet/>
      <dgm:spPr/>
      <dgm:t>
        <a:bodyPr/>
        <a:lstStyle/>
        <a:p>
          <a:r>
            <a:rPr lang="sk-SK" b="1" dirty="0"/>
            <a:t>HTTP (</a:t>
          </a:r>
          <a:r>
            <a:rPr lang="sk-SK" b="1" dirty="0" err="1"/>
            <a:t>HyperText</a:t>
          </a:r>
          <a:r>
            <a:rPr lang="sk-SK" b="1" dirty="0"/>
            <a:t> Transfer </a:t>
          </a:r>
          <a:r>
            <a:rPr lang="sk-SK" b="1" dirty="0" err="1"/>
            <a:t>Protocol</a:t>
          </a:r>
          <a:r>
            <a:rPr lang="sk-SK" b="1" dirty="0"/>
            <a:t>)</a:t>
          </a:r>
          <a:r>
            <a:rPr lang="sk-SK" dirty="0"/>
            <a:t> – Prenos webových stránok bez šifrovania.</a:t>
          </a:r>
          <a:endParaRPr lang="en-US" dirty="0"/>
        </a:p>
      </dgm:t>
    </dgm:pt>
    <dgm:pt modelId="{5F00A64A-65BA-4455-97E9-3B3852F417DA}" type="parTrans" cxnId="{6E2A6302-4175-4E24-864E-43B0BBD7119E}">
      <dgm:prSet/>
      <dgm:spPr/>
      <dgm:t>
        <a:bodyPr/>
        <a:lstStyle/>
        <a:p>
          <a:endParaRPr lang="en-US"/>
        </a:p>
      </dgm:t>
    </dgm:pt>
    <dgm:pt modelId="{E0EA68C3-61D7-4B71-9B31-9A446536CDA1}" type="sibTrans" cxnId="{6E2A6302-4175-4E24-864E-43B0BBD7119E}">
      <dgm:prSet/>
      <dgm:spPr/>
      <dgm:t>
        <a:bodyPr/>
        <a:lstStyle/>
        <a:p>
          <a:endParaRPr lang="en-US"/>
        </a:p>
      </dgm:t>
    </dgm:pt>
    <dgm:pt modelId="{998B21B0-D3D7-48A8-AF0E-BDB0F3390632}">
      <dgm:prSet/>
      <dgm:spPr/>
      <dgm:t>
        <a:bodyPr/>
        <a:lstStyle/>
        <a:p>
          <a:r>
            <a:rPr lang="sk-SK" b="1"/>
            <a:t>HTTPS (HTTP Secure)</a:t>
          </a:r>
          <a:r>
            <a:rPr lang="sk-SK"/>
            <a:t> – Šifrovaný prenos cez SSL/TLS, bezpečný web.</a:t>
          </a:r>
          <a:endParaRPr lang="en-US"/>
        </a:p>
      </dgm:t>
    </dgm:pt>
    <dgm:pt modelId="{CF9A99B2-BC11-45D6-A545-73703DAF1EE4}" type="parTrans" cxnId="{77736B33-2C88-40E1-A5AE-281F7F0D19B3}">
      <dgm:prSet/>
      <dgm:spPr/>
      <dgm:t>
        <a:bodyPr/>
        <a:lstStyle/>
        <a:p>
          <a:endParaRPr lang="en-US"/>
        </a:p>
      </dgm:t>
    </dgm:pt>
    <dgm:pt modelId="{F22F51B6-F452-4381-8F66-D78F3B76EA68}" type="sibTrans" cxnId="{77736B33-2C88-40E1-A5AE-281F7F0D19B3}">
      <dgm:prSet/>
      <dgm:spPr/>
      <dgm:t>
        <a:bodyPr/>
        <a:lstStyle/>
        <a:p>
          <a:endParaRPr lang="en-US"/>
        </a:p>
      </dgm:t>
    </dgm:pt>
    <dgm:pt modelId="{A701BD96-1FC5-4D72-AD39-37133C87B7D9}">
      <dgm:prSet/>
      <dgm:spPr/>
      <dgm:t>
        <a:bodyPr/>
        <a:lstStyle/>
        <a:p>
          <a:r>
            <a:rPr lang="sk-SK" b="1"/>
            <a:t>FTP (File Transfer Protocol)</a:t>
          </a:r>
          <a:r>
            <a:rPr lang="sk-SK"/>
            <a:t> – Prenos súborov medzi serverom a klientom.</a:t>
          </a:r>
          <a:endParaRPr lang="en-US"/>
        </a:p>
      </dgm:t>
    </dgm:pt>
    <dgm:pt modelId="{570DFB07-DFEC-4E2B-95BE-6772AC48B713}" type="parTrans" cxnId="{062AA2D4-BBF7-44BF-80F5-DF2028AD062D}">
      <dgm:prSet/>
      <dgm:spPr/>
      <dgm:t>
        <a:bodyPr/>
        <a:lstStyle/>
        <a:p>
          <a:endParaRPr lang="en-US"/>
        </a:p>
      </dgm:t>
    </dgm:pt>
    <dgm:pt modelId="{2D62B4E0-DDC5-4615-82D7-5AEA52468F12}" type="sibTrans" cxnId="{062AA2D4-BBF7-44BF-80F5-DF2028AD062D}">
      <dgm:prSet/>
      <dgm:spPr/>
      <dgm:t>
        <a:bodyPr/>
        <a:lstStyle/>
        <a:p>
          <a:endParaRPr lang="en-US"/>
        </a:p>
      </dgm:t>
    </dgm:pt>
    <dgm:pt modelId="{7B227963-0A6C-4EF9-8A7D-D458800CCA94}">
      <dgm:prSet/>
      <dgm:spPr/>
      <dgm:t>
        <a:bodyPr/>
        <a:lstStyle/>
        <a:p>
          <a:r>
            <a:rPr lang="sk-SK" b="1"/>
            <a:t>DNS (Domain Name System)</a:t>
          </a:r>
          <a:r>
            <a:rPr lang="sk-SK"/>
            <a:t> – Prekladá doménové mená na IP adresy.</a:t>
          </a:r>
          <a:endParaRPr lang="en-US"/>
        </a:p>
      </dgm:t>
    </dgm:pt>
    <dgm:pt modelId="{D1474CB5-3AED-4099-B644-8FA67067F0C5}" type="parTrans" cxnId="{375000B9-70E7-4D95-BB4C-9C105AB110F6}">
      <dgm:prSet/>
      <dgm:spPr/>
      <dgm:t>
        <a:bodyPr/>
        <a:lstStyle/>
        <a:p>
          <a:endParaRPr lang="en-US"/>
        </a:p>
      </dgm:t>
    </dgm:pt>
    <dgm:pt modelId="{F286A220-E992-4FD3-AB58-179395667AEA}" type="sibTrans" cxnId="{375000B9-70E7-4D95-BB4C-9C105AB110F6}">
      <dgm:prSet/>
      <dgm:spPr/>
      <dgm:t>
        <a:bodyPr/>
        <a:lstStyle/>
        <a:p>
          <a:endParaRPr lang="en-US"/>
        </a:p>
      </dgm:t>
    </dgm:pt>
    <dgm:pt modelId="{CDFD8BFC-D643-4B9D-A324-AA32FC4AB97B}">
      <dgm:prSet/>
      <dgm:spPr/>
      <dgm:t>
        <a:bodyPr/>
        <a:lstStyle/>
        <a:p>
          <a:r>
            <a:rPr lang="sk-SK" b="1"/>
            <a:t>DHCP (Dynamic Host Configuration Protocol)</a:t>
          </a:r>
          <a:r>
            <a:rPr lang="sk-SK"/>
            <a:t> – Automatické priraďovanie IP adries.</a:t>
          </a:r>
          <a:endParaRPr lang="en-US"/>
        </a:p>
      </dgm:t>
    </dgm:pt>
    <dgm:pt modelId="{0ACB9106-4612-4CA2-AF1C-C97BBE0AB553}" type="parTrans" cxnId="{53CB5053-22B4-4B60-BB86-2E44D520606E}">
      <dgm:prSet/>
      <dgm:spPr/>
      <dgm:t>
        <a:bodyPr/>
        <a:lstStyle/>
        <a:p>
          <a:endParaRPr lang="en-US"/>
        </a:p>
      </dgm:t>
    </dgm:pt>
    <dgm:pt modelId="{8DFD7579-2173-4629-9262-031A8481C065}" type="sibTrans" cxnId="{53CB5053-22B4-4B60-BB86-2E44D520606E}">
      <dgm:prSet/>
      <dgm:spPr/>
      <dgm:t>
        <a:bodyPr/>
        <a:lstStyle/>
        <a:p>
          <a:endParaRPr lang="en-US"/>
        </a:p>
      </dgm:t>
    </dgm:pt>
    <dgm:pt modelId="{E441702B-BD10-4FDC-A1E8-6C52ED7D18E5}" type="pres">
      <dgm:prSet presAssocID="{56E48E0C-1F67-4255-8D42-5F5D22A92519}" presName="linear" presStyleCnt="0">
        <dgm:presLayoutVars>
          <dgm:animLvl val="lvl"/>
          <dgm:resizeHandles val="exact"/>
        </dgm:presLayoutVars>
      </dgm:prSet>
      <dgm:spPr/>
    </dgm:pt>
    <dgm:pt modelId="{5F7FCBE5-7B51-4BBB-A27D-55D3C7E7DF5D}" type="pres">
      <dgm:prSet presAssocID="{73C32122-5D14-4F19-9778-BBE1900147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C1A688-C7FA-4D06-BF4D-298C4C244BE0}" type="pres">
      <dgm:prSet presAssocID="{E0EA68C3-61D7-4B71-9B31-9A446536CDA1}" presName="spacer" presStyleCnt="0"/>
      <dgm:spPr/>
    </dgm:pt>
    <dgm:pt modelId="{8F47FBD4-9D61-4988-9AD4-DEEBCADFB9FF}" type="pres">
      <dgm:prSet presAssocID="{998B21B0-D3D7-48A8-AF0E-BDB0F33906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5F086E-E3C5-482A-89A7-2C69D356382C}" type="pres">
      <dgm:prSet presAssocID="{F22F51B6-F452-4381-8F66-D78F3B76EA68}" presName="spacer" presStyleCnt="0"/>
      <dgm:spPr/>
    </dgm:pt>
    <dgm:pt modelId="{E43C3AB3-A485-4BD1-BC4D-5A347FB872CC}" type="pres">
      <dgm:prSet presAssocID="{A701BD96-1FC5-4D72-AD39-37133C87B7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38EEF4-A3A1-4640-8B0F-A16C7078E8C2}" type="pres">
      <dgm:prSet presAssocID="{2D62B4E0-DDC5-4615-82D7-5AEA52468F12}" presName="spacer" presStyleCnt="0"/>
      <dgm:spPr/>
    </dgm:pt>
    <dgm:pt modelId="{92D38F51-B436-4D1C-BB31-A63316D30EB4}" type="pres">
      <dgm:prSet presAssocID="{7B227963-0A6C-4EF9-8A7D-D458800CCA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877081-0160-4C8B-98E8-2DC460875228}" type="pres">
      <dgm:prSet presAssocID="{F286A220-E992-4FD3-AB58-179395667AEA}" presName="spacer" presStyleCnt="0"/>
      <dgm:spPr/>
    </dgm:pt>
    <dgm:pt modelId="{1B8C02B6-36CE-4598-A4B5-DE799F20B08A}" type="pres">
      <dgm:prSet presAssocID="{CDFD8BFC-D643-4B9D-A324-AA32FC4AB97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2A6302-4175-4E24-864E-43B0BBD7119E}" srcId="{56E48E0C-1F67-4255-8D42-5F5D22A92519}" destId="{73C32122-5D14-4F19-9778-BBE190014781}" srcOrd="0" destOrd="0" parTransId="{5F00A64A-65BA-4455-97E9-3B3852F417DA}" sibTransId="{E0EA68C3-61D7-4B71-9B31-9A446536CDA1}"/>
    <dgm:cxn modelId="{F0328417-268A-4324-BEE3-5C1A9E48B77C}" type="presOf" srcId="{CDFD8BFC-D643-4B9D-A324-AA32FC4AB97B}" destId="{1B8C02B6-36CE-4598-A4B5-DE799F20B08A}" srcOrd="0" destOrd="0" presId="urn:microsoft.com/office/officeart/2005/8/layout/vList2"/>
    <dgm:cxn modelId="{77736B33-2C88-40E1-A5AE-281F7F0D19B3}" srcId="{56E48E0C-1F67-4255-8D42-5F5D22A92519}" destId="{998B21B0-D3D7-48A8-AF0E-BDB0F3390632}" srcOrd="1" destOrd="0" parTransId="{CF9A99B2-BC11-45D6-A545-73703DAF1EE4}" sibTransId="{F22F51B6-F452-4381-8F66-D78F3B76EA68}"/>
    <dgm:cxn modelId="{461BD636-67D1-45A0-AD84-9BA5F3D00B5B}" type="presOf" srcId="{998B21B0-D3D7-48A8-AF0E-BDB0F3390632}" destId="{8F47FBD4-9D61-4988-9AD4-DEEBCADFB9FF}" srcOrd="0" destOrd="0" presId="urn:microsoft.com/office/officeart/2005/8/layout/vList2"/>
    <dgm:cxn modelId="{5F569A66-44E6-4B73-90F2-7EFAAAFFA1A5}" type="presOf" srcId="{A701BD96-1FC5-4D72-AD39-37133C87B7D9}" destId="{E43C3AB3-A485-4BD1-BC4D-5A347FB872CC}" srcOrd="0" destOrd="0" presId="urn:microsoft.com/office/officeart/2005/8/layout/vList2"/>
    <dgm:cxn modelId="{53CB5053-22B4-4B60-BB86-2E44D520606E}" srcId="{56E48E0C-1F67-4255-8D42-5F5D22A92519}" destId="{CDFD8BFC-D643-4B9D-A324-AA32FC4AB97B}" srcOrd="4" destOrd="0" parTransId="{0ACB9106-4612-4CA2-AF1C-C97BBE0AB553}" sibTransId="{8DFD7579-2173-4629-9262-031A8481C065}"/>
    <dgm:cxn modelId="{489FDB8D-0B53-414F-8D5E-1252BE76C293}" type="presOf" srcId="{7B227963-0A6C-4EF9-8A7D-D458800CCA94}" destId="{92D38F51-B436-4D1C-BB31-A63316D30EB4}" srcOrd="0" destOrd="0" presId="urn:microsoft.com/office/officeart/2005/8/layout/vList2"/>
    <dgm:cxn modelId="{375000B9-70E7-4D95-BB4C-9C105AB110F6}" srcId="{56E48E0C-1F67-4255-8D42-5F5D22A92519}" destId="{7B227963-0A6C-4EF9-8A7D-D458800CCA94}" srcOrd="3" destOrd="0" parTransId="{D1474CB5-3AED-4099-B644-8FA67067F0C5}" sibTransId="{F286A220-E992-4FD3-AB58-179395667AEA}"/>
    <dgm:cxn modelId="{D3762ED0-75EA-42BD-89D8-2118F4536271}" type="presOf" srcId="{56E48E0C-1F67-4255-8D42-5F5D22A92519}" destId="{E441702B-BD10-4FDC-A1E8-6C52ED7D18E5}" srcOrd="0" destOrd="0" presId="urn:microsoft.com/office/officeart/2005/8/layout/vList2"/>
    <dgm:cxn modelId="{062AA2D4-BBF7-44BF-80F5-DF2028AD062D}" srcId="{56E48E0C-1F67-4255-8D42-5F5D22A92519}" destId="{A701BD96-1FC5-4D72-AD39-37133C87B7D9}" srcOrd="2" destOrd="0" parTransId="{570DFB07-DFEC-4E2B-95BE-6772AC48B713}" sibTransId="{2D62B4E0-DDC5-4615-82D7-5AEA52468F12}"/>
    <dgm:cxn modelId="{9533E5F0-C315-4968-9B90-AA36B8897848}" type="presOf" srcId="{73C32122-5D14-4F19-9778-BBE190014781}" destId="{5F7FCBE5-7B51-4BBB-A27D-55D3C7E7DF5D}" srcOrd="0" destOrd="0" presId="urn:microsoft.com/office/officeart/2005/8/layout/vList2"/>
    <dgm:cxn modelId="{BF0B8984-CAD6-40C9-A8CD-AD7248DCD420}" type="presParOf" srcId="{E441702B-BD10-4FDC-A1E8-6C52ED7D18E5}" destId="{5F7FCBE5-7B51-4BBB-A27D-55D3C7E7DF5D}" srcOrd="0" destOrd="0" presId="urn:microsoft.com/office/officeart/2005/8/layout/vList2"/>
    <dgm:cxn modelId="{8E2188BE-AE11-45D0-8C34-DA0FF6F99F78}" type="presParOf" srcId="{E441702B-BD10-4FDC-A1E8-6C52ED7D18E5}" destId="{7CC1A688-C7FA-4D06-BF4D-298C4C244BE0}" srcOrd="1" destOrd="0" presId="urn:microsoft.com/office/officeart/2005/8/layout/vList2"/>
    <dgm:cxn modelId="{50FB85DA-838F-4075-9497-B05C85F87C24}" type="presParOf" srcId="{E441702B-BD10-4FDC-A1E8-6C52ED7D18E5}" destId="{8F47FBD4-9D61-4988-9AD4-DEEBCADFB9FF}" srcOrd="2" destOrd="0" presId="urn:microsoft.com/office/officeart/2005/8/layout/vList2"/>
    <dgm:cxn modelId="{C1439C1E-B9B3-4617-9B99-6B9E434D7AF8}" type="presParOf" srcId="{E441702B-BD10-4FDC-A1E8-6C52ED7D18E5}" destId="{AE5F086E-E3C5-482A-89A7-2C69D356382C}" srcOrd="3" destOrd="0" presId="urn:microsoft.com/office/officeart/2005/8/layout/vList2"/>
    <dgm:cxn modelId="{F3AB41F9-AD2D-47CF-9FD5-FE4F6D6DF77A}" type="presParOf" srcId="{E441702B-BD10-4FDC-A1E8-6C52ED7D18E5}" destId="{E43C3AB3-A485-4BD1-BC4D-5A347FB872CC}" srcOrd="4" destOrd="0" presId="urn:microsoft.com/office/officeart/2005/8/layout/vList2"/>
    <dgm:cxn modelId="{9971CDBC-78EC-4491-BD54-17D4526E2DC3}" type="presParOf" srcId="{E441702B-BD10-4FDC-A1E8-6C52ED7D18E5}" destId="{FD38EEF4-A3A1-4640-8B0F-A16C7078E8C2}" srcOrd="5" destOrd="0" presId="urn:microsoft.com/office/officeart/2005/8/layout/vList2"/>
    <dgm:cxn modelId="{5A2A1C45-E62F-402B-9D56-6C5BA9B07F36}" type="presParOf" srcId="{E441702B-BD10-4FDC-A1E8-6C52ED7D18E5}" destId="{92D38F51-B436-4D1C-BB31-A63316D30EB4}" srcOrd="6" destOrd="0" presId="urn:microsoft.com/office/officeart/2005/8/layout/vList2"/>
    <dgm:cxn modelId="{36CBAC08-9A0A-4EA1-96E3-072BF846FC1B}" type="presParOf" srcId="{E441702B-BD10-4FDC-A1E8-6C52ED7D18E5}" destId="{5C877081-0160-4C8B-98E8-2DC460875228}" srcOrd="7" destOrd="0" presId="urn:microsoft.com/office/officeart/2005/8/layout/vList2"/>
    <dgm:cxn modelId="{C8226816-28DE-49AD-A0B8-A2577987C701}" type="presParOf" srcId="{E441702B-BD10-4FDC-A1E8-6C52ED7D18E5}" destId="{1B8C02B6-36CE-4598-A4B5-DE799F20B0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650562-D0B9-4409-A984-E38DD5EB0BD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93505B-70A1-43AD-8195-20D45556998C}">
      <dgm:prSet/>
      <dgm:spPr/>
      <dgm:t>
        <a:bodyPr/>
        <a:lstStyle/>
        <a:p>
          <a:r>
            <a:rPr lang="sk-SK" b="1"/>
            <a:t>SSL/TLS (Secure Sockets Layer / Transport Layer Security)</a:t>
          </a:r>
          <a:r>
            <a:rPr lang="sk-SK"/>
            <a:t> – Šifrovanie komunikácie na internete (HTTPS).</a:t>
          </a:r>
          <a:endParaRPr lang="en-US"/>
        </a:p>
      </dgm:t>
    </dgm:pt>
    <dgm:pt modelId="{3621FEB2-D7F9-4DED-B06E-9278F6CF994A}" type="parTrans" cxnId="{4EED6276-E7AC-4503-BC59-D3CB789DE3B1}">
      <dgm:prSet/>
      <dgm:spPr/>
      <dgm:t>
        <a:bodyPr/>
        <a:lstStyle/>
        <a:p>
          <a:endParaRPr lang="en-US"/>
        </a:p>
      </dgm:t>
    </dgm:pt>
    <dgm:pt modelId="{3E3FBE0D-E35E-4405-B7BA-0143F5F7DC1B}" type="sibTrans" cxnId="{4EED6276-E7AC-4503-BC59-D3CB789DE3B1}">
      <dgm:prSet/>
      <dgm:spPr/>
      <dgm:t>
        <a:bodyPr/>
        <a:lstStyle/>
        <a:p>
          <a:endParaRPr lang="en-US"/>
        </a:p>
      </dgm:t>
    </dgm:pt>
    <dgm:pt modelId="{D8C54755-0677-4247-AFF4-1F13399059A9}">
      <dgm:prSet/>
      <dgm:spPr/>
      <dgm:t>
        <a:bodyPr/>
        <a:lstStyle/>
        <a:p>
          <a:r>
            <a:rPr lang="sk-SK" b="1"/>
            <a:t>VPN (Virtual Private Network)</a:t>
          </a:r>
          <a:r>
            <a:rPr lang="sk-SK"/>
            <a:t> – Bezpečné šifrované pripojenie cez verejnú sieť.</a:t>
          </a:r>
          <a:endParaRPr lang="en-US"/>
        </a:p>
      </dgm:t>
    </dgm:pt>
    <dgm:pt modelId="{97BEE30F-46EB-426A-B310-6D4859163A00}" type="parTrans" cxnId="{36B1FF98-3984-4024-9F76-5D9C37FA7B0E}">
      <dgm:prSet/>
      <dgm:spPr/>
      <dgm:t>
        <a:bodyPr/>
        <a:lstStyle/>
        <a:p>
          <a:endParaRPr lang="en-US"/>
        </a:p>
      </dgm:t>
    </dgm:pt>
    <dgm:pt modelId="{4B60F78E-A23A-47EF-96C9-F42D5B8B184D}" type="sibTrans" cxnId="{36B1FF98-3984-4024-9F76-5D9C37FA7B0E}">
      <dgm:prSet/>
      <dgm:spPr/>
      <dgm:t>
        <a:bodyPr/>
        <a:lstStyle/>
        <a:p>
          <a:endParaRPr lang="en-US"/>
        </a:p>
      </dgm:t>
    </dgm:pt>
    <dgm:pt modelId="{D4EF71D3-82BE-44DB-B4D5-4F9AB1F75CE8}">
      <dgm:prSet/>
      <dgm:spPr/>
      <dgm:t>
        <a:bodyPr/>
        <a:lstStyle/>
        <a:p>
          <a:r>
            <a:rPr lang="sk-SK" b="1"/>
            <a:t>IPSec (Internet Protocol Security)</a:t>
          </a:r>
          <a:r>
            <a:rPr lang="sk-SK"/>
            <a:t> – Šifrovanie a zabezpečenie dát na sieťovej vrstve.</a:t>
          </a:r>
          <a:endParaRPr lang="en-US"/>
        </a:p>
      </dgm:t>
    </dgm:pt>
    <dgm:pt modelId="{89FADCDD-BFF9-4A72-BBB6-DD8D1B8BEC68}" type="parTrans" cxnId="{9EA53564-B01B-4852-BBB5-54F3BB5BC4A6}">
      <dgm:prSet/>
      <dgm:spPr/>
      <dgm:t>
        <a:bodyPr/>
        <a:lstStyle/>
        <a:p>
          <a:endParaRPr lang="en-US"/>
        </a:p>
      </dgm:t>
    </dgm:pt>
    <dgm:pt modelId="{2B3EFEDF-1D5C-45DE-BD09-BA0804636D90}" type="sibTrans" cxnId="{9EA53564-B01B-4852-BBB5-54F3BB5BC4A6}">
      <dgm:prSet/>
      <dgm:spPr/>
      <dgm:t>
        <a:bodyPr/>
        <a:lstStyle/>
        <a:p>
          <a:endParaRPr lang="en-US"/>
        </a:p>
      </dgm:t>
    </dgm:pt>
    <dgm:pt modelId="{584B28DC-2F2D-47B6-BD2E-DBED1AF9C37D}" type="pres">
      <dgm:prSet presAssocID="{93650562-D0B9-4409-A984-E38DD5EB0BD0}" presName="vert0" presStyleCnt="0">
        <dgm:presLayoutVars>
          <dgm:dir/>
          <dgm:animOne val="branch"/>
          <dgm:animLvl val="lvl"/>
        </dgm:presLayoutVars>
      </dgm:prSet>
      <dgm:spPr/>
    </dgm:pt>
    <dgm:pt modelId="{D887188F-5DBB-4033-9CA8-73A61CB353DF}" type="pres">
      <dgm:prSet presAssocID="{6C93505B-70A1-43AD-8195-20D45556998C}" presName="thickLine" presStyleLbl="alignNode1" presStyleIdx="0" presStyleCnt="3"/>
      <dgm:spPr/>
    </dgm:pt>
    <dgm:pt modelId="{8EE1FF56-268D-4A10-83DE-FB85CD923EC7}" type="pres">
      <dgm:prSet presAssocID="{6C93505B-70A1-43AD-8195-20D45556998C}" presName="horz1" presStyleCnt="0"/>
      <dgm:spPr/>
    </dgm:pt>
    <dgm:pt modelId="{9C601DCD-A9DB-482E-BF61-051260F2F8C1}" type="pres">
      <dgm:prSet presAssocID="{6C93505B-70A1-43AD-8195-20D45556998C}" presName="tx1" presStyleLbl="revTx" presStyleIdx="0" presStyleCnt="3"/>
      <dgm:spPr/>
    </dgm:pt>
    <dgm:pt modelId="{868FF9ED-0A5B-4519-9AD8-153B9B2BF4AA}" type="pres">
      <dgm:prSet presAssocID="{6C93505B-70A1-43AD-8195-20D45556998C}" presName="vert1" presStyleCnt="0"/>
      <dgm:spPr/>
    </dgm:pt>
    <dgm:pt modelId="{7D8A176F-75D2-41D2-A67B-D9281E43048A}" type="pres">
      <dgm:prSet presAssocID="{D8C54755-0677-4247-AFF4-1F13399059A9}" presName="thickLine" presStyleLbl="alignNode1" presStyleIdx="1" presStyleCnt="3"/>
      <dgm:spPr/>
    </dgm:pt>
    <dgm:pt modelId="{A9B81E32-3104-4F3C-B556-4F96178FFFFA}" type="pres">
      <dgm:prSet presAssocID="{D8C54755-0677-4247-AFF4-1F13399059A9}" presName="horz1" presStyleCnt="0"/>
      <dgm:spPr/>
    </dgm:pt>
    <dgm:pt modelId="{840EC009-BE1C-4367-93BE-EC89687AFD5C}" type="pres">
      <dgm:prSet presAssocID="{D8C54755-0677-4247-AFF4-1F13399059A9}" presName="tx1" presStyleLbl="revTx" presStyleIdx="1" presStyleCnt="3"/>
      <dgm:spPr/>
    </dgm:pt>
    <dgm:pt modelId="{BDB55D79-BE6B-4810-9A6F-7EAEB71A0670}" type="pres">
      <dgm:prSet presAssocID="{D8C54755-0677-4247-AFF4-1F13399059A9}" presName="vert1" presStyleCnt="0"/>
      <dgm:spPr/>
    </dgm:pt>
    <dgm:pt modelId="{734DD7D1-3081-40AA-839B-D4BB207B51B9}" type="pres">
      <dgm:prSet presAssocID="{D4EF71D3-82BE-44DB-B4D5-4F9AB1F75CE8}" presName="thickLine" presStyleLbl="alignNode1" presStyleIdx="2" presStyleCnt="3"/>
      <dgm:spPr/>
    </dgm:pt>
    <dgm:pt modelId="{D8737BF2-5FA5-496C-ADFA-4DC2E2AB14BA}" type="pres">
      <dgm:prSet presAssocID="{D4EF71D3-82BE-44DB-B4D5-4F9AB1F75CE8}" presName="horz1" presStyleCnt="0"/>
      <dgm:spPr/>
    </dgm:pt>
    <dgm:pt modelId="{12AC1DBA-5EE5-44DD-AA26-FA3DDE220DAE}" type="pres">
      <dgm:prSet presAssocID="{D4EF71D3-82BE-44DB-B4D5-4F9AB1F75CE8}" presName="tx1" presStyleLbl="revTx" presStyleIdx="2" presStyleCnt="3"/>
      <dgm:spPr/>
    </dgm:pt>
    <dgm:pt modelId="{21D27950-CAC4-4910-B3B4-C42D702A1793}" type="pres">
      <dgm:prSet presAssocID="{D4EF71D3-82BE-44DB-B4D5-4F9AB1F75CE8}" presName="vert1" presStyleCnt="0"/>
      <dgm:spPr/>
    </dgm:pt>
  </dgm:ptLst>
  <dgm:cxnLst>
    <dgm:cxn modelId="{2F186B0D-8DA9-4099-B60C-E5C700A17A98}" type="presOf" srcId="{D4EF71D3-82BE-44DB-B4D5-4F9AB1F75CE8}" destId="{12AC1DBA-5EE5-44DD-AA26-FA3DDE220DAE}" srcOrd="0" destOrd="0" presId="urn:microsoft.com/office/officeart/2008/layout/LinedList"/>
    <dgm:cxn modelId="{53D71A2C-632F-408D-83DF-79944D227446}" type="presOf" srcId="{D8C54755-0677-4247-AFF4-1F13399059A9}" destId="{840EC009-BE1C-4367-93BE-EC89687AFD5C}" srcOrd="0" destOrd="0" presId="urn:microsoft.com/office/officeart/2008/layout/LinedList"/>
    <dgm:cxn modelId="{9EA53564-B01B-4852-BBB5-54F3BB5BC4A6}" srcId="{93650562-D0B9-4409-A984-E38DD5EB0BD0}" destId="{D4EF71D3-82BE-44DB-B4D5-4F9AB1F75CE8}" srcOrd="2" destOrd="0" parTransId="{89FADCDD-BFF9-4A72-BBB6-DD8D1B8BEC68}" sibTransId="{2B3EFEDF-1D5C-45DE-BD09-BA0804636D90}"/>
    <dgm:cxn modelId="{4EED6276-E7AC-4503-BC59-D3CB789DE3B1}" srcId="{93650562-D0B9-4409-A984-E38DD5EB0BD0}" destId="{6C93505B-70A1-43AD-8195-20D45556998C}" srcOrd="0" destOrd="0" parTransId="{3621FEB2-D7F9-4DED-B06E-9278F6CF994A}" sibTransId="{3E3FBE0D-E35E-4405-B7BA-0143F5F7DC1B}"/>
    <dgm:cxn modelId="{DBF48593-0C41-463A-B546-CD4E34187788}" type="presOf" srcId="{6C93505B-70A1-43AD-8195-20D45556998C}" destId="{9C601DCD-A9DB-482E-BF61-051260F2F8C1}" srcOrd="0" destOrd="0" presId="urn:microsoft.com/office/officeart/2008/layout/LinedList"/>
    <dgm:cxn modelId="{36B1FF98-3984-4024-9F76-5D9C37FA7B0E}" srcId="{93650562-D0B9-4409-A984-E38DD5EB0BD0}" destId="{D8C54755-0677-4247-AFF4-1F13399059A9}" srcOrd="1" destOrd="0" parTransId="{97BEE30F-46EB-426A-B310-6D4859163A00}" sibTransId="{4B60F78E-A23A-47EF-96C9-F42D5B8B184D}"/>
    <dgm:cxn modelId="{21FFB3D5-8850-431F-BB09-A61DB98134E6}" type="presOf" srcId="{93650562-D0B9-4409-A984-E38DD5EB0BD0}" destId="{584B28DC-2F2D-47B6-BD2E-DBED1AF9C37D}" srcOrd="0" destOrd="0" presId="urn:microsoft.com/office/officeart/2008/layout/LinedList"/>
    <dgm:cxn modelId="{560B5189-9E35-4FDE-BAB4-ECF500505285}" type="presParOf" srcId="{584B28DC-2F2D-47B6-BD2E-DBED1AF9C37D}" destId="{D887188F-5DBB-4033-9CA8-73A61CB353DF}" srcOrd="0" destOrd="0" presId="urn:microsoft.com/office/officeart/2008/layout/LinedList"/>
    <dgm:cxn modelId="{1A2C8419-EEB1-44DA-9896-E49EF7552758}" type="presParOf" srcId="{584B28DC-2F2D-47B6-BD2E-DBED1AF9C37D}" destId="{8EE1FF56-268D-4A10-83DE-FB85CD923EC7}" srcOrd="1" destOrd="0" presId="urn:microsoft.com/office/officeart/2008/layout/LinedList"/>
    <dgm:cxn modelId="{6EAE87CD-B705-4342-935C-942B5302FE65}" type="presParOf" srcId="{8EE1FF56-268D-4A10-83DE-FB85CD923EC7}" destId="{9C601DCD-A9DB-482E-BF61-051260F2F8C1}" srcOrd="0" destOrd="0" presId="urn:microsoft.com/office/officeart/2008/layout/LinedList"/>
    <dgm:cxn modelId="{A7DE146D-6F26-403F-99BD-926EC9F64123}" type="presParOf" srcId="{8EE1FF56-268D-4A10-83DE-FB85CD923EC7}" destId="{868FF9ED-0A5B-4519-9AD8-153B9B2BF4AA}" srcOrd="1" destOrd="0" presId="urn:microsoft.com/office/officeart/2008/layout/LinedList"/>
    <dgm:cxn modelId="{4BE0D618-C8C7-4149-A7E9-CD14E5B385F8}" type="presParOf" srcId="{584B28DC-2F2D-47B6-BD2E-DBED1AF9C37D}" destId="{7D8A176F-75D2-41D2-A67B-D9281E43048A}" srcOrd="2" destOrd="0" presId="urn:microsoft.com/office/officeart/2008/layout/LinedList"/>
    <dgm:cxn modelId="{12E357C2-F5BF-43FA-A37D-E0900C522159}" type="presParOf" srcId="{584B28DC-2F2D-47B6-BD2E-DBED1AF9C37D}" destId="{A9B81E32-3104-4F3C-B556-4F96178FFFFA}" srcOrd="3" destOrd="0" presId="urn:microsoft.com/office/officeart/2008/layout/LinedList"/>
    <dgm:cxn modelId="{483D27FD-AC60-43CC-BD58-5FA37A4FA21E}" type="presParOf" srcId="{A9B81E32-3104-4F3C-B556-4F96178FFFFA}" destId="{840EC009-BE1C-4367-93BE-EC89687AFD5C}" srcOrd="0" destOrd="0" presId="urn:microsoft.com/office/officeart/2008/layout/LinedList"/>
    <dgm:cxn modelId="{343CB346-8510-41C1-B312-05EE58D00C1F}" type="presParOf" srcId="{A9B81E32-3104-4F3C-B556-4F96178FFFFA}" destId="{BDB55D79-BE6B-4810-9A6F-7EAEB71A0670}" srcOrd="1" destOrd="0" presId="urn:microsoft.com/office/officeart/2008/layout/LinedList"/>
    <dgm:cxn modelId="{A1229D97-64E8-4835-AD4A-FE5D17810AFC}" type="presParOf" srcId="{584B28DC-2F2D-47B6-BD2E-DBED1AF9C37D}" destId="{734DD7D1-3081-40AA-839B-D4BB207B51B9}" srcOrd="4" destOrd="0" presId="urn:microsoft.com/office/officeart/2008/layout/LinedList"/>
    <dgm:cxn modelId="{A9D0D6B9-091D-4428-93F6-B1F10E4C5651}" type="presParOf" srcId="{584B28DC-2F2D-47B6-BD2E-DBED1AF9C37D}" destId="{D8737BF2-5FA5-496C-ADFA-4DC2E2AB14BA}" srcOrd="5" destOrd="0" presId="urn:microsoft.com/office/officeart/2008/layout/LinedList"/>
    <dgm:cxn modelId="{3AAEA369-64C6-4CFA-9A2A-3663BDE10086}" type="presParOf" srcId="{D8737BF2-5FA5-496C-ADFA-4DC2E2AB14BA}" destId="{12AC1DBA-5EE5-44DD-AA26-FA3DDE220DAE}" srcOrd="0" destOrd="0" presId="urn:microsoft.com/office/officeart/2008/layout/LinedList"/>
    <dgm:cxn modelId="{9937C200-E78F-45B6-88C1-8666C0A6B555}" type="presParOf" srcId="{D8737BF2-5FA5-496C-ADFA-4DC2E2AB14BA}" destId="{21D27950-CAC4-4910-B3B4-C42D702A17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209B75-42D1-4FEF-AAFF-3F5F1EBF21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9DC380-4767-409A-8AEB-9DE2D74C0BA9}">
      <dgm:prSet/>
      <dgm:spPr/>
      <dgm:t>
        <a:bodyPr/>
        <a:lstStyle/>
        <a:p>
          <a:r>
            <a:rPr lang="sk-SK" b="1" i="0" baseline="0"/>
            <a:t>1. Domáce siete a Wi-Fi</a:t>
          </a:r>
          <a:endParaRPr lang="en-US"/>
        </a:p>
      </dgm:t>
    </dgm:pt>
    <dgm:pt modelId="{BA64CD2A-087A-4BB8-BA78-B0742271E6EB}" type="parTrans" cxnId="{FE63E19F-4AD1-4B5B-AA54-30F2222EBE59}">
      <dgm:prSet/>
      <dgm:spPr/>
      <dgm:t>
        <a:bodyPr/>
        <a:lstStyle/>
        <a:p>
          <a:endParaRPr lang="en-US"/>
        </a:p>
      </dgm:t>
    </dgm:pt>
    <dgm:pt modelId="{7A43F12E-B105-4AFC-937F-E8C225A12E7B}" type="sibTrans" cxnId="{FE63E19F-4AD1-4B5B-AA54-30F2222EBE59}">
      <dgm:prSet/>
      <dgm:spPr/>
      <dgm:t>
        <a:bodyPr/>
        <a:lstStyle/>
        <a:p>
          <a:endParaRPr lang="en-US"/>
        </a:p>
      </dgm:t>
    </dgm:pt>
    <dgm:pt modelId="{343AE29A-2A52-4726-A944-26A8A1FB7987}">
      <dgm:prSet/>
      <dgm:spPr/>
      <dgm:t>
        <a:bodyPr/>
        <a:lstStyle/>
        <a:p>
          <a:r>
            <a:rPr lang="sk-SK" b="1" i="0" baseline="0"/>
            <a:t>Použitie</a:t>
          </a:r>
          <a:r>
            <a:rPr lang="sk-SK" b="0" i="0" baseline="0"/>
            <a:t>: Pripojenie zariadení (počítače, smartfóny, TV, IoT) k internetu. </a:t>
          </a:r>
          <a:endParaRPr lang="en-US"/>
        </a:p>
      </dgm:t>
    </dgm:pt>
    <dgm:pt modelId="{2BA8A262-3152-4D44-B754-2F85BE0D2F0C}" type="parTrans" cxnId="{2C45B8A1-6658-425B-85A6-A85BA19116A8}">
      <dgm:prSet/>
      <dgm:spPr/>
      <dgm:t>
        <a:bodyPr/>
        <a:lstStyle/>
        <a:p>
          <a:endParaRPr lang="en-US"/>
        </a:p>
      </dgm:t>
    </dgm:pt>
    <dgm:pt modelId="{C60194EE-2927-45E1-9772-01B78C6B6A58}" type="sibTrans" cxnId="{2C45B8A1-6658-425B-85A6-A85BA19116A8}">
      <dgm:prSet/>
      <dgm:spPr/>
      <dgm:t>
        <a:bodyPr/>
        <a:lstStyle/>
        <a:p>
          <a:endParaRPr lang="en-US"/>
        </a:p>
      </dgm:t>
    </dgm:pt>
    <dgm:pt modelId="{FB521B1C-82F1-4FDF-A9D4-9FD930725F83}">
      <dgm:prSet/>
      <dgm:spPr/>
      <dgm:t>
        <a:bodyPr/>
        <a:lstStyle/>
        <a:p>
          <a:r>
            <a:rPr lang="sk-SK" b="1" i="0" baseline="0"/>
            <a:t>Výhody</a:t>
          </a:r>
          <a:r>
            <a:rPr lang="sk-SK" b="0" i="0" baseline="0"/>
            <a:t>: Rýchly prístup k internetu, zdieľanie súborov, streamovanie, smart domácnosť. </a:t>
          </a:r>
          <a:endParaRPr lang="en-US"/>
        </a:p>
      </dgm:t>
    </dgm:pt>
    <dgm:pt modelId="{4AC5EA37-13CD-40BA-BABA-50646C3B489B}" type="parTrans" cxnId="{CA2BFDE2-59CB-4390-8D94-7703A5E18A88}">
      <dgm:prSet/>
      <dgm:spPr/>
      <dgm:t>
        <a:bodyPr/>
        <a:lstStyle/>
        <a:p>
          <a:endParaRPr lang="en-US"/>
        </a:p>
      </dgm:t>
    </dgm:pt>
    <dgm:pt modelId="{130B5A4B-00E5-4007-B4D9-57F8DDFF9394}" type="sibTrans" cxnId="{CA2BFDE2-59CB-4390-8D94-7703A5E18A88}">
      <dgm:prSet/>
      <dgm:spPr/>
      <dgm:t>
        <a:bodyPr/>
        <a:lstStyle/>
        <a:p>
          <a:endParaRPr lang="en-US"/>
        </a:p>
      </dgm:t>
    </dgm:pt>
    <dgm:pt modelId="{A98E90C7-505B-4CF3-8CDC-EC87FB7A33E2}">
      <dgm:prSet/>
      <dgm:spPr/>
      <dgm:t>
        <a:bodyPr/>
        <a:lstStyle/>
        <a:p>
          <a:r>
            <a:rPr lang="sk-SK" b="1" i="0" baseline="0"/>
            <a:t>2. Firemné siete a zabezpečenie</a:t>
          </a:r>
          <a:endParaRPr lang="en-US"/>
        </a:p>
      </dgm:t>
    </dgm:pt>
    <dgm:pt modelId="{4E10B216-710A-49C0-9CDE-25D6CCE325C1}" type="parTrans" cxnId="{33CF2F67-788A-4ABF-BB91-722E8C22006D}">
      <dgm:prSet/>
      <dgm:spPr/>
      <dgm:t>
        <a:bodyPr/>
        <a:lstStyle/>
        <a:p>
          <a:endParaRPr lang="en-US"/>
        </a:p>
      </dgm:t>
    </dgm:pt>
    <dgm:pt modelId="{DC5FF15E-55DA-4F2E-AD97-6794B4BA2686}" type="sibTrans" cxnId="{33CF2F67-788A-4ABF-BB91-722E8C22006D}">
      <dgm:prSet/>
      <dgm:spPr/>
      <dgm:t>
        <a:bodyPr/>
        <a:lstStyle/>
        <a:p>
          <a:endParaRPr lang="en-US"/>
        </a:p>
      </dgm:t>
    </dgm:pt>
    <dgm:pt modelId="{13F9A0F2-BFE4-4A8A-8203-B32EE251BCC8}">
      <dgm:prSet/>
      <dgm:spPr/>
      <dgm:t>
        <a:bodyPr/>
        <a:lstStyle/>
        <a:p>
          <a:r>
            <a:rPr lang="sk-SK" b="1" i="0" baseline="0"/>
            <a:t>Použitie</a:t>
          </a:r>
          <a:r>
            <a:rPr lang="sk-SK" b="0" i="0" baseline="0"/>
            <a:t>: Prepojenie pracovných staníc, serverov, tlačiarní, kamerových systémov. </a:t>
          </a:r>
          <a:endParaRPr lang="en-US"/>
        </a:p>
      </dgm:t>
    </dgm:pt>
    <dgm:pt modelId="{0B8BAD80-8D6A-4CE7-B379-6E4351EFB7D3}" type="parTrans" cxnId="{4ED5A18F-B762-47D5-9DB8-BFED9F72DFDF}">
      <dgm:prSet/>
      <dgm:spPr/>
      <dgm:t>
        <a:bodyPr/>
        <a:lstStyle/>
        <a:p>
          <a:endParaRPr lang="en-US"/>
        </a:p>
      </dgm:t>
    </dgm:pt>
    <dgm:pt modelId="{3A655135-1913-45EC-9189-FE0C4173577B}" type="sibTrans" cxnId="{4ED5A18F-B762-47D5-9DB8-BFED9F72DFDF}">
      <dgm:prSet/>
      <dgm:spPr/>
      <dgm:t>
        <a:bodyPr/>
        <a:lstStyle/>
        <a:p>
          <a:endParaRPr lang="en-US"/>
        </a:p>
      </dgm:t>
    </dgm:pt>
    <dgm:pt modelId="{60A03E6C-4147-45BB-A61B-B9B626E2EDFA}">
      <dgm:prSet/>
      <dgm:spPr/>
      <dgm:t>
        <a:bodyPr/>
        <a:lstStyle/>
        <a:p>
          <a:r>
            <a:rPr lang="sk-SK" b="1" i="0" baseline="0"/>
            <a:t>Výhody</a:t>
          </a:r>
          <a:r>
            <a:rPr lang="sk-SK" b="0" i="0" baseline="0"/>
            <a:t>: Efektívna komunikácia, zdieľanie dát, prístup k firemným aplikáciám. </a:t>
          </a:r>
          <a:endParaRPr lang="en-US"/>
        </a:p>
      </dgm:t>
    </dgm:pt>
    <dgm:pt modelId="{E62DA8AC-9DE5-464D-876A-E46279CEB330}" type="parTrans" cxnId="{BB2E2D0F-6568-4639-9E59-B2DF31DE116B}">
      <dgm:prSet/>
      <dgm:spPr/>
      <dgm:t>
        <a:bodyPr/>
        <a:lstStyle/>
        <a:p>
          <a:endParaRPr lang="en-US"/>
        </a:p>
      </dgm:t>
    </dgm:pt>
    <dgm:pt modelId="{04F3FCE6-3332-49E8-A59F-18114256F032}" type="sibTrans" cxnId="{BB2E2D0F-6568-4639-9E59-B2DF31DE116B}">
      <dgm:prSet/>
      <dgm:spPr/>
      <dgm:t>
        <a:bodyPr/>
        <a:lstStyle/>
        <a:p>
          <a:endParaRPr lang="en-US"/>
        </a:p>
      </dgm:t>
    </dgm:pt>
    <dgm:pt modelId="{3B771BEC-22A9-44F0-93A8-6511D569DDDE}">
      <dgm:prSet/>
      <dgm:spPr/>
      <dgm:t>
        <a:bodyPr/>
        <a:lstStyle/>
        <a:p>
          <a:r>
            <a:rPr lang="sk-SK" b="1" i="0" baseline="0"/>
            <a:t>Zabezpečenie</a:t>
          </a:r>
          <a:r>
            <a:rPr lang="sk-SK" b="0" i="0" baseline="0"/>
            <a:t>: Firewally, VPN, antivírusy, kontrola prístupu, šifrovanie dát. </a:t>
          </a:r>
          <a:endParaRPr lang="en-US"/>
        </a:p>
      </dgm:t>
    </dgm:pt>
    <dgm:pt modelId="{861C8CA3-E2F5-48D4-AFBF-DB3E97874D39}" type="parTrans" cxnId="{FFEC65F1-B4E1-4A8B-9049-C6136AEBABA9}">
      <dgm:prSet/>
      <dgm:spPr/>
      <dgm:t>
        <a:bodyPr/>
        <a:lstStyle/>
        <a:p>
          <a:endParaRPr lang="en-US"/>
        </a:p>
      </dgm:t>
    </dgm:pt>
    <dgm:pt modelId="{14572160-168B-4E86-A459-792E28D947FB}" type="sibTrans" cxnId="{FFEC65F1-B4E1-4A8B-9049-C6136AEBABA9}">
      <dgm:prSet/>
      <dgm:spPr/>
      <dgm:t>
        <a:bodyPr/>
        <a:lstStyle/>
        <a:p>
          <a:endParaRPr lang="en-US"/>
        </a:p>
      </dgm:t>
    </dgm:pt>
    <dgm:pt modelId="{909A33B7-610B-4701-BF9A-87C93969DC23}">
      <dgm:prSet/>
      <dgm:spPr/>
      <dgm:t>
        <a:bodyPr/>
        <a:lstStyle/>
        <a:p>
          <a:r>
            <a:rPr lang="sk-SK" b="1" i="0" baseline="0"/>
            <a:t>3. Cloudové riešenia a vzdialený prístup</a:t>
          </a:r>
          <a:endParaRPr lang="en-US"/>
        </a:p>
      </dgm:t>
    </dgm:pt>
    <dgm:pt modelId="{C35FD7A4-5A7B-46D0-AC78-036D2A678A19}" type="parTrans" cxnId="{12D62793-3D12-4EE1-8702-7EE58B14FB50}">
      <dgm:prSet/>
      <dgm:spPr/>
      <dgm:t>
        <a:bodyPr/>
        <a:lstStyle/>
        <a:p>
          <a:endParaRPr lang="en-US"/>
        </a:p>
      </dgm:t>
    </dgm:pt>
    <dgm:pt modelId="{40C69437-F28B-4CE4-8279-393183CD12C3}" type="sibTrans" cxnId="{12D62793-3D12-4EE1-8702-7EE58B14FB50}">
      <dgm:prSet/>
      <dgm:spPr/>
      <dgm:t>
        <a:bodyPr/>
        <a:lstStyle/>
        <a:p>
          <a:endParaRPr lang="en-US"/>
        </a:p>
      </dgm:t>
    </dgm:pt>
    <dgm:pt modelId="{F09C3A02-CC45-4B7B-8820-71F5CF7364E9}">
      <dgm:prSet/>
      <dgm:spPr/>
      <dgm:t>
        <a:bodyPr/>
        <a:lstStyle/>
        <a:p>
          <a:r>
            <a:rPr lang="sk-SK" b="1" i="0" baseline="0"/>
            <a:t>Použitie</a:t>
          </a:r>
          <a:r>
            <a:rPr lang="sk-SK" b="0" i="0" baseline="0"/>
            <a:t>: Práca na diaľku, online úložiská. </a:t>
          </a:r>
          <a:endParaRPr lang="en-US"/>
        </a:p>
      </dgm:t>
    </dgm:pt>
    <dgm:pt modelId="{B4FC2457-D94E-418D-ABA5-ECC06E5564FC}" type="parTrans" cxnId="{A5B66FEB-5614-47B5-81D6-07E329F54740}">
      <dgm:prSet/>
      <dgm:spPr/>
      <dgm:t>
        <a:bodyPr/>
        <a:lstStyle/>
        <a:p>
          <a:endParaRPr lang="en-US"/>
        </a:p>
      </dgm:t>
    </dgm:pt>
    <dgm:pt modelId="{6282F59B-9A0B-4778-8120-901E465224D0}" type="sibTrans" cxnId="{A5B66FEB-5614-47B5-81D6-07E329F54740}">
      <dgm:prSet/>
      <dgm:spPr/>
      <dgm:t>
        <a:bodyPr/>
        <a:lstStyle/>
        <a:p>
          <a:endParaRPr lang="en-US"/>
        </a:p>
      </dgm:t>
    </dgm:pt>
    <dgm:pt modelId="{5B9667EE-1910-4722-8945-5DCCFF03F67D}">
      <dgm:prSet/>
      <dgm:spPr/>
      <dgm:t>
        <a:bodyPr/>
        <a:lstStyle/>
        <a:p>
          <a:r>
            <a:rPr lang="sk-SK" b="1" i="0" baseline="0"/>
            <a:t>Výhody</a:t>
          </a:r>
          <a:r>
            <a:rPr lang="sk-SK" b="0" i="0" baseline="0"/>
            <a:t>: Dostupnosť dát kdekoľvek, škálovateľnosť, zníženie nákladov na infraštruktúru. </a:t>
          </a:r>
          <a:endParaRPr lang="en-US"/>
        </a:p>
      </dgm:t>
    </dgm:pt>
    <dgm:pt modelId="{04AFC1C2-71CE-434A-808E-3093622A6EE6}" type="parTrans" cxnId="{CEBF0C68-570B-4620-86F0-8C7EF67E3529}">
      <dgm:prSet/>
      <dgm:spPr/>
      <dgm:t>
        <a:bodyPr/>
        <a:lstStyle/>
        <a:p>
          <a:endParaRPr lang="en-US"/>
        </a:p>
      </dgm:t>
    </dgm:pt>
    <dgm:pt modelId="{8A9B7934-5868-4BF4-994B-8F0D556FDC12}" type="sibTrans" cxnId="{CEBF0C68-570B-4620-86F0-8C7EF67E3529}">
      <dgm:prSet/>
      <dgm:spPr/>
      <dgm:t>
        <a:bodyPr/>
        <a:lstStyle/>
        <a:p>
          <a:endParaRPr lang="en-US"/>
        </a:p>
      </dgm:t>
    </dgm:pt>
    <dgm:pt modelId="{7DE4AB53-FE26-43AE-A570-76C0C9912BD0}">
      <dgm:prSet/>
      <dgm:spPr/>
      <dgm:t>
        <a:bodyPr/>
        <a:lstStyle/>
        <a:p>
          <a:r>
            <a:rPr lang="sk-SK" b="1" i="0" baseline="0"/>
            <a:t>Zabezpečenie</a:t>
          </a:r>
          <a:r>
            <a:rPr lang="sk-SK" b="0" i="0" baseline="0"/>
            <a:t>: Dvojfaktorová autentifikácia, zálohovanie, šifrovanie cloudových dát. </a:t>
          </a:r>
          <a:endParaRPr lang="en-US"/>
        </a:p>
      </dgm:t>
    </dgm:pt>
    <dgm:pt modelId="{937CBFF2-5B1D-420A-95EA-802A11FC0F6E}" type="parTrans" cxnId="{36999817-AA05-4B4F-92F7-FF1FB015349D}">
      <dgm:prSet/>
      <dgm:spPr/>
      <dgm:t>
        <a:bodyPr/>
        <a:lstStyle/>
        <a:p>
          <a:endParaRPr lang="en-US"/>
        </a:p>
      </dgm:t>
    </dgm:pt>
    <dgm:pt modelId="{E449C381-ABD5-4FBB-A6BF-253821E19DFA}" type="sibTrans" cxnId="{36999817-AA05-4B4F-92F7-FF1FB015349D}">
      <dgm:prSet/>
      <dgm:spPr/>
      <dgm:t>
        <a:bodyPr/>
        <a:lstStyle/>
        <a:p>
          <a:endParaRPr lang="en-US"/>
        </a:p>
      </dgm:t>
    </dgm:pt>
    <dgm:pt modelId="{0520C6DC-005C-482C-A1C7-80E6DEFD44D5}" type="pres">
      <dgm:prSet presAssocID="{4F209B75-42D1-4FEF-AAFF-3F5F1EBF21ED}" presName="vert0" presStyleCnt="0">
        <dgm:presLayoutVars>
          <dgm:dir/>
          <dgm:animOne val="branch"/>
          <dgm:animLvl val="lvl"/>
        </dgm:presLayoutVars>
      </dgm:prSet>
      <dgm:spPr/>
    </dgm:pt>
    <dgm:pt modelId="{CC82162D-DD9D-43A4-AAC9-29ADD40BE52B}" type="pres">
      <dgm:prSet presAssocID="{7E9DC380-4767-409A-8AEB-9DE2D74C0BA9}" presName="thickLine" presStyleLbl="alignNode1" presStyleIdx="0" presStyleCnt="3"/>
      <dgm:spPr/>
    </dgm:pt>
    <dgm:pt modelId="{5ABF8C06-3461-4B44-A9E6-4A2AB17D2A1C}" type="pres">
      <dgm:prSet presAssocID="{7E9DC380-4767-409A-8AEB-9DE2D74C0BA9}" presName="horz1" presStyleCnt="0"/>
      <dgm:spPr/>
    </dgm:pt>
    <dgm:pt modelId="{08F3DB53-6AF2-4B62-B0E6-459E18255042}" type="pres">
      <dgm:prSet presAssocID="{7E9DC380-4767-409A-8AEB-9DE2D74C0BA9}" presName="tx1" presStyleLbl="revTx" presStyleIdx="0" presStyleCnt="11"/>
      <dgm:spPr/>
    </dgm:pt>
    <dgm:pt modelId="{367F05AE-0C99-4ACE-A5B6-C98D4988B851}" type="pres">
      <dgm:prSet presAssocID="{7E9DC380-4767-409A-8AEB-9DE2D74C0BA9}" presName="vert1" presStyleCnt="0"/>
      <dgm:spPr/>
    </dgm:pt>
    <dgm:pt modelId="{FF58E125-EF0B-47E3-9F98-FC78B2A98FDE}" type="pres">
      <dgm:prSet presAssocID="{343AE29A-2A52-4726-A944-26A8A1FB7987}" presName="vertSpace2a" presStyleCnt="0"/>
      <dgm:spPr/>
    </dgm:pt>
    <dgm:pt modelId="{15F957A9-A506-472D-B45F-83CA88B885AB}" type="pres">
      <dgm:prSet presAssocID="{343AE29A-2A52-4726-A944-26A8A1FB7987}" presName="horz2" presStyleCnt="0"/>
      <dgm:spPr/>
    </dgm:pt>
    <dgm:pt modelId="{1508C841-85B9-4221-B5BA-B855DFF85DB7}" type="pres">
      <dgm:prSet presAssocID="{343AE29A-2A52-4726-A944-26A8A1FB7987}" presName="horzSpace2" presStyleCnt="0"/>
      <dgm:spPr/>
    </dgm:pt>
    <dgm:pt modelId="{E4588F78-FC55-40D0-805A-3E8BE0434B4D}" type="pres">
      <dgm:prSet presAssocID="{343AE29A-2A52-4726-A944-26A8A1FB7987}" presName="tx2" presStyleLbl="revTx" presStyleIdx="1" presStyleCnt="11"/>
      <dgm:spPr/>
    </dgm:pt>
    <dgm:pt modelId="{4073AC24-7136-41F7-B1CF-3FBE28320E23}" type="pres">
      <dgm:prSet presAssocID="{343AE29A-2A52-4726-A944-26A8A1FB7987}" presName="vert2" presStyleCnt="0"/>
      <dgm:spPr/>
    </dgm:pt>
    <dgm:pt modelId="{5A3BC287-67A2-48A4-A7D9-E8FF4D6F0358}" type="pres">
      <dgm:prSet presAssocID="{343AE29A-2A52-4726-A944-26A8A1FB7987}" presName="thinLine2b" presStyleLbl="callout" presStyleIdx="0" presStyleCnt="8"/>
      <dgm:spPr/>
    </dgm:pt>
    <dgm:pt modelId="{A5BF06A8-498A-431A-AE3F-3FB1E7AAA74C}" type="pres">
      <dgm:prSet presAssocID="{343AE29A-2A52-4726-A944-26A8A1FB7987}" presName="vertSpace2b" presStyleCnt="0"/>
      <dgm:spPr/>
    </dgm:pt>
    <dgm:pt modelId="{97B0CBC7-621D-4DCB-BA1F-6C8E69A166C9}" type="pres">
      <dgm:prSet presAssocID="{FB521B1C-82F1-4FDF-A9D4-9FD930725F83}" presName="horz2" presStyleCnt="0"/>
      <dgm:spPr/>
    </dgm:pt>
    <dgm:pt modelId="{9B6AE1B4-9805-4473-A8AF-1DAFB9770487}" type="pres">
      <dgm:prSet presAssocID="{FB521B1C-82F1-4FDF-A9D4-9FD930725F83}" presName="horzSpace2" presStyleCnt="0"/>
      <dgm:spPr/>
    </dgm:pt>
    <dgm:pt modelId="{B4F05A0F-095D-4328-A2F0-CC3AAD2D426A}" type="pres">
      <dgm:prSet presAssocID="{FB521B1C-82F1-4FDF-A9D4-9FD930725F83}" presName="tx2" presStyleLbl="revTx" presStyleIdx="2" presStyleCnt="11"/>
      <dgm:spPr/>
    </dgm:pt>
    <dgm:pt modelId="{4B8325F2-D2FD-4B97-9A3B-F9750231A12B}" type="pres">
      <dgm:prSet presAssocID="{FB521B1C-82F1-4FDF-A9D4-9FD930725F83}" presName="vert2" presStyleCnt="0"/>
      <dgm:spPr/>
    </dgm:pt>
    <dgm:pt modelId="{661DEBB5-4C4C-42E8-B9DC-1226A3ECA825}" type="pres">
      <dgm:prSet presAssocID="{FB521B1C-82F1-4FDF-A9D4-9FD930725F83}" presName="thinLine2b" presStyleLbl="callout" presStyleIdx="1" presStyleCnt="8"/>
      <dgm:spPr/>
    </dgm:pt>
    <dgm:pt modelId="{421F82DE-0F36-4C6C-B5AC-7B41BBF5701F}" type="pres">
      <dgm:prSet presAssocID="{FB521B1C-82F1-4FDF-A9D4-9FD930725F83}" presName="vertSpace2b" presStyleCnt="0"/>
      <dgm:spPr/>
    </dgm:pt>
    <dgm:pt modelId="{CE828945-AFB8-407F-852E-E5CD5474EB2F}" type="pres">
      <dgm:prSet presAssocID="{A98E90C7-505B-4CF3-8CDC-EC87FB7A33E2}" presName="thickLine" presStyleLbl="alignNode1" presStyleIdx="1" presStyleCnt="3"/>
      <dgm:spPr/>
    </dgm:pt>
    <dgm:pt modelId="{32359DFA-D5C8-498F-A6F7-81AAB921545B}" type="pres">
      <dgm:prSet presAssocID="{A98E90C7-505B-4CF3-8CDC-EC87FB7A33E2}" presName="horz1" presStyleCnt="0"/>
      <dgm:spPr/>
    </dgm:pt>
    <dgm:pt modelId="{0875EC9A-F163-4C7D-B27A-E1B4CB0EB1A6}" type="pres">
      <dgm:prSet presAssocID="{A98E90C7-505B-4CF3-8CDC-EC87FB7A33E2}" presName="tx1" presStyleLbl="revTx" presStyleIdx="3" presStyleCnt="11"/>
      <dgm:spPr/>
    </dgm:pt>
    <dgm:pt modelId="{CB6C26BC-D2E9-4714-AB33-B6942848CD56}" type="pres">
      <dgm:prSet presAssocID="{A98E90C7-505B-4CF3-8CDC-EC87FB7A33E2}" presName="vert1" presStyleCnt="0"/>
      <dgm:spPr/>
    </dgm:pt>
    <dgm:pt modelId="{7FB1F339-50A5-4E78-BAB2-68DEFD0A71D7}" type="pres">
      <dgm:prSet presAssocID="{13F9A0F2-BFE4-4A8A-8203-B32EE251BCC8}" presName="vertSpace2a" presStyleCnt="0"/>
      <dgm:spPr/>
    </dgm:pt>
    <dgm:pt modelId="{B0614F05-28A5-4F54-A6E6-1E07FB54C81C}" type="pres">
      <dgm:prSet presAssocID="{13F9A0F2-BFE4-4A8A-8203-B32EE251BCC8}" presName="horz2" presStyleCnt="0"/>
      <dgm:spPr/>
    </dgm:pt>
    <dgm:pt modelId="{FA4B2976-F7C8-421B-B9C8-EB665C2A4E30}" type="pres">
      <dgm:prSet presAssocID="{13F9A0F2-BFE4-4A8A-8203-B32EE251BCC8}" presName="horzSpace2" presStyleCnt="0"/>
      <dgm:spPr/>
    </dgm:pt>
    <dgm:pt modelId="{D9D3FFE7-EA27-4570-8040-5CD144CC95A1}" type="pres">
      <dgm:prSet presAssocID="{13F9A0F2-BFE4-4A8A-8203-B32EE251BCC8}" presName="tx2" presStyleLbl="revTx" presStyleIdx="4" presStyleCnt="11"/>
      <dgm:spPr/>
    </dgm:pt>
    <dgm:pt modelId="{42676916-4DEF-4297-9383-4A9450A12F17}" type="pres">
      <dgm:prSet presAssocID="{13F9A0F2-BFE4-4A8A-8203-B32EE251BCC8}" presName="vert2" presStyleCnt="0"/>
      <dgm:spPr/>
    </dgm:pt>
    <dgm:pt modelId="{D5C82D9D-4F30-4C89-86FD-9B9E68728B7A}" type="pres">
      <dgm:prSet presAssocID="{13F9A0F2-BFE4-4A8A-8203-B32EE251BCC8}" presName="thinLine2b" presStyleLbl="callout" presStyleIdx="2" presStyleCnt="8"/>
      <dgm:spPr/>
    </dgm:pt>
    <dgm:pt modelId="{F0C43DEB-EB8F-46E9-9255-4DB2BEBF8404}" type="pres">
      <dgm:prSet presAssocID="{13F9A0F2-BFE4-4A8A-8203-B32EE251BCC8}" presName="vertSpace2b" presStyleCnt="0"/>
      <dgm:spPr/>
    </dgm:pt>
    <dgm:pt modelId="{0BFAADC2-3131-43B8-ABBB-FBF27F7C6E34}" type="pres">
      <dgm:prSet presAssocID="{60A03E6C-4147-45BB-A61B-B9B626E2EDFA}" presName="horz2" presStyleCnt="0"/>
      <dgm:spPr/>
    </dgm:pt>
    <dgm:pt modelId="{657CAB49-8E92-4D07-97DA-DAB54433E203}" type="pres">
      <dgm:prSet presAssocID="{60A03E6C-4147-45BB-A61B-B9B626E2EDFA}" presName="horzSpace2" presStyleCnt="0"/>
      <dgm:spPr/>
    </dgm:pt>
    <dgm:pt modelId="{38A94532-61E1-4E1E-8795-18D41B8E336E}" type="pres">
      <dgm:prSet presAssocID="{60A03E6C-4147-45BB-A61B-B9B626E2EDFA}" presName="tx2" presStyleLbl="revTx" presStyleIdx="5" presStyleCnt="11"/>
      <dgm:spPr/>
    </dgm:pt>
    <dgm:pt modelId="{1A872E15-129E-44F0-B922-957276C5BD0A}" type="pres">
      <dgm:prSet presAssocID="{60A03E6C-4147-45BB-A61B-B9B626E2EDFA}" presName="vert2" presStyleCnt="0"/>
      <dgm:spPr/>
    </dgm:pt>
    <dgm:pt modelId="{ABD40CD7-8692-4210-8264-91BAFC24E907}" type="pres">
      <dgm:prSet presAssocID="{60A03E6C-4147-45BB-A61B-B9B626E2EDFA}" presName="thinLine2b" presStyleLbl="callout" presStyleIdx="3" presStyleCnt="8"/>
      <dgm:spPr/>
    </dgm:pt>
    <dgm:pt modelId="{DB3DF1A9-CB06-49B7-BF5A-90F5BD29BC72}" type="pres">
      <dgm:prSet presAssocID="{60A03E6C-4147-45BB-A61B-B9B626E2EDFA}" presName="vertSpace2b" presStyleCnt="0"/>
      <dgm:spPr/>
    </dgm:pt>
    <dgm:pt modelId="{ECC267F1-EFB1-478F-B0C9-9125FC9E538C}" type="pres">
      <dgm:prSet presAssocID="{3B771BEC-22A9-44F0-93A8-6511D569DDDE}" presName="horz2" presStyleCnt="0"/>
      <dgm:spPr/>
    </dgm:pt>
    <dgm:pt modelId="{4F7135D8-F1CE-4A99-9AED-BAA011223FEB}" type="pres">
      <dgm:prSet presAssocID="{3B771BEC-22A9-44F0-93A8-6511D569DDDE}" presName="horzSpace2" presStyleCnt="0"/>
      <dgm:spPr/>
    </dgm:pt>
    <dgm:pt modelId="{5BE6D3EB-D61C-4936-8473-A3B3E8358B8B}" type="pres">
      <dgm:prSet presAssocID="{3B771BEC-22A9-44F0-93A8-6511D569DDDE}" presName="tx2" presStyleLbl="revTx" presStyleIdx="6" presStyleCnt="11"/>
      <dgm:spPr/>
    </dgm:pt>
    <dgm:pt modelId="{44A6CF09-2D9C-47C4-BB75-658EAD5F6637}" type="pres">
      <dgm:prSet presAssocID="{3B771BEC-22A9-44F0-93A8-6511D569DDDE}" presName="vert2" presStyleCnt="0"/>
      <dgm:spPr/>
    </dgm:pt>
    <dgm:pt modelId="{7411BB4B-4377-4F29-954A-BCCE5A570743}" type="pres">
      <dgm:prSet presAssocID="{3B771BEC-22A9-44F0-93A8-6511D569DDDE}" presName="thinLine2b" presStyleLbl="callout" presStyleIdx="4" presStyleCnt="8"/>
      <dgm:spPr/>
    </dgm:pt>
    <dgm:pt modelId="{FCEB9C06-C747-4884-BF9B-7BB1CFD3EB75}" type="pres">
      <dgm:prSet presAssocID="{3B771BEC-22A9-44F0-93A8-6511D569DDDE}" presName="vertSpace2b" presStyleCnt="0"/>
      <dgm:spPr/>
    </dgm:pt>
    <dgm:pt modelId="{EAB33C5E-69A1-4CBD-A55E-97941C4B827B}" type="pres">
      <dgm:prSet presAssocID="{909A33B7-610B-4701-BF9A-87C93969DC23}" presName="thickLine" presStyleLbl="alignNode1" presStyleIdx="2" presStyleCnt="3"/>
      <dgm:spPr/>
    </dgm:pt>
    <dgm:pt modelId="{B47DF725-220A-430C-80F7-6037FA6D8045}" type="pres">
      <dgm:prSet presAssocID="{909A33B7-610B-4701-BF9A-87C93969DC23}" presName="horz1" presStyleCnt="0"/>
      <dgm:spPr/>
    </dgm:pt>
    <dgm:pt modelId="{DB312F09-D542-433F-952A-5B984BA5E36C}" type="pres">
      <dgm:prSet presAssocID="{909A33B7-610B-4701-BF9A-87C93969DC23}" presName="tx1" presStyleLbl="revTx" presStyleIdx="7" presStyleCnt="11"/>
      <dgm:spPr/>
    </dgm:pt>
    <dgm:pt modelId="{950D9DC9-BBAC-40B3-AFA2-559DBDEC2D32}" type="pres">
      <dgm:prSet presAssocID="{909A33B7-610B-4701-BF9A-87C93969DC23}" presName="vert1" presStyleCnt="0"/>
      <dgm:spPr/>
    </dgm:pt>
    <dgm:pt modelId="{58DA7B49-F7DE-4928-95B3-0BFC5F577279}" type="pres">
      <dgm:prSet presAssocID="{F09C3A02-CC45-4B7B-8820-71F5CF7364E9}" presName="vertSpace2a" presStyleCnt="0"/>
      <dgm:spPr/>
    </dgm:pt>
    <dgm:pt modelId="{C5D4D9CA-7DCF-434E-AD68-14C6685891F0}" type="pres">
      <dgm:prSet presAssocID="{F09C3A02-CC45-4B7B-8820-71F5CF7364E9}" presName="horz2" presStyleCnt="0"/>
      <dgm:spPr/>
    </dgm:pt>
    <dgm:pt modelId="{6A8C2233-E299-4EFC-BAE6-C13DDDDB47CE}" type="pres">
      <dgm:prSet presAssocID="{F09C3A02-CC45-4B7B-8820-71F5CF7364E9}" presName="horzSpace2" presStyleCnt="0"/>
      <dgm:spPr/>
    </dgm:pt>
    <dgm:pt modelId="{17F87965-FA76-4AFC-9CAF-686344FE8101}" type="pres">
      <dgm:prSet presAssocID="{F09C3A02-CC45-4B7B-8820-71F5CF7364E9}" presName="tx2" presStyleLbl="revTx" presStyleIdx="8" presStyleCnt="11"/>
      <dgm:spPr/>
    </dgm:pt>
    <dgm:pt modelId="{7B8FE604-8936-4BF9-8796-B543C0B40818}" type="pres">
      <dgm:prSet presAssocID="{F09C3A02-CC45-4B7B-8820-71F5CF7364E9}" presName="vert2" presStyleCnt="0"/>
      <dgm:spPr/>
    </dgm:pt>
    <dgm:pt modelId="{415ED0F1-0471-437F-B1E8-760DC66120D1}" type="pres">
      <dgm:prSet presAssocID="{F09C3A02-CC45-4B7B-8820-71F5CF7364E9}" presName="thinLine2b" presStyleLbl="callout" presStyleIdx="5" presStyleCnt="8"/>
      <dgm:spPr/>
    </dgm:pt>
    <dgm:pt modelId="{D447E55E-0216-48EB-8738-D3FEA89B67FC}" type="pres">
      <dgm:prSet presAssocID="{F09C3A02-CC45-4B7B-8820-71F5CF7364E9}" presName="vertSpace2b" presStyleCnt="0"/>
      <dgm:spPr/>
    </dgm:pt>
    <dgm:pt modelId="{124C098C-9238-4ADC-A716-4314ECE26A0C}" type="pres">
      <dgm:prSet presAssocID="{5B9667EE-1910-4722-8945-5DCCFF03F67D}" presName="horz2" presStyleCnt="0"/>
      <dgm:spPr/>
    </dgm:pt>
    <dgm:pt modelId="{83FF53FE-4895-41E5-B22A-6A5D23D6FA40}" type="pres">
      <dgm:prSet presAssocID="{5B9667EE-1910-4722-8945-5DCCFF03F67D}" presName="horzSpace2" presStyleCnt="0"/>
      <dgm:spPr/>
    </dgm:pt>
    <dgm:pt modelId="{4F1D6D17-FBFA-4996-A1D3-F14CECF0856E}" type="pres">
      <dgm:prSet presAssocID="{5B9667EE-1910-4722-8945-5DCCFF03F67D}" presName="tx2" presStyleLbl="revTx" presStyleIdx="9" presStyleCnt="11"/>
      <dgm:spPr/>
    </dgm:pt>
    <dgm:pt modelId="{7CEB1A7B-11E8-41B9-A417-58242D65D58D}" type="pres">
      <dgm:prSet presAssocID="{5B9667EE-1910-4722-8945-5DCCFF03F67D}" presName="vert2" presStyleCnt="0"/>
      <dgm:spPr/>
    </dgm:pt>
    <dgm:pt modelId="{CEC7185F-8EA7-4586-92E6-3651A774A3DB}" type="pres">
      <dgm:prSet presAssocID="{5B9667EE-1910-4722-8945-5DCCFF03F67D}" presName="thinLine2b" presStyleLbl="callout" presStyleIdx="6" presStyleCnt="8"/>
      <dgm:spPr/>
    </dgm:pt>
    <dgm:pt modelId="{0D294407-8FA1-433F-8BB7-71F5C735E2C0}" type="pres">
      <dgm:prSet presAssocID="{5B9667EE-1910-4722-8945-5DCCFF03F67D}" presName="vertSpace2b" presStyleCnt="0"/>
      <dgm:spPr/>
    </dgm:pt>
    <dgm:pt modelId="{5D53E228-956C-4C4F-A616-14C29D5E2FB6}" type="pres">
      <dgm:prSet presAssocID="{7DE4AB53-FE26-43AE-A570-76C0C9912BD0}" presName="horz2" presStyleCnt="0"/>
      <dgm:spPr/>
    </dgm:pt>
    <dgm:pt modelId="{2DADBE7F-DFB3-4035-9D15-2550D6D47E90}" type="pres">
      <dgm:prSet presAssocID="{7DE4AB53-FE26-43AE-A570-76C0C9912BD0}" presName="horzSpace2" presStyleCnt="0"/>
      <dgm:spPr/>
    </dgm:pt>
    <dgm:pt modelId="{6803F121-9DF2-4C99-9EE2-F6C20317FBB7}" type="pres">
      <dgm:prSet presAssocID="{7DE4AB53-FE26-43AE-A570-76C0C9912BD0}" presName="tx2" presStyleLbl="revTx" presStyleIdx="10" presStyleCnt="11"/>
      <dgm:spPr/>
    </dgm:pt>
    <dgm:pt modelId="{A01E496C-B90A-478B-A091-5EB403D691FA}" type="pres">
      <dgm:prSet presAssocID="{7DE4AB53-FE26-43AE-A570-76C0C9912BD0}" presName="vert2" presStyleCnt="0"/>
      <dgm:spPr/>
    </dgm:pt>
    <dgm:pt modelId="{1D0168F6-ACDB-4B73-873F-57C4C933B99B}" type="pres">
      <dgm:prSet presAssocID="{7DE4AB53-FE26-43AE-A570-76C0C9912BD0}" presName="thinLine2b" presStyleLbl="callout" presStyleIdx="7" presStyleCnt="8"/>
      <dgm:spPr/>
    </dgm:pt>
    <dgm:pt modelId="{D6DB0B62-1267-49D6-9C63-570DD8BF4F2B}" type="pres">
      <dgm:prSet presAssocID="{7DE4AB53-FE26-43AE-A570-76C0C9912BD0}" presName="vertSpace2b" presStyleCnt="0"/>
      <dgm:spPr/>
    </dgm:pt>
  </dgm:ptLst>
  <dgm:cxnLst>
    <dgm:cxn modelId="{BB2E2D0F-6568-4639-9E59-B2DF31DE116B}" srcId="{A98E90C7-505B-4CF3-8CDC-EC87FB7A33E2}" destId="{60A03E6C-4147-45BB-A61B-B9B626E2EDFA}" srcOrd="1" destOrd="0" parTransId="{E62DA8AC-9DE5-464D-876A-E46279CEB330}" sibTransId="{04F3FCE6-3332-49E8-A59F-18114256F032}"/>
    <dgm:cxn modelId="{36999817-AA05-4B4F-92F7-FF1FB015349D}" srcId="{909A33B7-610B-4701-BF9A-87C93969DC23}" destId="{7DE4AB53-FE26-43AE-A570-76C0C9912BD0}" srcOrd="2" destOrd="0" parTransId="{937CBFF2-5B1D-420A-95EA-802A11FC0F6E}" sibTransId="{E449C381-ABD5-4FBB-A6BF-253821E19DFA}"/>
    <dgm:cxn modelId="{1261A420-B56A-4FA3-97EF-BF067F0EE054}" type="presOf" srcId="{343AE29A-2A52-4726-A944-26A8A1FB7987}" destId="{E4588F78-FC55-40D0-805A-3E8BE0434B4D}" srcOrd="0" destOrd="0" presId="urn:microsoft.com/office/officeart/2008/layout/LinedList"/>
    <dgm:cxn modelId="{A3E0C022-2EA8-4AFC-AD97-854F4B33CCB5}" type="presOf" srcId="{FB521B1C-82F1-4FDF-A9D4-9FD930725F83}" destId="{B4F05A0F-095D-4328-A2F0-CC3AAD2D426A}" srcOrd="0" destOrd="0" presId="urn:microsoft.com/office/officeart/2008/layout/LinedList"/>
    <dgm:cxn modelId="{37B40338-3A10-467C-AC52-589C61511489}" type="presOf" srcId="{7DE4AB53-FE26-43AE-A570-76C0C9912BD0}" destId="{6803F121-9DF2-4C99-9EE2-F6C20317FBB7}" srcOrd="0" destOrd="0" presId="urn:microsoft.com/office/officeart/2008/layout/LinedList"/>
    <dgm:cxn modelId="{33CF2F67-788A-4ABF-BB91-722E8C22006D}" srcId="{4F209B75-42D1-4FEF-AAFF-3F5F1EBF21ED}" destId="{A98E90C7-505B-4CF3-8CDC-EC87FB7A33E2}" srcOrd="1" destOrd="0" parTransId="{4E10B216-710A-49C0-9CDE-25D6CCE325C1}" sibTransId="{DC5FF15E-55DA-4F2E-AD97-6794B4BA2686}"/>
    <dgm:cxn modelId="{CEBF0C68-570B-4620-86F0-8C7EF67E3529}" srcId="{909A33B7-610B-4701-BF9A-87C93969DC23}" destId="{5B9667EE-1910-4722-8945-5DCCFF03F67D}" srcOrd="1" destOrd="0" parTransId="{04AFC1C2-71CE-434A-808E-3093622A6EE6}" sibTransId="{8A9B7934-5868-4BF4-994B-8F0D556FDC12}"/>
    <dgm:cxn modelId="{DDC0CF86-C8E6-4F45-8911-4FDFD1FA51FF}" type="presOf" srcId="{909A33B7-610B-4701-BF9A-87C93969DC23}" destId="{DB312F09-D542-433F-952A-5B984BA5E36C}" srcOrd="0" destOrd="0" presId="urn:microsoft.com/office/officeart/2008/layout/LinedList"/>
    <dgm:cxn modelId="{4ED5A18F-B762-47D5-9DB8-BFED9F72DFDF}" srcId="{A98E90C7-505B-4CF3-8CDC-EC87FB7A33E2}" destId="{13F9A0F2-BFE4-4A8A-8203-B32EE251BCC8}" srcOrd="0" destOrd="0" parTransId="{0B8BAD80-8D6A-4CE7-B379-6E4351EFB7D3}" sibTransId="{3A655135-1913-45EC-9189-FE0C4173577B}"/>
    <dgm:cxn modelId="{12D62793-3D12-4EE1-8702-7EE58B14FB50}" srcId="{4F209B75-42D1-4FEF-AAFF-3F5F1EBF21ED}" destId="{909A33B7-610B-4701-BF9A-87C93969DC23}" srcOrd="2" destOrd="0" parTransId="{C35FD7A4-5A7B-46D0-AC78-036D2A678A19}" sibTransId="{40C69437-F28B-4CE4-8279-393183CD12C3}"/>
    <dgm:cxn modelId="{FE63E19F-4AD1-4B5B-AA54-30F2222EBE59}" srcId="{4F209B75-42D1-4FEF-AAFF-3F5F1EBF21ED}" destId="{7E9DC380-4767-409A-8AEB-9DE2D74C0BA9}" srcOrd="0" destOrd="0" parTransId="{BA64CD2A-087A-4BB8-BA78-B0742271E6EB}" sibTransId="{7A43F12E-B105-4AFC-937F-E8C225A12E7B}"/>
    <dgm:cxn modelId="{2C45B8A1-6658-425B-85A6-A85BA19116A8}" srcId="{7E9DC380-4767-409A-8AEB-9DE2D74C0BA9}" destId="{343AE29A-2A52-4726-A944-26A8A1FB7987}" srcOrd="0" destOrd="0" parTransId="{2BA8A262-3152-4D44-B754-2F85BE0D2F0C}" sibTransId="{C60194EE-2927-45E1-9772-01B78C6B6A58}"/>
    <dgm:cxn modelId="{0FFAE0AF-D2B8-40D6-8C90-1C1B89AD7126}" type="presOf" srcId="{13F9A0F2-BFE4-4A8A-8203-B32EE251BCC8}" destId="{D9D3FFE7-EA27-4570-8040-5CD144CC95A1}" srcOrd="0" destOrd="0" presId="urn:microsoft.com/office/officeart/2008/layout/LinedList"/>
    <dgm:cxn modelId="{0A75DCBE-5285-44DE-9755-C45770AD6972}" type="presOf" srcId="{F09C3A02-CC45-4B7B-8820-71F5CF7364E9}" destId="{17F87965-FA76-4AFC-9CAF-686344FE8101}" srcOrd="0" destOrd="0" presId="urn:microsoft.com/office/officeart/2008/layout/LinedList"/>
    <dgm:cxn modelId="{8CAAAAC8-6707-4398-9D45-BEF04B809BD2}" type="presOf" srcId="{5B9667EE-1910-4722-8945-5DCCFF03F67D}" destId="{4F1D6D17-FBFA-4996-A1D3-F14CECF0856E}" srcOrd="0" destOrd="0" presId="urn:microsoft.com/office/officeart/2008/layout/LinedList"/>
    <dgm:cxn modelId="{F9F6F4D5-E2A0-4F5B-AE33-64B82C0924C7}" type="presOf" srcId="{4F209B75-42D1-4FEF-AAFF-3F5F1EBF21ED}" destId="{0520C6DC-005C-482C-A1C7-80E6DEFD44D5}" srcOrd="0" destOrd="0" presId="urn:microsoft.com/office/officeart/2008/layout/LinedList"/>
    <dgm:cxn modelId="{EF0709E0-A16C-4524-B0F0-8FFE302061AC}" type="presOf" srcId="{3B771BEC-22A9-44F0-93A8-6511D569DDDE}" destId="{5BE6D3EB-D61C-4936-8473-A3B3E8358B8B}" srcOrd="0" destOrd="0" presId="urn:microsoft.com/office/officeart/2008/layout/LinedList"/>
    <dgm:cxn modelId="{CA2BFDE2-59CB-4390-8D94-7703A5E18A88}" srcId="{7E9DC380-4767-409A-8AEB-9DE2D74C0BA9}" destId="{FB521B1C-82F1-4FDF-A9D4-9FD930725F83}" srcOrd="1" destOrd="0" parTransId="{4AC5EA37-13CD-40BA-BABA-50646C3B489B}" sibTransId="{130B5A4B-00E5-4007-B4D9-57F8DDFF9394}"/>
    <dgm:cxn modelId="{EA1BFDE4-5FB0-433D-9461-B5F77AD8E9D5}" type="presOf" srcId="{60A03E6C-4147-45BB-A61B-B9B626E2EDFA}" destId="{38A94532-61E1-4E1E-8795-18D41B8E336E}" srcOrd="0" destOrd="0" presId="urn:microsoft.com/office/officeart/2008/layout/LinedList"/>
    <dgm:cxn modelId="{8C100EEB-9497-489D-B425-6FF96B2BBC36}" type="presOf" srcId="{7E9DC380-4767-409A-8AEB-9DE2D74C0BA9}" destId="{08F3DB53-6AF2-4B62-B0E6-459E18255042}" srcOrd="0" destOrd="0" presId="urn:microsoft.com/office/officeart/2008/layout/LinedList"/>
    <dgm:cxn modelId="{A5B66FEB-5614-47B5-81D6-07E329F54740}" srcId="{909A33B7-610B-4701-BF9A-87C93969DC23}" destId="{F09C3A02-CC45-4B7B-8820-71F5CF7364E9}" srcOrd="0" destOrd="0" parTransId="{B4FC2457-D94E-418D-ABA5-ECC06E5564FC}" sibTransId="{6282F59B-9A0B-4778-8120-901E465224D0}"/>
    <dgm:cxn modelId="{FFEC65F1-B4E1-4A8B-9049-C6136AEBABA9}" srcId="{A98E90C7-505B-4CF3-8CDC-EC87FB7A33E2}" destId="{3B771BEC-22A9-44F0-93A8-6511D569DDDE}" srcOrd="2" destOrd="0" parTransId="{861C8CA3-E2F5-48D4-AFBF-DB3E97874D39}" sibTransId="{14572160-168B-4E86-A459-792E28D947FB}"/>
    <dgm:cxn modelId="{6F4534F2-7223-40A3-9864-7198584D10E8}" type="presOf" srcId="{A98E90C7-505B-4CF3-8CDC-EC87FB7A33E2}" destId="{0875EC9A-F163-4C7D-B27A-E1B4CB0EB1A6}" srcOrd="0" destOrd="0" presId="urn:microsoft.com/office/officeart/2008/layout/LinedList"/>
    <dgm:cxn modelId="{6F7F2691-D232-45E4-8651-99A073CFF150}" type="presParOf" srcId="{0520C6DC-005C-482C-A1C7-80E6DEFD44D5}" destId="{CC82162D-DD9D-43A4-AAC9-29ADD40BE52B}" srcOrd="0" destOrd="0" presId="urn:microsoft.com/office/officeart/2008/layout/LinedList"/>
    <dgm:cxn modelId="{56AE07ED-B37F-4029-BC07-D13426F0A9E8}" type="presParOf" srcId="{0520C6DC-005C-482C-A1C7-80E6DEFD44D5}" destId="{5ABF8C06-3461-4B44-A9E6-4A2AB17D2A1C}" srcOrd="1" destOrd="0" presId="urn:microsoft.com/office/officeart/2008/layout/LinedList"/>
    <dgm:cxn modelId="{8F4D078C-066E-4F2B-8C88-6C3D569E8487}" type="presParOf" srcId="{5ABF8C06-3461-4B44-A9E6-4A2AB17D2A1C}" destId="{08F3DB53-6AF2-4B62-B0E6-459E18255042}" srcOrd="0" destOrd="0" presId="urn:microsoft.com/office/officeart/2008/layout/LinedList"/>
    <dgm:cxn modelId="{26714718-9069-4FA1-B44C-D87853887828}" type="presParOf" srcId="{5ABF8C06-3461-4B44-A9E6-4A2AB17D2A1C}" destId="{367F05AE-0C99-4ACE-A5B6-C98D4988B851}" srcOrd="1" destOrd="0" presId="urn:microsoft.com/office/officeart/2008/layout/LinedList"/>
    <dgm:cxn modelId="{DF432F70-8AED-48A7-87F7-0EB3BE762051}" type="presParOf" srcId="{367F05AE-0C99-4ACE-A5B6-C98D4988B851}" destId="{FF58E125-EF0B-47E3-9F98-FC78B2A98FDE}" srcOrd="0" destOrd="0" presId="urn:microsoft.com/office/officeart/2008/layout/LinedList"/>
    <dgm:cxn modelId="{0890BA47-8EBC-47A9-A195-3B8D835410AD}" type="presParOf" srcId="{367F05AE-0C99-4ACE-A5B6-C98D4988B851}" destId="{15F957A9-A506-472D-B45F-83CA88B885AB}" srcOrd="1" destOrd="0" presId="urn:microsoft.com/office/officeart/2008/layout/LinedList"/>
    <dgm:cxn modelId="{8D055B0B-6FD1-47BC-8080-D4D9134CD0E7}" type="presParOf" srcId="{15F957A9-A506-472D-B45F-83CA88B885AB}" destId="{1508C841-85B9-4221-B5BA-B855DFF85DB7}" srcOrd="0" destOrd="0" presId="urn:microsoft.com/office/officeart/2008/layout/LinedList"/>
    <dgm:cxn modelId="{2E7242AF-4BFA-42FB-85AA-142B183B2AFF}" type="presParOf" srcId="{15F957A9-A506-472D-B45F-83CA88B885AB}" destId="{E4588F78-FC55-40D0-805A-3E8BE0434B4D}" srcOrd="1" destOrd="0" presId="urn:microsoft.com/office/officeart/2008/layout/LinedList"/>
    <dgm:cxn modelId="{5D44EDD1-95E5-4B94-B180-41848BEACCEE}" type="presParOf" srcId="{15F957A9-A506-472D-B45F-83CA88B885AB}" destId="{4073AC24-7136-41F7-B1CF-3FBE28320E23}" srcOrd="2" destOrd="0" presId="urn:microsoft.com/office/officeart/2008/layout/LinedList"/>
    <dgm:cxn modelId="{E625BE90-61F0-4A1A-95FD-69A46372CDCC}" type="presParOf" srcId="{367F05AE-0C99-4ACE-A5B6-C98D4988B851}" destId="{5A3BC287-67A2-48A4-A7D9-E8FF4D6F0358}" srcOrd="2" destOrd="0" presId="urn:microsoft.com/office/officeart/2008/layout/LinedList"/>
    <dgm:cxn modelId="{56E4358F-4439-41E2-B363-9317B9EB61BA}" type="presParOf" srcId="{367F05AE-0C99-4ACE-A5B6-C98D4988B851}" destId="{A5BF06A8-498A-431A-AE3F-3FB1E7AAA74C}" srcOrd="3" destOrd="0" presId="urn:microsoft.com/office/officeart/2008/layout/LinedList"/>
    <dgm:cxn modelId="{E9F73188-C431-4A46-B22A-B46EA085F987}" type="presParOf" srcId="{367F05AE-0C99-4ACE-A5B6-C98D4988B851}" destId="{97B0CBC7-621D-4DCB-BA1F-6C8E69A166C9}" srcOrd="4" destOrd="0" presId="urn:microsoft.com/office/officeart/2008/layout/LinedList"/>
    <dgm:cxn modelId="{E813FF75-F03B-4130-AFEC-385AC25E182F}" type="presParOf" srcId="{97B0CBC7-621D-4DCB-BA1F-6C8E69A166C9}" destId="{9B6AE1B4-9805-4473-A8AF-1DAFB9770487}" srcOrd="0" destOrd="0" presId="urn:microsoft.com/office/officeart/2008/layout/LinedList"/>
    <dgm:cxn modelId="{DB270534-9C11-4D6D-AB55-B8DEA7331DBB}" type="presParOf" srcId="{97B0CBC7-621D-4DCB-BA1F-6C8E69A166C9}" destId="{B4F05A0F-095D-4328-A2F0-CC3AAD2D426A}" srcOrd="1" destOrd="0" presId="urn:microsoft.com/office/officeart/2008/layout/LinedList"/>
    <dgm:cxn modelId="{8B219ADC-2E3A-4D6B-A74A-6FE1670AA487}" type="presParOf" srcId="{97B0CBC7-621D-4DCB-BA1F-6C8E69A166C9}" destId="{4B8325F2-D2FD-4B97-9A3B-F9750231A12B}" srcOrd="2" destOrd="0" presId="urn:microsoft.com/office/officeart/2008/layout/LinedList"/>
    <dgm:cxn modelId="{6603ADD6-734F-4818-83A9-0C201FA51B0A}" type="presParOf" srcId="{367F05AE-0C99-4ACE-A5B6-C98D4988B851}" destId="{661DEBB5-4C4C-42E8-B9DC-1226A3ECA825}" srcOrd="5" destOrd="0" presId="urn:microsoft.com/office/officeart/2008/layout/LinedList"/>
    <dgm:cxn modelId="{A9863AC4-7E2C-491C-878E-EA5C081E9221}" type="presParOf" srcId="{367F05AE-0C99-4ACE-A5B6-C98D4988B851}" destId="{421F82DE-0F36-4C6C-B5AC-7B41BBF5701F}" srcOrd="6" destOrd="0" presId="urn:microsoft.com/office/officeart/2008/layout/LinedList"/>
    <dgm:cxn modelId="{E79C67EF-B835-490D-A423-7BD0BF79D6F2}" type="presParOf" srcId="{0520C6DC-005C-482C-A1C7-80E6DEFD44D5}" destId="{CE828945-AFB8-407F-852E-E5CD5474EB2F}" srcOrd="2" destOrd="0" presId="urn:microsoft.com/office/officeart/2008/layout/LinedList"/>
    <dgm:cxn modelId="{2882E18F-E39D-4F5A-9FF2-41ADB81D8E30}" type="presParOf" srcId="{0520C6DC-005C-482C-A1C7-80E6DEFD44D5}" destId="{32359DFA-D5C8-498F-A6F7-81AAB921545B}" srcOrd="3" destOrd="0" presId="urn:microsoft.com/office/officeart/2008/layout/LinedList"/>
    <dgm:cxn modelId="{C4A8369C-D85E-4F58-B568-BEF20AE91525}" type="presParOf" srcId="{32359DFA-D5C8-498F-A6F7-81AAB921545B}" destId="{0875EC9A-F163-4C7D-B27A-E1B4CB0EB1A6}" srcOrd="0" destOrd="0" presId="urn:microsoft.com/office/officeart/2008/layout/LinedList"/>
    <dgm:cxn modelId="{7A575B4F-86F0-4BB5-8EDF-FE9508DCDEE7}" type="presParOf" srcId="{32359DFA-D5C8-498F-A6F7-81AAB921545B}" destId="{CB6C26BC-D2E9-4714-AB33-B6942848CD56}" srcOrd="1" destOrd="0" presId="urn:microsoft.com/office/officeart/2008/layout/LinedList"/>
    <dgm:cxn modelId="{9B46B500-2E14-428C-AAB2-7CED37DB1CF3}" type="presParOf" srcId="{CB6C26BC-D2E9-4714-AB33-B6942848CD56}" destId="{7FB1F339-50A5-4E78-BAB2-68DEFD0A71D7}" srcOrd="0" destOrd="0" presId="urn:microsoft.com/office/officeart/2008/layout/LinedList"/>
    <dgm:cxn modelId="{27CB489F-1919-45C9-9EFB-230A1993F53B}" type="presParOf" srcId="{CB6C26BC-D2E9-4714-AB33-B6942848CD56}" destId="{B0614F05-28A5-4F54-A6E6-1E07FB54C81C}" srcOrd="1" destOrd="0" presId="urn:microsoft.com/office/officeart/2008/layout/LinedList"/>
    <dgm:cxn modelId="{89D19AF5-AFD0-40B1-95DD-DEBC136E5DA5}" type="presParOf" srcId="{B0614F05-28A5-4F54-A6E6-1E07FB54C81C}" destId="{FA4B2976-F7C8-421B-B9C8-EB665C2A4E30}" srcOrd="0" destOrd="0" presId="urn:microsoft.com/office/officeart/2008/layout/LinedList"/>
    <dgm:cxn modelId="{A615BD60-7014-46FE-9413-19E871C67F20}" type="presParOf" srcId="{B0614F05-28A5-4F54-A6E6-1E07FB54C81C}" destId="{D9D3FFE7-EA27-4570-8040-5CD144CC95A1}" srcOrd="1" destOrd="0" presId="urn:microsoft.com/office/officeart/2008/layout/LinedList"/>
    <dgm:cxn modelId="{776C9897-E1D6-4359-A792-8D41A38C7CBD}" type="presParOf" srcId="{B0614F05-28A5-4F54-A6E6-1E07FB54C81C}" destId="{42676916-4DEF-4297-9383-4A9450A12F17}" srcOrd="2" destOrd="0" presId="urn:microsoft.com/office/officeart/2008/layout/LinedList"/>
    <dgm:cxn modelId="{9D089EDA-CBD5-42F4-86E7-3146D897FB9A}" type="presParOf" srcId="{CB6C26BC-D2E9-4714-AB33-B6942848CD56}" destId="{D5C82D9D-4F30-4C89-86FD-9B9E68728B7A}" srcOrd="2" destOrd="0" presId="urn:microsoft.com/office/officeart/2008/layout/LinedList"/>
    <dgm:cxn modelId="{A959CCDD-F1A2-409D-B0AF-6C81845F45D5}" type="presParOf" srcId="{CB6C26BC-D2E9-4714-AB33-B6942848CD56}" destId="{F0C43DEB-EB8F-46E9-9255-4DB2BEBF8404}" srcOrd="3" destOrd="0" presId="urn:microsoft.com/office/officeart/2008/layout/LinedList"/>
    <dgm:cxn modelId="{3DC01033-491D-48F6-9E1F-FC60368B44A4}" type="presParOf" srcId="{CB6C26BC-D2E9-4714-AB33-B6942848CD56}" destId="{0BFAADC2-3131-43B8-ABBB-FBF27F7C6E34}" srcOrd="4" destOrd="0" presId="urn:microsoft.com/office/officeart/2008/layout/LinedList"/>
    <dgm:cxn modelId="{D2E067CB-B4A6-4E79-BA29-0216D2D3BC58}" type="presParOf" srcId="{0BFAADC2-3131-43B8-ABBB-FBF27F7C6E34}" destId="{657CAB49-8E92-4D07-97DA-DAB54433E203}" srcOrd="0" destOrd="0" presId="urn:microsoft.com/office/officeart/2008/layout/LinedList"/>
    <dgm:cxn modelId="{605472FB-C5D5-407C-979A-B21E96101556}" type="presParOf" srcId="{0BFAADC2-3131-43B8-ABBB-FBF27F7C6E34}" destId="{38A94532-61E1-4E1E-8795-18D41B8E336E}" srcOrd="1" destOrd="0" presId="urn:microsoft.com/office/officeart/2008/layout/LinedList"/>
    <dgm:cxn modelId="{9950E6F8-9FA9-426B-8FA3-B14DE897C46E}" type="presParOf" srcId="{0BFAADC2-3131-43B8-ABBB-FBF27F7C6E34}" destId="{1A872E15-129E-44F0-B922-957276C5BD0A}" srcOrd="2" destOrd="0" presId="urn:microsoft.com/office/officeart/2008/layout/LinedList"/>
    <dgm:cxn modelId="{1B3FD4B1-7F5D-46F1-B1CF-79F85ADCFE0F}" type="presParOf" srcId="{CB6C26BC-D2E9-4714-AB33-B6942848CD56}" destId="{ABD40CD7-8692-4210-8264-91BAFC24E907}" srcOrd="5" destOrd="0" presId="urn:microsoft.com/office/officeart/2008/layout/LinedList"/>
    <dgm:cxn modelId="{4AC25C6C-481D-45B3-90F0-EE1BCE381773}" type="presParOf" srcId="{CB6C26BC-D2E9-4714-AB33-B6942848CD56}" destId="{DB3DF1A9-CB06-49B7-BF5A-90F5BD29BC72}" srcOrd="6" destOrd="0" presId="urn:microsoft.com/office/officeart/2008/layout/LinedList"/>
    <dgm:cxn modelId="{A1325130-DCCC-4239-9A75-9EF935FD9841}" type="presParOf" srcId="{CB6C26BC-D2E9-4714-AB33-B6942848CD56}" destId="{ECC267F1-EFB1-478F-B0C9-9125FC9E538C}" srcOrd="7" destOrd="0" presId="urn:microsoft.com/office/officeart/2008/layout/LinedList"/>
    <dgm:cxn modelId="{6B7C42C2-FF3F-4424-8F7E-58D9A1199B14}" type="presParOf" srcId="{ECC267F1-EFB1-478F-B0C9-9125FC9E538C}" destId="{4F7135D8-F1CE-4A99-9AED-BAA011223FEB}" srcOrd="0" destOrd="0" presId="urn:microsoft.com/office/officeart/2008/layout/LinedList"/>
    <dgm:cxn modelId="{5A98F299-E232-4987-92BA-263944B0A015}" type="presParOf" srcId="{ECC267F1-EFB1-478F-B0C9-9125FC9E538C}" destId="{5BE6D3EB-D61C-4936-8473-A3B3E8358B8B}" srcOrd="1" destOrd="0" presId="urn:microsoft.com/office/officeart/2008/layout/LinedList"/>
    <dgm:cxn modelId="{D7A2BC61-F25A-4FFA-BA02-D176106FE7C5}" type="presParOf" srcId="{ECC267F1-EFB1-478F-B0C9-9125FC9E538C}" destId="{44A6CF09-2D9C-47C4-BB75-658EAD5F6637}" srcOrd="2" destOrd="0" presId="urn:microsoft.com/office/officeart/2008/layout/LinedList"/>
    <dgm:cxn modelId="{F00EF79B-9D81-47D0-A823-DC70572D2757}" type="presParOf" srcId="{CB6C26BC-D2E9-4714-AB33-B6942848CD56}" destId="{7411BB4B-4377-4F29-954A-BCCE5A570743}" srcOrd="8" destOrd="0" presId="urn:microsoft.com/office/officeart/2008/layout/LinedList"/>
    <dgm:cxn modelId="{B356ED77-01CB-4F40-A7C7-2F568514E895}" type="presParOf" srcId="{CB6C26BC-D2E9-4714-AB33-B6942848CD56}" destId="{FCEB9C06-C747-4884-BF9B-7BB1CFD3EB75}" srcOrd="9" destOrd="0" presId="urn:microsoft.com/office/officeart/2008/layout/LinedList"/>
    <dgm:cxn modelId="{08BFDFBD-5A63-4944-9553-C34CF3FA4F88}" type="presParOf" srcId="{0520C6DC-005C-482C-A1C7-80E6DEFD44D5}" destId="{EAB33C5E-69A1-4CBD-A55E-97941C4B827B}" srcOrd="4" destOrd="0" presId="urn:microsoft.com/office/officeart/2008/layout/LinedList"/>
    <dgm:cxn modelId="{C9086F6C-B172-4BA9-A8DF-DE65C7B7BE22}" type="presParOf" srcId="{0520C6DC-005C-482C-A1C7-80E6DEFD44D5}" destId="{B47DF725-220A-430C-80F7-6037FA6D8045}" srcOrd="5" destOrd="0" presId="urn:microsoft.com/office/officeart/2008/layout/LinedList"/>
    <dgm:cxn modelId="{D9CF716F-28A9-4C6D-BEFC-25FAD90A298D}" type="presParOf" srcId="{B47DF725-220A-430C-80F7-6037FA6D8045}" destId="{DB312F09-D542-433F-952A-5B984BA5E36C}" srcOrd="0" destOrd="0" presId="urn:microsoft.com/office/officeart/2008/layout/LinedList"/>
    <dgm:cxn modelId="{15E602EA-99C1-47A4-AE73-5ADED48DAFA4}" type="presParOf" srcId="{B47DF725-220A-430C-80F7-6037FA6D8045}" destId="{950D9DC9-BBAC-40B3-AFA2-559DBDEC2D32}" srcOrd="1" destOrd="0" presId="urn:microsoft.com/office/officeart/2008/layout/LinedList"/>
    <dgm:cxn modelId="{B2636401-A713-4B62-B6C4-0ADC1E474E23}" type="presParOf" srcId="{950D9DC9-BBAC-40B3-AFA2-559DBDEC2D32}" destId="{58DA7B49-F7DE-4928-95B3-0BFC5F577279}" srcOrd="0" destOrd="0" presId="urn:microsoft.com/office/officeart/2008/layout/LinedList"/>
    <dgm:cxn modelId="{3C4239AA-2D58-40E0-B7BC-7C6088FFC62F}" type="presParOf" srcId="{950D9DC9-BBAC-40B3-AFA2-559DBDEC2D32}" destId="{C5D4D9CA-7DCF-434E-AD68-14C6685891F0}" srcOrd="1" destOrd="0" presId="urn:microsoft.com/office/officeart/2008/layout/LinedList"/>
    <dgm:cxn modelId="{D7856F10-3D63-476F-820B-52524846125A}" type="presParOf" srcId="{C5D4D9CA-7DCF-434E-AD68-14C6685891F0}" destId="{6A8C2233-E299-4EFC-BAE6-C13DDDDB47CE}" srcOrd="0" destOrd="0" presId="urn:microsoft.com/office/officeart/2008/layout/LinedList"/>
    <dgm:cxn modelId="{33D8E334-889A-4587-B1F4-963E13DDB870}" type="presParOf" srcId="{C5D4D9CA-7DCF-434E-AD68-14C6685891F0}" destId="{17F87965-FA76-4AFC-9CAF-686344FE8101}" srcOrd="1" destOrd="0" presId="urn:microsoft.com/office/officeart/2008/layout/LinedList"/>
    <dgm:cxn modelId="{C0AD1FA5-0275-43EF-8CDF-1FA3468EA707}" type="presParOf" srcId="{C5D4D9CA-7DCF-434E-AD68-14C6685891F0}" destId="{7B8FE604-8936-4BF9-8796-B543C0B40818}" srcOrd="2" destOrd="0" presId="urn:microsoft.com/office/officeart/2008/layout/LinedList"/>
    <dgm:cxn modelId="{DA52C0CC-2340-47A0-8245-37D750724C18}" type="presParOf" srcId="{950D9DC9-BBAC-40B3-AFA2-559DBDEC2D32}" destId="{415ED0F1-0471-437F-B1E8-760DC66120D1}" srcOrd="2" destOrd="0" presId="urn:microsoft.com/office/officeart/2008/layout/LinedList"/>
    <dgm:cxn modelId="{9F2E0A36-0381-4A48-BA4D-3025E2BC1BF5}" type="presParOf" srcId="{950D9DC9-BBAC-40B3-AFA2-559DBDEC2D32}" destId="{D447E55E-0216-48EB-8738-D3FEA89B67FC}" srcOrd="3" destOrd="0" presId="urn:microsoft.com/office/officeart/2008/layout/LinedList"/>
    <dgm:cxn modelId="{4DCB64CA-D5FA-4842-83AE-CA0F8DCA22C5}" type="presParOf" srcId="{950D9DC9-BBAC-40B3-AFA2-559DBDEC2D32}" destId="{124C098C-9238-4ADC-A716-4314ECE26A0C}" srcOrd="4" destOrd="0" presId="urn:microsoft.com/office/officeart/2008/layout/LinedList"/>
    <dgm:cxn modelId="{5E83FA04-BE94-4E91-821C-0AF99F4E4D87}" type="presParOf" srcId="{124C098C-9238-4ADC-A716-4314ECE26A0C}" destId="{83FF53FE-4895-41E5-B22A-6A5D23D6FA40}" srcOrd="0" destOrd="0" presId="urn:microsoft.com/office/officeart/2008/layout/LinedList"/>
    <dgm:cxn modelId="{D09A2B45-6105-4A65-8A17-1A06CECC1EC8}" type="presParOf" srcId="{124C098C-9238-4ADC-A716-4314ECE26A0C}" destId="{4F1D6D17-FBFA-4996-A1D3-F14CECF0856E}" srcOrd="1" destOrd="0" presId="urn:microsoft.com/office/officeart/2008/layout/LinedList"/>
    <dgm:cxn modelId="{69FFF14F-B494-4D46-9D2B-D676D765618F}" type="presParOf" srcId="{124C098C-9238-4ADC-A716-4314ECE26A0C}" destId="{7CEB1A7B-11E8-41B9-A417-58242D65D58D}" srcOrd="2" destOrd="0" presId="urn:microsoft.com/office/officeart/2008/layout/LinedList"/>
    <dgm:cxn modelId="{9994E1F7-7944-4FA7-8C3F-5FE985DF0210}" type="presParOf" srcId="{950D9DC9-BBAC-40B3-AFA2-559DBDEC2D32}" destId="{CEC7185F-8EA7-4586-92E6-3651A774A3DB}" srcOrd="5" destOrd="0" presId="urn:microsoft.com/office/officeart/2008/layout/LinedList"/>
    <dgm:cxn modelId="{96552747-D33F-4C32-8756-A55D58F95E41}" type="presParOf" srcId="{950D9DC9-BBAC-40B3-AFA2-559DBDEC2D32}" destId="{0D294407-8FA1-433F-8BB7-71F5C735E2C0}" srcOrd="6" destOrd="0" presId="urn:microsoft.com/office/officeart/2008/layout/LinedList"/>
    <dgm:cxn modelId="{F4605763-A5AC-4D13-B7CA-F7711E7B3F36}" type="presParOf" srcId="{950D9DC9-BBAC-40B3-AFA2-559DBDEC2D32}" destId="{5D53E228-956C-4C4F-A616-14C29D5E2FB6}" srcOrd="7" destOrd="0" presId="urn:microsoft.com/office/officeart/2008/layout/LinedList"/>
    <dgm:cxn modelId="{E14BB770-30B8-4E86-877A-414176753371}" type="presParOf" srcId="{5D53E228-956C-4C4F-A616-14C29D5E2FB6}" destId="{2DADBE7F-DFB3-4035-9D15-2550D6D47E90}" srcOrd="0" destOrd="0" presId="urn:microsoft.com/office/officeart/2008/layout/LinedList"/>
    <dgm:cxn modelId="{6AACF554-8361-4582-A9F5-F873A74BBA55}" type="presParOf" srcId="{5D53E228-956C-4C4F-A616-14C29D5E2FB6}" destId="{6803F121-9DF2-4C99-9EE2-F6C20317FBB7}" srcOrd="1" destOrd="0" presId="urn:microsoft.com/office/officeart/2008/layout/LinedList"/>
    <dgm:cxn modelId="{6A5F621D-597B-447C-B5BD-4C22F196BC30}" type="presParOf" srcId="{5D53E228-956C-4C4F-A616-14C29D5E2FB6}" destId="{A01E496C-B90A-478B-A091-5EB403D691FA}" srcOrd="2" destOrd="0" presId="urn:microsoft.com/office/officeart/2008/layout/LinedList"/>
    <dgm:cxn modelId="{0EE3D946-106A-476D-83B7-A23464310D5D}" type="presParOf" srcId="{950D9DC9-BBAC-40B3-AFA2-559DBDEC2D32}" destId="{1D0168F6-ACDB-4B73-873F-57C4C933B99B}" srcOrd="8" destOrd="0" presId="urn:microsoft.com/office/officeart/2008/layout/LinedList"/>
    <dgm:cxn modelId="{6514F161-6A6B-4F22-AA28-27C8020E26A5}" type="presParOf" srcId="{950D9DC9-BBAC-40B3-AFA2-559DBDEC2D32}" destId="{D6DB0B62-1267-49D6-9C63-570DD8BF4F2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718A0-C25C-4E09-838B-92F8CED86977}">
      <dsp:nvSpPr>
        <dsp:cNvPr id="0" name=""/>
        <dsp:cNvSpPr/>
      </dsp:nvSpPr>
      <dsp:spPr>
        <a:xfrm>
          <a:off x="0" y="2446"/>
          <a:ext cx="73010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C4395-5291-4C9D-8039-957515DC1642}">
      <dsp:nvSpPr>
        <dsp:cNvPr id="0" name=""/>
        <dsp:cNvSpPr/>
      </dsp:nvSpPr>
      <dsp:spPr>
        <a:xfrm>
          <a:off x="0" y="2446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/>
            <a:t>PAN (Personal Area Network)</a:t>
          </a:r>
          <a:r>
            <a:rPr lang="sk-SK" sz="2100" kern="1200"/>
            <a:t> – Osobná sieť určená na prepojenie zariadení v bezprostrednej blízkosti jedného používateľa (napr. Bluetooth, USB, Wi-Fi medzi mobilom a notebookom).</a:t>
          </a:r>
          <a:endParaRPr lang="en-US" sz="2100" kern="1200"/>
        </a:p>
      </dsp:txBody>
      <dsp:txXfrm>
        <a:off x="0" y="2446"/>
        <a:ext cx="7301068" cy="1668672"/>
      </dsp:txXfrm>
    </dsp:sp>
    <dsp:sp modelId="{4D867375-9588-4469-A5C5-12B08D5BC619}">
      <dsp:nvSpPr>
        <dsp:cNvPr id="0" name=""/>
        <dsp:cNvSpPr/>
      </dsp:nvSpPr>
      <dsp:spPr>
        <a:xfrm>
          <a:off x="0" y="1671119"/>
          <a:ext cx="7301068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1784F-55F2-45A5-8DD8-A6BB1F931801}">
      <dsp:nvSpPr>
        <dsp:cNvPr id="0" name=""/>
        <dsp:cNvSpPr/>
      </dsp:nvSpPr>
      <dsp:spPr>
        <a:xfrm>
          <a:off x="0" y="1671119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 dirty="0"/>
            <a:t>LAN (</a:t>
          </a:r>
          <a:r>
            <a:rPr lang="sk-SK" sz="2100" b="1" kern="1200" dirty="0" err="1"/>
            <a:t>Local</a:t>
          </a:r>
          <a:r>
            <a:rPr lang="sk-SK" sz="2100" b="1" kern="1200" dirty="0"/>
            <a:t> </a:t>
          </a:r>
          <a:r>
            <a:rPr lang="sk-SK" sz="2100" b="1" kern="1200" dirty="0" err="1"/>
            <a:t>Area</a:t>
          </a:r>
          <a:r>
            <a:rPr lang="sk-SK" sz="2100" b="1" kern="1200" dirty="0"/>
            <a:t> </a:t>
          </a:r>
          <a:r>
            <a:rPr lang="sk-SK" sz="2100" b="1" kern="1200" dirty="0" err="1"/>
            <a:t>Network</a:t>
          </a:r>
          <a:r>
            <a:rPr lang="sk-SK" sz="2100" b="1" kern="1200" dirty="0"/>
            <a:t>)</a:t>
          </a:r>
          <a:r>
            <a:rPr lang="sk-SK" sz="2100" kern="1200" dirty="0"/>
            <a:t> – Miestna sieť pokrývajúca malé geografické oblasti, ako sú domácnosti, školy alebo firmy. Typicky využíva káblové alebo bezdrôtové pripojenie (Wi-Fi, Ethernet).</a:t>
          </a:r>
          <a:endParaRPr lang="en-US" sz="2100" kern="1200" dirty="0"/>
        </a:p>
      </dsp:txBody>
      <dsp:txXfrm>
        <a:off x="0" y="1671119"/>
        <a:ext cx="7301068" cy="1668672"/>
      </dsp:txXfrm>
    </dsp:sp>
    <dsp:sp modelId="{D6C4F2DA-D251-47C3-9D75-B062ADDC6DAD}">
      <dsp:nvSpPr>
        <dsp:cNvPr id="0" name=""/>
        <dsp:cNvSpPr/>
      </dsp:nvSpPr>
      <dsp:spPr>
        <a:xfrm>
          <a:off x="0" y="3339792"/>
          <a:ext cx="7301068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611E2-AD1A-41C8-981F-B2AB4042E082}">
      <dsp:nvSpPr>
        <dsp:cNvPr id="0" name=""/>
        <dsp:cNvSpPr/>
      </dsp:nvSpPr>
      <dsp:spPr>
        <a:xfrm>
          <a:off x="0" y="3339792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/>
            <a:t>WAN (Wide Area Network)</a:t>
          </a:r>
          <a:r>
            <a:rPr lang="sk-SK" sz="2100" kern="1200"/>
            <a:t> – Rozsiahla sieť, ktorá prepája veľké geografické oblasti, napríklad mestá, štáty alebo kontinenty. Príkladom je internet. WAN siete využívajú poskytovateľov služieb a rôzne technológie, ako optické vlákna alebo satelitné spojenia.</a:t>
          </a:r>
          <a:endParaRPr lang="en-US" sz="2100" kern="1200"/>
        </a:p>
      </dsp:txBody>
      <dsp:txXfrm>
        <a:off x="0" y="3339792"/>
        <a:ext cx="7301068" cy="166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BE10-41B6-43D9-80D7-2390DE6C3C63}">
      <dsp:nvSpPr>
        <dsp:cNvPr id="0" name=""/>
        <dsp:cNvSpPr/>
      </dsp:nvSpPr>
      <dsp:spPr>
        <a:xfrm>
          <a:off x="0" y="2446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A5106-84B2-4A6B-A997-601270A51E0F}">
      <dsp:nvSpPr>
        <dsp:cNvPr id="0" name=""/>
        <dsp:cNvSpPr/>
      </dsp:nvSpPr>
      <dsp:spPr>
        <a:xfrm>
          <a:off x="0" y="2446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 dirty="0"/>
            <a:t>Hviezdicová topológia (</a:t>
          </a:r>
          <a:r>
            <a:rPr lang="sk-SK" sz="2100" b="1" kern="1200" dirty="0" err="1"/>
            <a:t>Star</a:t>
          </a:r>
          <a:r>
            <a:rPr lang="sk-SK" sz="2100" b="1" kern="1200" dirty="0"/>
            <a:t>)</a:t>
          </a:r>
          <a:r>
            <a:rPr lang="sk-SK" sz="2100" kern="1200" dirty="0"/>
            <a:t> – Všetky zariadenia sú pripojené k centrálnemu uzlu (switch, router, server). Ak centrálne zariadenie zlyhá, sieť prestane fungovať. Výhoda: jednoduchá správa a odolnosť voči výpadku jednotlivých zariadení.</a:t>
          </a:r>
          <a:endParaRPr lang="en-US" sz="2100" kern="1200" dirty="0"/>
        </a:p>
      </dsp:txBody>
      <dsp:txXfrm>
        <a:off x="0" y="2446"/>
        <a:ext cx="7301068" cy="1668672"/>
      </dsp:txXfrm>
    </dsp:sp>
    <dsp:sp modelId="{116ABD7D-365E-426C-BD23-098D6E69686B}">
      <dsp:nvSpPr>
        <dsp:cNvPr id="0" name=""/>
        <dsp:cNvSpPr/>
      </dsp:nvSpPr>
      <dsp:spPr>
        <a:xfrm>
          <a:off x="0" y="1671119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A9975-D413-422E-8F73-AB07563C3CD4}">
      <dsp:nvSpPr>
        <dsp:cNvPr id="0" name=""/>
        <dsp:cNvSpPr/>
      </dsp:nvSpPr>
      <dsp:spPr>
        <a:xfrm>
          <a:off x="0" y="1671119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 dirty="0" err="1"/>
            <a:t>Zbernicová</a:t>
          </a:r>
          <a:r>
            <a:rPr lang="sk-SK" sz="2100" b="1" kern="1200" dirty="0"/>
            <a:t> topológia (</a:t>
          </a:r>
          <a:r>
            <a:rPr lang="sk-SK" sz="2100" b="1" kern="1200" dirty="0" err="1"/>
            <a:t>Bus</a:t>
          </a:r>
          <a:r>
            <a:rPr lang="sk-SK" sz="2100" b="1" kern="1200" dirty="0"/>
            <a:t>)</a:t>
          </a:r>
          <a:r>
            <a:rPr lang="sk-SK" sz="2100" kern="1200" dirty="0"/>
            <a:t> – Všetky zariadenia sú pripojené k jednému hlavnému káblu (zbernici). Dáta sa prenášajú v oboch smeroch. Ak sa zbernica poškodí, sieť prestane fungovať. Výhoda: nízke náklady, ale slabšia stabilita pri väčšom počte zariadení.</a:t>
          </a:r>
          <a:endParaRPr lang="en-US" sz="2100" kern="1200" dirty="0"/>
        </a:p>
      </dsp:txBody>
      <dsp:txXfrm>
        <a:off x="0" y="1671119"/>
        <a:ext cx="7301068" cy="1668672"/>
      </dsp:txXfrm>
    </dsp:sp>
    <dsp:sp modelId="{A8CC2349-EDC1-48D1-832B-69946F857CF4}">
      <dsp:nvSpPr>
        <dsp:cNvPr id="0" name=""/>
        <dsp:cNvSpPr/>
      </dsp:nvSpPr>
      <dsp:spPr>
        <a:xfrm>
          <a:off x="0" y="3339792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7A5C-CAFF-4C4B-8FF8-078963C90639}">
      <dsp:nvSpPr>
        <dsp:cNvPr id="0" name=""/>
        <dsp:cNvSpPr/>
      </dsp:nvSpPr>
      <dsp:spPr>
        <a:xfrm>
          <a:off x="0" y="3339792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b="1" kern="1200"/>
            <a:t>Kruhová topológia (Ring)</a:t>
          </a:r>
          <a:r>
            <a:rPr lang="sk-SK" sz="2100" kern="1200"/>
            <a:t> – Každé zariadenie je pripojené k dvom susedným, čím vytvára uzavretý kruh. Dáta sa posielajú v jednom alebo oboch smeroch. Výhoda: rovnomerné zaťaženie siete, nevýhoda: výpadok jedného zariadenia môže ovplyvniť celú sieť.</a:t>
          </a:r>
          <a:endParaRPr lang="en-US" sz="2100" kern="1200"/>
        </a:p>
      </dsp:txBody>
      <dsp:txXfrm>
        <a:off x="0" y="3339792"/>
        <a:ext cx="7301068" cy="1668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E185-2A28-4B4C-BC71-DF022D07A836}">
      <dsp:nvSpPr>
        <dsp:cNvPr id="0" name=""/>
        <dsp:cNvSpPr/>
      </dsp:nvSpPr>
      <dsp:spPr>
        <a:xfrm>
          <a:off x="0" y="85625"/>
          <a:ext cx="7301068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i="0" kern="1200" baseline="0"/>
            <a:t>Router (smerovač)</a:t>
          </a:r>
          <a:r>
            <a:rPr lang="sk-SK" sz="2300" b="0" i="0" kern="1200" baseline="0"/>
            <a:t> – Prepája siete, riadi tok dát, umožňuje pripojenie na internet. </a:t>
          </a:r>
          <a:endParaRPr lang="en-US" sz="2300" kern="1200"/>
        </a:p>
      </dsp:txBody>
      <dsp:txXfrm>
        <a:off x="44664" y="130289"/>
        <a:ext cx="7211740" cy="825612"/>
      </dsp:txXfrm>
    </dsp:sp>
    <dsp:sp modelId="{108F48D0-DD58-4CF3-B978-030941C0496D}">
      <dsp:nvSpPr>
        <dsp:cNvPr id="0" name=""/>
        <dsp:cNvSpPr/>
      </dsp:nvSpPr>
      <dsp:spPr>
        <a:xfrm>
          <a:off x="0" y="1066805"/>
          <a:ext cx="7301068" cy="914940"/>
        </a:xfrm>
        <a:prstGeom prst="roundRect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i="0" kern="1200" baseline="0"/>
            <a:t>Switch (prepínač)</a:t>
          </a:r>
          <a:r>
            <a:rPr lang="sk-SK" sz="2300" b="0" i="0" kern="1200" baseline="0"/>
            <a:t> – Prepája zariadenia v LAN, posiela dáta len na určené zariadenie. </a:t>
          </a:r>
          <a:endParaRPr lang="en-US" sz="2300" kern="1200"/>
        </a:p>
      </dsp:txBody>
      <dsp:txXfrm>
        <a:off x="44664" y="1111469"/>
        <a:ext cx="7211740" cy="825612"/>
      </dsp:txXfrm>
    </dsp:sp>
    <dsp:sp modelId="{CABA0ACD-E449-48C0-B0DB-5FA647B6DB37}">
      <dsp:nvSpPr>
        <dsp:cNvPr id="0" name=""/>
        <dsp:cNvSpPr/>
      </dsp:nvSpPr>
      <dsp:spPr>
        <a:xfrm>
          <a:off x="0" y="2047985"/>
          <a:ext cx="7301068" cy="9149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i="0" kern="1200" baseline="0"/>
            <a:t>Hub (rozbočovač)</a:t>
          </a:r>
          <a:r>
            <a:rPr lang="sk-SK" sz="2300" b="0" i="0" kern="1200" baseline="0"/>
            <a:t> – Posiela dáta všetkým zariadeniam v sieti, menej efektívny ako switch. </a:t>
          </a:r>
          <a:endParaRPr lang="en-US" sz="2300" kern="1200"/>
        </a:p>
      </dsp:txBody>
      <dsp:txXfrm>
        <a:off x="44664" y="2092649"/>
        <a:ext cx="7211740" cy="825612"/>
      </dsp:txXfrm>
    </dsp:sp>
    <dsp:sp modelId="{CA25DA7E-890B-4397-AB99-3F1F3E6CA9FD}">
      <dsp:nvSpPr>
        <dsp:cNvPr id="0" name=""/>
        <dsp:cNvSpPr/>
      </dsp:nvSpPr>
      <dsp:spPr>
        <a:xfrm>
          <a:off x="0" y="3029166"/>
          <a:ext cx="7301068" cy="914940"/>
        </a:xfrm>
        <a:prstGeom prst="roundRect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i="0" kern="1200" baseline="0"/>
            <a:t>Access Point</a:t>
          </a:r>
          <a:r>
            <a:rPr lang="sk-SK" sz="2300" b="0" i="0" kern="1200" baseline="0"/>
            <a:t> – Umožňuje bezdrôtové pripojenie k sieti (Wi-Fi), rozširuje pokrytie. </a:t>
          </a:r>
          <a:endParaRPr lang="en-US" sz="2300" kern="1200"/>
        </a:p>
      </dsp:txBody>
      <dsp:txXfrm>
        <a:off x="44664" y="3073830"/>
        <a:ext cx="7211740" cy="825612"/>
      </dsp:txXfrm>
    </dsp:sp>
    <dsp:sp modelId="{AEF07276-26C9-44CB-ADC2-7C3AFFBBCA5C}">
      <dsp:nvSpPr>
        <dsp:cNvPr id="0" name=""/>
        <dsp:cNvSpPr/>
      </dsp:nvSpPr>
      <dsp:spPr>
        <a:xfrm>
          <a:off x="0" y="4010346"/>
          <a:ext cx="7301068" cy="9149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i="0" kern="1200" baseline="0"/>
            <a:t>Firewall</a:t>
          </a:r>
          <a:r>
            <a:rPr lang="sk-SK" sz="2300" b="0" i="0" kern="1200" baseline="0"/>
            <a:t> – Chráni sieť pred neoprávneným prístupom a kybernetickými hrozbami. </a:t>
          </a:r>
          <a:endParaRPr lang="en-US" sz="2300" kern="1200"/>
        </a:p>
      </dsp:txBody>
      <dsp:txXfrm>
        <a:off x="44664" y="4055010"/>
        <a:ext cx="7211740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B5E17-29C9-4C28-900D-A8518326E35E}">
      <dsp:nvSpPr>
        <dsp:cNvPr id="0" name=""/>
        <dsp:cNvSpPr/>
      </dsp:nvSpPr>
      <dsp:spPr>
        <a:xfrm>
          <a:off x="0" y="20330"/>
          <a:ext cx="5452671" cy="80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kern="1200" dirty="0"/>
            <a:t>TCP/IP model má 4 vrstvy:</a:t>
          </a:r>
          <a:endParaRPr lang="en-US" sz="2000" kern="1200" dirty="0"/>
        </a:p>
      </dsp:txBody>
      <dsp:txXfrm>
        <a:off x="39242" y="59572"/>
        <a:ext cx="5374187" cy="725388"/>
      </dsp:txXfrm>
    </dsp:sp>
    <dsp:sp modelId="{5E7F4442-8B9A-4FAA-983A-BB65B15A45AE}">
      <dsp:nvSpPr>
        <dsp:cNvPr id="0" name=""/>
        <dsp:cNvSpPr/>
      </dsp:nvSpPr>
      <dsp:spPr>
        <a:xfrm>
          <a:off x="0" y="881803"/>
          <a:ext cx="5452671" cy="80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/>
            <a:t>Linková vrstva</a:t>
          </a:r>
          <a:r>
            <a:rPr lang="sk-SK" sz="2000" kern="1200"/>
            <a:t> – Pracuje s fyzickým prenosom dát (Ethernet, Wi-Fi).</a:t>
          </a:r>
          <a:endParaRPr lang="en-US" sz="2000" kern="1200"/>
        </a:p>
      </dsp:txBody>
      <dsp:txXfrm>
        <a:off x="39242" y="921045"/>
        <a:ext cx="5374187" cy="725388"/>
      </dsp:txXfrm>
    </dsp:sp>
    <dsp:sp modelId="{419883CF-DC5E-4047-A117-C972FB64D255}">
      <dsp:nvSpPr>
        <dsp:cNvPr id="0" name=""/>
        <dsp:cNvSpPr/>
      </dsp:nvSpPr>
      <dsp:spPr>
        <a:xfrm>
          <a:off x="0" y="1743275"/>
          <a:ext cx="5452671" cy="80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/>
            <a:t>Internetová vrstva</a:t>
          </a:r>
          <a:r>
            <a:rPr lang="sk-SK" sz="2000" kern="1200"/>
            <a:t> – Smerovanie paketov medzi sieťami (IP, ICMP).</a:t>
          </a:r>
          <a:endParaRPr lang="en-US" sz="2000" kern="1200"/>
        </a:p>
      </dsp:txBody>
      <dsp:txXfrm>
        <a:off x="39242" y="1782517"/>
        <a:ext cx="5374187" cy="725388"/>
      </dsp:txXfrm>
    </dsp:sp>
    <dsp:sp modelId="{375C6D91-5430-4387-8A38-B7267082784A}">
      <dsp:nvSpPr>
        <dsp:cNvPr id="0" name=""/>
        <dsp:cNvSpPr/>
      </dsp:nvSpPr>
      <dsp:spPr>
        <a:xfrm>
          <a:off x="0" y="2604747"/>
          <a:ext cx="5452671" cy="80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/>
            <a:t>Transportná vrstva</a:t>
          </a:r>
          <a:r>
            <a:rPr lang="sk-SK" sz="2000" kern="1200"/>
            <a:t> – Riadi prenos dát medzi zariadeniami: </a:t>
          </a:r>
          <a:endParaRPr lang="en-US" sz="2000" kern="1200"/>
        </a:p>
      </dsp:txBody>
      <dsp:txXfrm>
        <a:off x="39242" y="2643989"/>
        <a:ext cx="5374187" cy="725388"/>
      </dsp:txXfrm>
    </dsp:sp>
    <dsp:sp modelId="{02014AF1-CE90-4669-8AD9-74A45481E0D8}">
      <dsp:nvSpPr>
        <dsp:cNvPr id="0" name=""/>
        <dsp:cNvSpPr/>
      </dsp:nvSpPr>
      <dsp:spPr>
        <a:xfrm>
          <a:off x="0" y="3408619"/>
          <a:ext cx="5452671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2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b="1" kern="1200" dirty="0"/>
            <a:t>TCP (</a:t>
          </a:r>
          <a:r>
            <a:rPr lang="sk-SK" sz="1800" b="1" kern="1200" dirty="0" err="1"/>
            <a:t>Transmission</a:t>
          </a:r>
          <a:r>
            <a:rPr lang="sk-SK" sz="1800" b="1" kern="1200" dirty="0"/>
            <a:t> </a:t>
          </a:r>
          <a:r>
            <a:rPr lang="sk-SK" sz="1800" b="1" kern="1200" dirty="0" err="1"/>
            <a:t>Control</a:t>
          </a:r>
          <a:r>
            <a:rPr lang="sk-SK" sz="1800" b="1" kern="1200" dirty="0"/>
            <a:t> </a:t>
          </a:r>
          <a:r>
            <a:rPr lang="sk-SK" sz="1800" b="1" kern="1200" dirty="0" err="1"/>
            <a:t>Protocol</a:t>
          </a:r>
          <a:r>
            <a:rPr lang="sk-SK" sz="1800" b="1" kern="1200" dirty="0"/>
            <a:t>)</a:t>
          </a:r>
          <a:r>
            <a:rPr lang="sk-SK" sz="1800" kern="1200" dirty="0"/>
            <a:t> – Spoľahlivý, zabezpečený prenos.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b="1" kern="1200" dirty="0"/>
            <a:t>UDP (User Datagram </a:t>
          </a:r>
          <a:r>
            <a:rPr lang="sk-SK" sz="1800" b="1" kern="1200" dirty="0" err="1"/>
            <a:t>Protocol</a:t>
          </a:r>
          <a:r>
            <a:rPr lang="sk-SK" sz="1800" b="1" kern="1200" dirty="0"/>
            <a:t>)</a:t>
          </a:r>
          <a:r>
            <a:rPr lang="sk-SK" sz="1800" kern="1200" dirty="0"/>
            <a:t> – Rýchly, ale nespoľahlivý prenos (</a:t>
          </a:r>
          <a:r>
            <a:rPr lang="sk-SK" sz="1800" kern="1200" dirty="0" err="1"/>
            <a:t>streaming</a:t>
          </a:r>
          <a:r>
            <a:rPr lang="sk-SK" sz="1800" kern="1200" dirty="0"/>
            <a:t>, VoIP).</a:t>
          </a:r>
          <a:endParaRPr lang="en-US" sz="1800" kern="1200" dirty="0"/>
        </a:p>
      </dsp:txBody>
      <dsp:txXfrm>
        <a:off x="0" y="3408619"/>
        <a:ext cx="5452671" cy="1117800"/>
      </dsp:txXfrm>
    </dsp:sp>
    <dsp:sp modelId="{430B9ECB-E0E9-46CD-81B5-782CF2AD4633}">
      <dsp:nvSpPr>
        <dsp:cNvPr id="0" name=""/>
        <dsp:cNvSpPr/>
      </dsp:nvSpPr>
      <dsp:spPr>
        <a:xfrm>
          <a:off x="0" y="4526419"/>
          <a:ext cx="5452671" cy="80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/>
            <a:t>Aplikačná vrstva</a:t>
          </a:r>
          <a:r>
            <a:rPr lang="sk-SK" sz="2000" kern="1200"/>
            <a:t> – Obsahuje protokoly pre koncové aplikácie (HTTP, FTP, DNS).</a:t>
          </a:r>
          <a:endParaRPr lang="en-US" sz="2000" kern="1200"/>
        </a:p>
      </dsp:txBody>
      <dsp:txXfrm>
        <a:off x="39242" y="4565661"/>
        <a:ext cx="5374187" cy="7253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FCBE5-7B51-4BBB-A27D-55D3C7E7DF5D}">
      <dsp:nvSpPr>
        <dsp:cNvPr id="0" name=""/>
        <dsp:cNvSpPr/>
      </dsp:nvSpPr>
      <dsp:spPr>
        <a:xfrm>
          <a:off x="0" y="85625"/>
          <a:ext cx="7301068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 dirty="0"/>
            <a:t>HTTP (</a:t>
          </a:r>
          <a:r>
            <a:rPr lang="sk-SK" sz="2300" b="1" kern="1200" dirty="0" err="1"/>
            <a:t>HyperText</a:t>
          </a:r>
          <a:r>
            <a:rPr lang="sk-SK" sz="2300" b="1" kern="1200" dirty="0"/>
            <a:t> Transfer </a:t>
          </a:r>
          <a:r>
            <a:rPr lang="sk-SK" sz="2300" b="1" kern="1200" dirty="0" err="1"/>
            <a:t>Protocol</a:t>
          </a:r>
          <a:r>
            <a:rPr lang="sk-SK" sz="2300" b="1" kern="1200" dirty="0"/>
            <a:t>)</a:t>
          </a:r>
          <a:r>
            <a:rPr lang="sk-SK" sz="2300" kern="1200" dirty="0"/>
            <a:t> – Prenos webových stránok bez šifrovania.</a:t>
          </a:r>
          <a:endParaRPr lang="en-US" sz="2300" kern="1200" dirty="0"/>
        </a:p>
      </dsp:txBody>
      <dsp:txXfrm>
        <a:off x="44664" y="130289"/>
        <a:ext cx="7211740" cy="825612"/>
      </dsp:txXfrm>
    </dsp:sp>
    <dsp:sp modelId="{8F47FBD4-9D61-4988-9AD4-DEEBCADFB9FF}">
      <dsp:nvSpPr>
        <dsp:cNvPr id="0" name=""/>
        <dsp:cNvSpPr/>
      </dsp:nvSpPr>
      <dsp:spPr>
        <a:xfrm>
          <a:off x="0" y="1066805"/>
          <a:ext cx="7301068" cy="914940"/>
        </a:xfrm>
        <a:prstGeom prst="roundRect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HTTPS (HTTP Secure)</a:t>
          </a:r>
          <a:r>
            <a:rPr lang="sk-SK" sz="2300" kern="1200"/>
            <a:t> – Šifrovaný prenos cez SSL/TLS, bezpečný web.</a:t>
          </a:r>
          <a:endParaRPr lang="en-US" sz="2300" kern="1200"/>
        </a:p>
      </dsp:txBody>
      <dsp:txXfrm>
        <a:off x="44664" y="1111469"/>
        <a:ext cx="7211740" cy="825612"/>
      </dsp:txXfrm>
    </dsp:sp>
    <dsp:sp modelId="{E43C3AB3-A485-4BD1-BC4D-5A347FB872CC}">
      <dsp:nvSpPr>
        <dsp:cNvPr id="0" name=""/>
        <dsp:cNvSpPr/>
      </dsp:nvSpPr>
      <dsp:spPr>
        <a:xfrm>
          <a:off x="0" y="2047985"/>
          <a:ext cx="7301068" cy="9149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FTP (File Transfer Protocol)</a:t>
          </a:r>
          <a:r>
            <a:rPr lang="sk-SK" sz="2300" kern="1200"/>
            <a:t> – Prenos súborov medzi serverom a klientom.</a:t>
          </a:r>
          <a:endParaRPr lang="en-US" sz="2300" kern="1200"/>
        </a:p>
      </dsp:txBody>
      <dsp:txXfrm>
        <a:off x="44664" y="2092649"/>
        <a:ext cx="7211740" cy="825612"/>
      </dsp:txXfrm>
    </dsp:sp>
    <dsp:sp modelId="{92D38F51-B436-4D1C-BB31-A63316D30EB4}">
      <dsp:nvSpPr>
        <dsp:cNvPr id="0" name=""/>
        <dsp:cNvSpPr/>
      </dsp:nvSpPr>
      <dsp:spPr>
        <a:xfrm>
          <a:off x="0" y="3029166"/>
          <a:ext cx="7301068" cy="914940"/>
        </a:xfrm>
        <a:prstGeom prst="roundRect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DNS (Domain Name System)</a:t>
          </a:r>
          <a:r>
            <a:rPr lang="sk-SK" sz="2300" kern="1200"/>
            <a:t> – Prekladá doménové mená na IP adresy.</a:t>
          </a:r>
          <a:endParaRPr lang="en-US" sz="2300" kern="1200"/>
        </a:p>
      </dsp:txBody>
      <dsp:txXfrm>
        <a:off x="44664" y="3073830"/>
        <a:ext cx="7211740" cy="825612"/>
      </dsp:txXfrm>
    </dsp:sp>
    <dsp:sp modelId="{1B8C02B6-36CE-4598-A4B5-DE799F20B08A}">
      <dsp:nvSpPr>
        <dsp:cNvPr id="0" name=""/>
        <dsp:cNvSpPr/>
      </dsp:nvSpPr>
      <dsp:spPr>
        <a:xfrm>
          <a:off x="0" y="4010346"/>
          <a:ext cx="7301068" cy="9149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b="1" kern="1200"/>
            <a:t>DHCP (Dynamic Host Configuration Protocol)</a:t>
          </a:r>
          <a:r>
            <a:rPr lang="sk-SK" sz="2300" kern="1200"/>
            <a:t> – Automatické priraďovanie IP adries.</a:t>
          </a:r>
          <a:endParaRPr lang="en-US" sz="2300" kern="1200"/>
        </a:p>
      </dsp:txBody>
      <dsp:txXfrm>
        <a:off x="44664" y="4055010"/>
        <a:ext cx="7211740" cy="825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188F-5DBB-4033-9CA8-73A61CB353DF}">
      <dsp:nvSpPr>
        <dsp:cNvPr id="0" name=""/>
        <dsp:cNvSpPr/>
      </dsp:nvSpPr>
      <dsp:spPr>
        <a:xfrm>
          <a:off x="0" y="2446"/>
          <a:ext cx="73010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01DCD-A9DB-482E-BF61-051260F2F8C1}">
      <dsp:nvSpPr>
        <dsp:cNvPr id="0" name=""/>
        <dsp:cNvSpPr/>
      </dsp:nvSpPr>
      <dsp:spPr>
        <a:xfrm>
          <a:off x="0" y="2446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b="1" kern="1200"/>
            <a:t>SSL/TLS (Secure Sockets Layer / Transport Layer Security)</a:t>
          </a:r>
          <a:r>
            <a:rPr lang="sk-SK" sz="3300" kern="1200"/>
            <a:t> – Šifrovanie komunikácie na internete (HTTPS).</a:t>
          </a:r>
          <a:endParaRPr lang="en-US" sz="3300" kern="1200"/>
        </a:p>
      </dsp:txBody>
      <dsp:txXfrm>
        <a:off x="0" y="2446"/>
        <a:ext cx="7301068" cy="1668672"/>
      </dsp:txXfrm>
    </dsp:sp>
    <dsp:sp modelId="{7D8A176F-75D2-41D2-A67B-D9281E43048A}">
      <dsp:nvSpPr>
        <dsp:cNvPr id="0" name=""/>
        <dsp:cNvSpPr/>
      </dsp:nvSpPr>
      <dsp:spPr>
        <a:xfrm>
          <a:off x="0" y="1671119"/>
          <a:ext cx="7301068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EC009-BE1C-4367-93BE-EC89687AFD5C}">
      <dsp:nvSpPr>
        <dsp:cNvPr id="0" name=""/>
        <dsp:cNvSpPr/>
      </dsp:nvSpPr>
      <dsp:spPr>
        <a:xfrm>
          <a:off x="0" y="1671119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b="1" kern="1200"/>
            <a:t>VPN (Virtual Private Network)</a:t>
          </a:r>
          <a:r>
            <a:rPr lang="sk-SK" sz="3300" kern="1200"/>
            <a:t> – Bezpečné šifrované pripojenie cez verejnú sieť.</a:t>
          </a:r>
          <a:endParaRPr lang="en-US" sz="3300" kern="1200"/>
        </a:p>
      </dsp:txBody>
      <dsp:txXfrm>
        <a:off x="0" y="1671119"/>
        <a:ext cx="7301068" cy="1668672"/>
      </dsp:txXfrm>
    </dsp:sp>
    <dsp:sp modelId="{734DD7D1-3081-40AA-839B-D4BB207B51B9}">
      <dsp:nvSpPr>
        <dsp:cNvPr id="0" name=""/>
        <dsp:cNvSpPr/>
      </dsp:nvSpPr>
      <dsp:spPr>
        <a:xfrm>
          <a:off x="0" y="3339792"/>
          <a:ext cx="7301068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C1DBA-5EE5-44DD-AA26-FA3DDE220DAE}">
      <dsp:nvSpPr>
        <dsp:cNvPr id="0" name=""/>
        <dsp:cNvSpPr/>
      </dsp:nvSpPr>
      <dsp:spPr>
        <a:xfrm>
          <a:off x="0" y="3339792"/>
          <a:ext cx="7301068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300" b="1" kern="1200"/>
            <a:t>IPSec (Internet Protocol Security)</a:t>
          </a:r>
          <a:r>
            <a:rPr lang="sk-SK" sz="3300" kern="1200"/>
            <a:t> – Šifrovanie a zabezpečenie dát na sieťovej vrstve.</a:t>
          </a:r>
          <a:endParaRPr lang="en-US" sz="3300" kern="1200"/>
        </a:p>
      </dsp:txBody>
      <dsp:txXfrm>
        <a:off x="0" y="3339792"/>
        <a:ext cx="7301068" cy="1668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2162D-DD9D-43A4-AAC9-29ADD40BE52B}">
      <dsp:nvSpPr>
        <dsp:cNvPr id="0" name=""/>
        <dsp:cNvSpPr/>
      </dsp:nvSpPr>
      <dsp:spPr>
        <a:xfrm>
          <a:off x="0" y="2446"/>
          <a:ext cx="73010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DB53-6AF2-4B62-B0E6-459E18255042}">
      <dsp:nvSpPr>
        <dsp:cNvPr id="0" name=""/>
        <dsp:cNvSpPr/>
      </dsp:nvSpPr>
      <dsp:spPr>
        <a:xfrm>
          <a:off x="0" y="2446"/>
          <a:ext cx="1460213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i="0" kern="1200" baseline="0"/>
            <a:t>1. Domáce siete a Wi-Fi</a:t>
          </a:r>
          <a:endParaRPr lang="en-US" sz="1700" kern="1200"/>
        </a:p>
      </dsp:txBody>
      <dsp:txXfrm>
        <a:off x="0" y="2446"/>
        <a:ext cx="1460213" cy="1668672"/>
      </dsp:txXfrm>
    </dsp:sp>
    <dsp:sp modelId="{E4588F78-FC55-40D0-805A-3E8BE0434B4D}">
      <dsp:nvSpPr>
        <dsp:cNvPr id="0" name=""/>
        <dsp:cNvSpPr/>
      </dsp:nvSpPr>
      <dsp:spPr>
        <a:xfrm>
          <a:off x="1569729" y="41230"/>
          <a:ext cx="5731338" cy="775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Použitie</a:t>
          </a:r>
          <a:r>
            <a:rPr lang="sk-SK" sz="1400" b="0" i="0" kern="1200" baseline="0"/>
            <a:t>: Pripojenie zariadení (počítače, smartfóny, TV, IoT) k internetu. </a:t>
          </a:r>
          <a:endParaRPr lang="en-US" sz="1400" kern="1200"/>
        </a:p>
      </dsp:txBody>
      <dsp:txXfrm>
        <a:off x="1569729" y="41230"/>
        <a:ext cx="5731338" cy="775672"/>
      </dsp:txXfrm>
    </dsp:sp>
    <dsp:sp modelId="{5A3BC287-67A2-48A4-A7D9-E8FF4D6F0358}">
      <dsp:nvSpPr>
        <dsp:cNvPr id="0" name=""/>
        <dsp:cNvSpPr/>
      </dsp:nvSpPr>
      <dsp:spPr>
        <a:xfrm>
          <a:off x="1460213" y="816902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05A0F-095D-4328-A2F0-CC3AAD2D426A}">
      <dsp:nvSpPr>
        <dsp:cNvPr id="0" name=""/>
        <dsp:cNvSpPr/>
      </dsp:nvSpPr>
      <dsp:spPr>
        <a:xfrm>
          <a:off x="1569729" y="855686"/>
          <a:ext cx="5731338" cy="775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Výhody</a:t>
          </a:r>
          <a:r>
            <a:rPr lang="sk-SK" sz="1400" b="0" i="0" kern="1200" baseline="0"/>
            <a:t>: Rýchly prístup k internetu, zdieľanie súborov, streamovanie, smart domácnosť. </a:t>
          </a:r>
          <a:endParaRPr lang="en-US" sz="1400" kern="1200"/>
        </a:p>
      </dsp:txBody>
      <dsp:txXfrm>
        <a:off x="1569729" y="855686"/>
        <a:ext cx="5731338" cy="775672"/>
      </dsp:txXfrm>
    </dsp:sp>
    <dsp:sp modelId="{661DEBB5-4C4C-42E8-B9DC-1226A3ECA825}">
      <dsp:nvSpPr>
        <dsp:cNvPr id="0" name=""/>
        <dsp:cNvSpPr/>
      </dsp:nvSpPr>
      <dsp:spPr>
        <a:xfrm>
          <a:off x="1460213" y="1631358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28945-AFB8-407F-852E-E5CD5474EB2F}">
      <dsp:nvSpPr>
        <dsp:cNvPr id="0" name=""/>
        <dsp:cNvSpPr/>
      </dsp:nvSpPr>
      <dsp:spPr>
        <a:xfrm>
          <a:off x="0" y="1671119"/>
          <a:ext cx="7301068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C9A-F163-4C7D-B27A-E1B4CB0EB1A6}">
      <dsp:nvSpPr>
        <dsp:cNvPr id="0" name=""/>
        <dsp:cNvSpPr/>
      </dsp:nvSpPr>
      <dsp:spPr>
        <a:xfrm>
          <a:off x="0" y="1671119"/>
          <a:ext cx="1460213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i="0" kern="1200" baseline="0"/>
            <a:t>2. Firemné siete a zabezpečenie</a:t>
          </a:r>
          <a:endParaRPr lang="en-US" sz="1700" kern="1200"/>
        </a:p>
      </dsp:txBody>
      <dsp:txXfrm>
        <a:off x="0" y="1671119"/>
        <a:ext cx="1460213" cy="1668672"/>
      </dsp:txXfrm>
    </dsp:sp>
    <dsp:sp modelId="{D9D3FFE7-EA27-4570-8040-5CD144CC95A1}">
      <dsp:nvSpPr>
        <dsp:cNvPr id="0" name=""/>
        <dsp:cNvSpPr/>
      </dsp:nvSpPr>
      <dsp:spPr>
        <a:xfrm>
          <a:off x="1569729" y="1697192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Použitie</a:t>
          </a:r>
          <a:r>
            <a:rPr lang="sk-SK" sz="1400" b="0" i="0" kern="1200" baseline="0"/>
            <a:t>: Prepojenie pracovných staníc, serverov, tlačiarní, kamerových systémov. </a:t>
          </a:r>
          <a:endParaRPr lang="en-US" sz="1400" kern="1200"/>
        </a:p>
      </dsp:txBody>
      <dsp:txXfrm>
        <a:off x="1569729" y="1697192"/>
        <a:ext cx="5731338" cy="521460"/>
      </dsp:txXfrm>
    </dsp:sp>
    <dsp:sp modelId="{D5C82D9D-4F30-4C89-86FD-9B9E68728B7A}">
      <dsp:nvSpPr>
        <dsp:cNvPr id="0" name=""/>
        <dsp:cNvSpPr/>
      </dsp:nvSpPr>
      <dsp:spPr>
        <a:xfrm>
          <a:off x="1460213" y="2218652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4532-61E1-4E1E-8795-18D41B8E336E}">
      <dsp:nvSpPr>
        <dsp:cNvPr id="0" name=""/>
        <dsp:cNvSpPr/>
      </dsp:nvSpPr>
      <dsp:spPr>
        <a:xfrm>
          <a:off x="1569729" y="2244725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Výhody</a:t>
          </a:r>
          <a:r>
            <a:rPr lang="sk-SK" sz="1400" b="0" i="0" kern="1200" baseline="0"/>
            <a:t>: Efektívna komunikácia, zdieľanie dát, prístup k firemným aplikáciám. </a:t>
          </a:r>
          <a:endParaRPr lang="en-US" sz="1400" kern="1200"/>
        </a:p>
      </dsp:txBody>
      <dsp:txXfrm>
        <a:off x="1569729" y="2244725"/>
        <a:ext cx="5731338" cy="521460"/>
      </dsp:txXfrm>
    </dsp:sp>
    <dsp:sp modelId="{ABD40CD7-8692-4210-8264-91BAFC24E907}">
      <dsp:nvSpPr>
        <dsp:cNvPr id="0" name=""/>
        <dsp:cNvSpPr/>
      </dsp:nvSpPr>
      <dsp:spPr>
        <a:xfrm>
          <a:off x="1460213" y="2766186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6D3EB-D61C-4936-8473-A3B3E8358B8B}">
      <dsp:nvSpPr>
        <dsp:cNvPr id="0" name=""/>
        <dsp:cNvSpPr/>
      </dsp:nvSpPr>
      <dsp:spPr>
        <a:xfrm>
          <a:off x="1569729" y="2792259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Zabezpečenie</a:t>
          </a:r>
          <a:r>
            <a:rPr lang="sk-SK" sz="1400" b="0" i="0" kern="1200" baseline="0"/>
            <a:t>: Firewally, VPN, antivírusy, kontrola prístupu, šifrovanie dát. </a:t>
          </a:r>
          <a:endParaRPr lang="en-US" sz="1400" kern="1200"/>
        </a:p>
      </dsp:txBody>
      <dsp:txXfrm>
        <a:off x="1569729" y="2792259"/>
        <a:ext cx="5731338" cy="521460"/>
      </dsp:txXfrm>
    </dsp:sp>
    <dsp:sp modelId="{7411BB4B-4377-4F29-954A-BCCE5A570743}">
      <dsp:nvSpPr>
        <dsp:cNvPr id="0" name=""/>
        <dsp:cNvSpPr/>
      </dsp:nvSpPr>
      <dsp:spPr>
        <a:xfrm>
          <a:off x="1460213" y="3313719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33C5E-69A1-4CBD-A55E-97941C4B827B}">
      <dsp:nvSpPr>
        <dsp:cNvPr id="0" name=""/>
        <dsp:cNvSpPr/>
      </dsp:nvSpPr>
      <dsp:spPr>
        <a:xfrm>
          <a:off x="0" y="3339792"/>
          <a:ext cx="7301068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12F09-D542-433F-952A-5B984BA5E36C}">
      <dsp:nvSpPr>
        <dsp:cNvPr id="0" name=""/>
        <dsp:cNvSpPr/>
      </dsp:nvSpPr>
      <dsp:spPr>
        <a:xfrm>
          <a:off x="0" y="3339792"/>
          <a:ext cx="1460213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i="0" kern="1200" baseline="0"/>
            <a:t>3. Cloudové riešenia a vzdialený prístup</a:t>
          </a:r>
          <a:endParaRPr lang="en-US" sz="1700" kern="1200"/>
        </a:p>
      </dsp:txBody>
      <dsp:txXfrm>
        <a:off x="0" y="3339792"/>
        <a:ext cx="1460213" cy="1668672"/>
      </dsp:txXfrm>
    </dsp:sp>
    <dsp:sp modelId="{17F87965-FA76-4AFC-9CAF-686344FE8101}">
      <dsp:nvSpPr>
        <dsp:cNvPr id="0" name=""/>
        <dsp:cNvSpPr/>
      </dsp:nvSpPr>
      <dsp:spPr>
        <a:xfrm>
          <a:off x="1569729" y="3365865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Použitie</a:t>
          </a:r>
          <a:r>
            <a:rPr lang="sk-SK" sz="1400" b="0" i="0" kern="1200" baseline="0"/>
            <a:t>: Práca na diaľku, online úložiská. </a:t>
          </a:r>
          <a:endParaRPr lang="en-US" sz="1400" kern="1200"/>
        </a:p>
      </dsp:txBody>
      <dsp:txXfrm>
        <a:off x="1569729" y="3365865"/>
        <a:ext cx="5731338" cy="521460"/>
      </dsp:txXfrm>
    </dsp:sp>
    <dsp:sp modelId="{415ED0F1-0471-437F-B1E8-760DC66120D1}">
      <dsp:nvSpPr>
        <dsp:cNvPr id="0" name=""/>
        <dsp:cNvSpPr/>
      </dsp:nvSpPr>
      <dsp:spPr>
        <a:xfrm>
          <a:off x="1460213" y="3887325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D6D17-FBFA-4996-A1D3-F14CECF0856E}">
      <dsp:nvSpPr>
        <dsp:cNvPr id="0" name=""/>
        <dsp:cNvSpPr/>
      </dsp:nvSpPr>
      <dsp:spPr>
        <a:xfrm>
          <a:off x="1569729" y="3913398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Výhody</a:t>
          </a:r>
          <a:r>
            <a:rPr lang="sk-SK" sz="1400" b="0" i="0" kern="1200" baseline="0"/>
            <a:t>: Dostupnosť dát kdekoľvek, škálovateľnosť, zníženie nákladov na infraštruktúru. </a:t>
          </a:r>
          <a:endParaRPr lang="en-US" sz="1400" kern="1200"/>
        </a:p>
      </dsp:txBody>
      <dsp:txXfrm>
        <a:off x="1569729" y="3913398"/>
        <a:ext cx="5731338" cy="521460"/>
      </dsp:txXfrm>
    </dsp:sp>
    <dsp:sp modelId="{CEC7185F-8EA7-4586-92E6-3651A774A3DB}">
      <dsp:nvSpPr>
        <dsp:cNvPr id="0" name=""/>
        <dsp:cNvSpPr/>
      </dsp:nvSpPr>
      <dsp:spPr>
        <a:xfrm>
          <a:off x="1460213" y="4434858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3F121-9DF2-4C99-9EE2-F6C20317FBB7}">
      <dsp:nvSpPr>
        <dsp:cNvPr id="0" name=""/>
        <dsp:cNvSpPr/>
      </dsp:nvSpPr>
      <dsp:spPr>
        <a:xfrm>
          <a:off x="1569729" y="4460931"/>
          <a:ext cx="5731338" cy="52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i="0" kern="1200" baseline="0"/>
            <a:t>Zabezpečenie</a:t>
          </a:r>
          <a:r>
            <a:rPr lang="sk-SK" sz="1400" b="0" i="0" kern="1200" baseline="0"/>
            <a:t>: Dvojfaktorová autentifikácia, zálohovanie, šifrovanie cloudových dát. </a:t>
          </a:r>
          <a:endParaRPr lang="en-US" sz="1400" kern="1200"/>
        </a:p>
      </dsp:txBody>
      <dsp:txXfrm>
        <a:off x="1569729" y="4460931"/>
        <a:ext cx="5731338" cy="521460"/>
      </dsp:txXfrm>
    </dsp:sp>
    <dsp:sp modelId="{1D0168F6-ACDB-4B73-873F-57C4C933B99B}">
      <dsp:nvSpPr>
        <dsp:cNvPr id="0" name=""/>
        <dsp:cNvSpPr/>
      </dsp:nvSpPr>
      <dsp:spPr>
        <a:xfrm>
          <a:off x="1460213" y="4982392"/>
          <a:ext cx="58408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C7A3DFE4-717E-142F-EDCF-5BFDE2C6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0" r="7541" b="1221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832A-E89A-74BF-66FB-A1615A4E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sk-SK" sz="6100"/>
              <a:t>Siete, sieťové komponenty a protokoly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2AA19-97E9-94BA-C210-966B6ED4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sk-SK" sz="2400" dirty="0"/>
              <a:t>Adrian Simonides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2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034C6-C22B-668A-A4C6-BA8A9FF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sk-SK" sz="3400"/>
              <a:t>Bezpečnostné protokoly</a:t>
            </a:r>
            <a:br>
              <a:rPr lang="sk-SK" sz="3400"/>
            </a:br>
            <a:endParaRPr lang="sk-SK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5C43D-ADDA-7226-DD7F-092F10D7F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92274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ue shield with white text&#10;&#10;AI-generated content may be incorrect.">
            <a:extLst>
              <a:ext uri="{FF2B5EF4-FFF2-40B4-BE49-F238E27FC236}">
                <a16:creationId xmlns:a16="http://schemas.microsoft.com/office/drawing/2014/main" id="{E48AC0B6-AEBA-0ACC-72AF-F37847D47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" y="3053090"/>
            <a:ext cx="3788312" cy="23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2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4E49-2FD0-0B51-8F1F-A393C63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sk-SK" altLang="sk-SK" sz="4000">
                <a:latin typeface="Arial" panose="020B0604020202020204" pitchFamily="34" charset="0"/>
              </a:rPr>
              <a:t>Praktické využitie sietí</a:t>
            </a:r>
            <a:br>
              <a:rPr lang="sk-SK" altLang="sk-SK" sz="4000">
                <a:latin typeface="Arial" panose="020B0604020202020204" pitchFamily="34" charset="0"/>
              </a:rPr>
            </a:br>
            <a:endParaRPr lang="sk-SK" sz="4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Rectangle 1">
            <a:extLst>
              <a:ext uri="{FF2B5EF4-FFF2-40B4-BE49-F238E27FC236}">
                <a16:creationId xmlns:a16="http://schemas.microsoft.com/office/drawing/2014/main" id="{3ACE4F51-9F89-8C49-9325-4D6EA8491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499608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ack router with two antennas&#10;&#10;AI-generated content may be incorrect.">
            <a:extLst>
              <a:ext uri="{FF2B5EF4-FFF2-40B4-BE49-F238E27FC236}">
                <a16:creationId xmlns:a16="http://schemas.microsoft.com/office/drawing/2014/main" id="{12B0BFC2-7C03-3828-F99B-85146FFF9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4" y="3067162"/>
            <a:ext cx="3212259" cy="2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9A97B-1917-9176-B980-E15E8CBD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8DDC-9CF8-3803-DDE7-A252C3C1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70" y="978407"/>
            <a:ext cx="9430695" cy="46961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3600" dirty="0" err="1"/>
              <a:t>Ďakujem</a:t>
            </a:r>
            <a:r>
              <a:rPr lang="en-US" sz="13600" dirty="0"/>
              <a:t> za </a:t>
            </a:r>
            <a:r>
              <a:rPr lang="en-US" sz="13600" dirty="0" err="1"/>
              <a:t>pozornosť</a:t>
            </a:r>
            <a:endParaRPr lang="en-US" sz="1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D8A78E-AAB6-C125-6A57-5B031A87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1" y="508090"/>
            <a:ext cx="807507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FC5193-1606-67C6-6571-CC04CF234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1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08EBA-9FCF-B12A-BB0C-ED79911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sk-SK" sz="4400"/>
              <a:t>Význam sietí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F5B7-7574-6CFF-22A0-60019B3D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sk-SK" sz="2400" dirty="0"/>
              <a:t>Sieť (alebo počítačová sieť) je prepojenie viacerých zariadení, ktoré umožňuje výmenu údajov a zdrojov. Môže byť lokálna (LAN) alebo globálna (WAN, internet). Využíva sa na komunikáciu, zdieľanie súborov, prístup k službám a efektívnejšiu spoluprácu.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CF6A8-0FFE-020A-6344-9C92DA35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sk-SK" sz="3700"/>
              <a:t>Rozdelenie počítačových sietí podľa rozsahu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B437-09E5-2C22-68A3-CAE9B5064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78989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E5ED8B6-2004-8C08-CCDD-2199B3F60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0" y="3483862"/>
            <a:ext cx="3267321" cy="25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AB12A-246A-161E-1FEA-977F5B2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760" y="773648"/>
            <a:ext cx="3154680" cy="4069080"/>
          </a:xfrm>
        </p:spPr>
        <p:txBody>
          <a:bodyPr anchor="t">
            <a:normAutofit/>
          </a:bodyPr>
          <a:lstStyle/>
          <a:p>
            <a:r>
              <a:rPr lang="sk-SK" sz="3700" dirty="0"/>
              <a:t>Rozdelenie počítačových sietí podľa topológie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cloud network&#10;&#10;AI-generated content may be incorrect.">
            <a:extLst>
              <a:ext uri="{FF2B5EF4-FFF2-40B4-BE49-F238E27FC236}">
                <a16:creationId xmlns:a16="http://schemas.microsoft.com/office/drawing/2014/main" id="{E473D375-6061-66DA-E43C-18ECA9CC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5" y="3271186"/>
            <a:ext cx="3950328" cy="287053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76CFA-05A0-A081-EAF1-6B6853438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41605"/>
              </p:ext>
            </p:extLst>
          </p:nvPr>
        </p:nvGraphicFramePr>
        <p:xfrm>
          <a:off x="517870" y="97299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31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EB204-28B6-5563-102D-E444CAA6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sk-SK" sz="3700"/>
              <a:t>Sieťové komponenty:</a:t>
            </a:r>
            <a:br>
              <a:rPr lang="sk-SK" sz="3700"/>
            </a:br>
            <a:r>
              <a:rPr lang="sk-SK" sz="3700"/>
              <a:t>Aktívne prvky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19332335-D342-DDD1-255C-EA3633FD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39714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close-up of blue cables connected to a switch&#10;&#10;AI-generated content may be incorrect.">
            <a:extLst>
              <a:ext uri="{FF2B5EF4-FFF2-40B4-BE49-F238E27FC236}">
                <a16:creationId xmlns:a16="http://schemas.microsoft.com/office/drawing/2014/main" id="{3A0E0903-4F1A-D61D-3D1F-690B49185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6"/>
          <a:stretch/>
        </p:blipFill>
        <p:spPr>
          <a:xfrm>
            <a:off x="485216" y="3244208"/>
            <a:ext cx="3417580" cy="26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04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3208E-B5F1-1490-B211-D54F3D5E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784" y="922997"/>
            <a:ext cx="6300216" cy="1463040"/>
          </a:xfrm>
        </p:spPr>
        <p:txBody>
          <a:bodyPr>
            <a:normAutofit/>
          </a:bodyPr>
          <a:lstStyle/>
          <a:p>
            <a:pPr algn="r"/>
            <a:r>
              <a:rPr lang="sk-SK" sz="4400"/>
              <a:t>Sieťové komponenty:</a:t>
            </a:r>
            <a:br>
              <a:rPr lang="sk-SK" sz="4400"/>
            </a:br>
            <a:r>
              <a:rPr lang="sk-SK" sz="4400"/>
              <a:t>Pasívne prvky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F88327-086E-9D56-B78D-F879224A3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586" y="1165459"/>
            <a:ext cx="7424232" cy="53204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Káble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UTP (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Unshielded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Twisted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Pair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endParaRPr kumimoji="0" lang="sk-SK" altLang="sk-S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Použitie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Pripojenie počítačov, switchov, routerov v LAN sieťach.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FTP (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Foiled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Twisted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Pair</a:t>
            </a: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endParaRPr kumimoji="0" lang="sk-SK" altLang="sk-S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Použitie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Používa sa v prostredí s väčším elektromagnetickým rušením.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Optické vlákna</a:t>
            </a:r>
            <a:endParaRPr kumimoji="0" lang="sk-SK" altLang="sk-S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42950" marR="0" lvl="1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Prenášajú dáta pomocou svetla, sú rýchle a odolné voči rušeniu.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Použitie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Vysokorýchlostné siete, internetové chrbticové siete, dátové centrá.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Konektory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RJ-45</a:t>
            </a:r>
            <a:endParaRPr kumimoji="0" lang="sk-SK" altLang="sk-SK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Štandardný konektor pre </a:t>
            </a:r>
            <a:r>
              <a:rPr kumimoji="0" lang="sk-SK" altLang="sk-SK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Ethernetové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káble (UTP/FTP).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Použitie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Pripojenie počítačov, switchov, routerov.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Patch panely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Pasívne sieťové prvky, ktoré organizujú a spravujú káblové pripojenia.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Použitie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Umožňujú jednoduché a prehľadné prepojenie káblov v serverovniach a rozvádzačoch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holding a cable&#10;&#10;AI-generated content may be incorrect.">
            <a:extLst>
              <a:ext uri="{FF2B5EF4-FFF2-40B4-BE49-F238E27FC236}">
                <a16:creationId xmlns:a16="http://schemas.microsoft.com/office/drawing/2014/main" id="{BC0C3FFC-72CC-2D6F-F146-A66ECF96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r="19534"/>
          <a:stretch/>
        </p:blipFill>
        <p:spPr>
          <a:xfrm rot="5400000">
            <a:off x="7886461" y="2474908"/>
            <a:ext cx="3675475" cy="43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06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E0FE-0F1F-65F6-106E-E78EFDCE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3412998" cy="5371798"/>
          </a:xfrm>
        </p:spPr>
        <p:txBody>
          <a:bodyPr>
            <a:normAutofit/>
          </a:bodyPr>
          <a:lstStyle/>
          <a:p>
            <a:r>
              <a:rPr lang="sk-SK" sz="4400"/>
              <a:t>OSI model a jeho vrstvy (7 vrstiev)</a:t>
            </a:r>
            <a:br>
              <a:rPr lang="sk-SK" sz="4400"/>
            </a:br>
            <a:endParaRPr lang="sk-SK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EBB6-659F-F2E7-DDC4-AB50176E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670" y="1106424"/>
            <a:ext cx="7029274" cy="5314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1900" dirty="0"/>
              <a:t>OSI (</a:t>
            </a:r>
            <a:r>
              <a:rPr lang="sk-SK" sz="1900" dirty="0" err="1"/>
              <a:t>Open</a:t>
            </a:r>
            <a:r>
              <a:rPr lang="sk-SK" sz="1900" dirty="0"/>
              <a:t> Systems </a:t>
            </a:r>
            <a:r>
              <a:rPr lang="sk-SK" sz="1900" dirty="0" err="1"/>
              <a:t>Interconnection</a:t>
            </a:r>
            <a:r>
              <a:rPr lang="sk-SK" sz="1900" dirty="0"/>
              <a:t>) model rozdeľuje sieťovú komunikáciu do 7 vrstiev: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Fyzická vrstva</a:t>
            </a:r>
            <a:r>
              <a:rPr lang="sk-SK" sz="1900" dirty="0"/>
              <a:t> – Prenos bitov cez fyzické médium (káble, rádiové vlny).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Linková vrstva</a:t>
            </a:r>
            <a:r>
              <a:rPr lang="sk-SK" sz="1900" dirty="0"/>
              <a:t> – Riadi prístup k médiu, zabezpečuje detekciu chýb (Ethernet, Wi-Fi).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Sieťová vrstva</a:t>
            </a:r>
            <a:r>
              <a:rPr lang="sk-SK" sz="1900" dirty="0"/>
              <a:t> – Smerovanie paketov medzi zariadeniami (IP, ICMP).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Transportná vrstva</a:t>
            </a:r>
            <a:r>
              <a:rPr lang="sk-SK" sz="1900" dirty="0"/>
              <a:t> – Riadi spoľahlivý prenos dát (TCP, UDP).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Relačná vrstva</a:t>
            </a:r>
            <a:r>
              <a:rPr lang="sk-SK" sz="1900" dirty="0"/>
              <a:t> – Udržuje spojenia medzi aplikáciami.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Prezentačná vrstva</a:t>
            </a:r>
            <a:r>
              <a:rPr lang="sk-SK" sz="1900" dirty="0"/>
              <a:t> – Šifruje, komprimuje a konvertuje dáta (SSL/TLS).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sk-SK" sz="1900" b="1" dirty="0"/>
              <a:t>Aplikačná vrstva</a:t>
            </a:r>
            <a:r>
              <a:rPr lang="sk-SK" sz="1900" dirty="0"/>
              <a:t> – Poskytuje služby pre aplikácie (HTTP, FTP, DNS).</a:t>
            </a:r>
          </a:p>
          <a:p>
            <a:pPr>
              <a:lnSpc>
                <a:spcPct val="100000"/>
              </a:lnSpc>
            </a:pPr>
            <a:endParaRPr lang="sk-SK" sz="1900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25B7851-3C0E-94B1-1CAF-ECFD703F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9" y="3529431"/>
            <a:ext cx="3482342" cy="31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7721-D32D-09EB-F6C8-0DDFC62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TCP/IP model (základné protokoly: IP, TCP, UDP)</a:t>
            </a:r>
            <a:br>
              <a:rPr lang="sk-SK" sz="4400" dirty="0"/>
            </a:br>
            <a:endParaRPr lang="sk-SK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C0A96-76ED-99FB-D66A-6130E9CD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39567"/>
              </p:ext>
            </p:extLst>
          </p:nvPr>
        </p:nvGraphicFramePr>
        <p:xfrm>
          <a:off x="6221459" y="871870"/>
          <a:ext cx="5452671" cy="535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5E3C0A3-E14A-95FF-3E78-48C586D74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2"/>
          <a:stretch/>
        </p:blipFill>
        <p:spPr>
          <a:xfrm>
            <a:off x="889629" y="3031798"/>
            <a:ext cx="4022951" cy="37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D5E8-8E10-9B11-9FBD-467EFB66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755" y="1010371"/>
            <a:ext cx="3154680" cy="4069080"/>
          </a:xfrm>
        </p:spPr>
        <p:txBody>
          <a:bodyPr anchor="t">
            <a:normAutofit/>
          </a:bodyPr>
          <a:lstStyle/>
          <a:p>
            <a:pPr algn="r"/>
            <a:r>
              <a:rPr lang="sk-SK" sz="4000" dirty="0"/>
              <a:t>Protokoly aplikačnej vrstvy</a:t>
            </a:r>
            <a:br>
              <a:rPr lang="sk-SK" sz="4000" dirty="0"/>
            </a:br>
            <a:endParaRPr lang="sk-SK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92262-A21B-2B62-4411-361F67CA9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763635"/>
              </p:ext>
            </p:extLst>
          </p:nvPr>
        </p:nvGraphicFramePr>
        <p:xfrm>
          <a:off x="552565" y="97299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omputer with a mouse and keyboard&#10;&#10;AI-generated content may be incorrect.">
            <a:extLst>
              <a:ext uri="{FF2B5EF4-FFF2-40B4-BE49-F238E27FC236}">
                <a16:creationId xmlns:a16="http://schemas.microsoft.com/office/drawing/2014/main" id="{CC2A4644-5427-39B9-3EF7-89C0633BC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55" y="3091318"/>
            <a:ext cx="2939060" cy="2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978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Neue Haas Grotesk Text Pro</vt:lpstr>
      <vt:lpstr>GestaltVTI</vt:lpstr>
      <vt:lpstr>Siete, sieťové komponenty a protokoly</vt:lpstr>
      <vt:lpstr>Význam sietí </vt:lpstr>
      <vt:lpstr>Rozdelenie počítačových sietí podľa rozsahu</vt:lpstr>
      <vt:lpstr>Rozdelenie počítačových sietí podľa topológie</vt:lpstr>
      <vt:lpstr>Sieťové komponenty: Aktívne prvky</vt:lpstr>
      <vt:lpstr>Sieťové komponenty: Pasívne prvky</vt:lpstr>
      <vt:lpstr>OSI model a jeho vrstvy (7 vrstiev) </vt:lpstr>
      <vt:lpstr>TCP/IP model (základné protokoly: IP, TCP, UDP) </vt:lpstr>
      <vt:lpstr>Protokoly aplikačnej vrstvy </vt:lpstr>
      <vt:lpstr>Bezpečnostné protokoly </vt:lpstr>
      <vt:lpstr>Praktické využitie sietí 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Simonides</dc:creator>
  <cp:lastModifiedBy>Adrian Simonides</cp:lastModifiedBy>
  <cp:revision>3</cp:revision>
  <dcterms:created xsi:type="dcterms:W3CDTF">2025-03-14T08:54:22Z</dcterms:created>
  <dcterms:modified xsi:type="dcterms:W3CDTF">2025-03-14T09:54:47Z</dcterms:modified>
</cp:coreProperties>
</file>