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3" r:id="rId4"/>
    <p:sldId id="265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2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64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878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87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67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4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62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8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59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3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72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0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EDD6-76C7-4A40-80E3-B44E3602AE6B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E65423-8013-47EA-ABF1-E8BE9B674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3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433AA-EC04-3C0A-1EF0-3FF019B2F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278" y="1569265"/>
            <a:ext cx="7766936" cy="1646302"/>
          </a:xfrm>
        </p:spPr>
        <p:txBody>
          <a:bodyPr/>
          <a:lstStyle/>
          <a:p>
            <a:pPr algn="ctr"/>
            <a:r>
              <a:rPr lang="pt-BR" sz="7200" dirty="0"/>
              <a:t>Será Que Chove?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A637C-5093-711F-868F-D092983CB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0800"/>
            <a:ext cx="7766936" cy="457200"/>
          </a:xfrm>
        </p:spPr>
        <p:txBody>
          <a:bodyPr/>
          <a:lstStyle/>
          <a:p>
            <a:pPr algn="l"/>
            <a:r>
              <a:rPr lang="pt-BR" dirty="0"/>
              <a:t>Acadêmicos: Adriel Matheus </a:t>
            </a:r>
            <a:r>
              <a:rPr lang="pt-BR" dirty="0" err="1"/>
              <a:t>Graupp</a:t>
            </a:r>
            <a:r>
              <a:rPr lang="pt-BR" dirty="0"/>
              <a:t> e Gustavo </a:t>
            </a:r>
            <a:r>
              <a:rPr lang="pt-BR" dirty="0" err="1"/>
              <a:t>Berwian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40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C703-59C2-7B84-910B-5475F19A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caixa branca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FE836-C838-3074-AFCC-E06BD772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22404" cy="388077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Visa explorar os caminhos do sistema.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 Um caminho é uma das sequências possíveis de serem executadas no fluxo de controle do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0165A6-892A-35BE-AE67-9C22631F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74" y="1270000"/>
            <a:ext cx="4992995" cy="50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93E48C-AE2B-5C25-D557-EFA8AFD9E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3851031" cy="684627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9DF2A5-AA5B-1BF3-5BE1-EC346233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25E1C4-9312-A062-6378-BD0EDBB8E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1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ACC1-B8F2-5F91-2F48-B4F7D7FB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Caixa Preta e Release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BD96D-2DAD-F34C-11BC-D9986B61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Visa verificar funcionalidade baseado apenas nos dados de entrada e saída; </a:t>
            </a:r>
          </a:p>
          <a:p>
            <a:r>
              <a:rPr lang="pt-BR" sz="2400" dirty="0">
                <a:solidFill>
                  <a:schemeClr val="tx1"/>
                </a:solidFill>
              </a:rPr>
              <a:t>Verificar resultados finais, não importando a estrutura, estados e comportamento internos;</a:t>
            </a:r>
          </a:p>
          <a:p>
            <a:r>
              <a:rPr lang="pt-BR" sz="2400" dirty="0">
                <a:solidFill>
                  <a:schemeClr val="tx1"/>
                </a:solidFill>
              </a:rPr>
              <a:t>Para fazer este teste disponibilizamos uma release através do GitHub (</a:t>
            </a:r>
            <a:r>
              <a:rPr lang="pt-BR" sz="2400" dirty="0" err="1">
                <a:solidFill>
                  <a:schemeClr val="tx1"/>
                </a:solidFill>
              </a:rPr>
              <a:t>Git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Actions</a:t>
            </a:r>
            <a:r>
              <a:rPr lang="pt-BR" sz="2400" dirty="0">
                <a:solidFill>
                  <a:schemeClr val="tx1"/>
                </a:solidFill>
              </a:rPr>
              <a:t>), onde testamos entradas e saídas no sistema</a:t>
            </a:r>
          </a:p>
        </p:txBody>
      </p:sp>
    </p:spTree>
    <p:extLst>
      <p:ext uri="{BB962C8B-B14F-4D97-AF65-F5344CB8AC3E}">
        <p14:creationId xmlns:p14="http://schemas.microsoft.com/office/powerpoint/2010/main" val="345579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F3BD2-F92B-00CE-F100-89886D02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923"/>
            <a:ext cx="8596668" cy="1320800"/>
          </a:xfrm>
        </p:spPr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05FDF-4715-A16F-F610-3CC36F0B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50750"/>
            <a:ext cx="9539328" cy="388077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Foi realiza testes unitários nas classe modelo cidade, onde foi testado alguns métodos dessa classe, como por exemplo o método </a:t>
            </a:r>
            <a:r>
              <a:rPr lang="pt-BR" sz="2400" dirty="0" err="1">
                <a:solidFill>
                  <a:schemeClr val="tx1"/>
                </a:solidFill>
              </a:rPr>
              <a:t>ToString</a:t>
            </a:r>
            <a:r>
              <a:rPr lang="pt-BR" sz="2400" dirty="0">
                <a:solidFill>
                  <a:schemeClr val="tx1"/>
                </a:solidFill>
              </a:rPr>
              <a:t> e o método </a:t>
            </a:r>
            <a:r>
              <a:rPr lang="pt-BR" sz="2400" dirty="0" err="1">
                <a:solidFill>
                  <a:schemeClr val="tx1"/>
                </a:solidFill>
              </a:rPr>
              <a:t>ToMap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</a:p>
          <a:p>
            <a:r>
              <a:rPr lang="pt-BR" sz="2400" dirty="0">
                <a:solidFill>
                  <a:schemeClr val="tx1"/>
                </a:solidFill>
              </a:rPr>
              <a:t>Também testamos o widgets de resumo, que é o principal widget da tela principal;</a:t>
            </a:r>
          </a:p>
          <a:p>
            <a:r>
              <a:rPr lang="pt-BR" sz="2400" dirty="0">
                <a:solidFill>
                  <a:schemeClr val="tx1"/>
                </a:solidFill>
              </a:rPr>
              <a:t>Depois iremos mostrar na prática como foi feito esses dois testes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8972C3-B713-B7E7-56D8-7B1E053F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60142"/>
            <a:ext cx="9546568" cy="29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4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Consumindo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Atributos:</a:t>
            </a:r>
          </a:p>
          <a:p>
            <a:r>
              <a:rPr lang="pt-BR" dirty="0"/>
              <a:t>biblioteca “</a:t>
            </a:r>
            <a:r>
              <a:rPr lang="pt-BR" dirty="0" err="1"/>
              <a:t>http</a:t>
            </a:r>
            <a:r>
              <a:rPr lang="pt-BR" dirty="0"/>
              <a:t>” ela permite enviar solicitações para API e receber respostas com informações climáticas.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74108"/>
            <a:ext cx="7548089" cy="24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Consumindo API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54" y="3885785"/>
            <a:ext cx="5963482" cy="29722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65" y="1256518"/>
            <a:ext cx="539190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2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9571B-F5A7-0A5C-5B3F-F30CDEDF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88" y="3194539"/>
            <a:ext cx="8596668" cy="1320800"/>
          </a:xfrm>
        </p:spPr>
        <p:txBody>
          <a:bodyPr/>
          <a:lstStyle/>
          <a:p>
            <a:r>
              <a:rPr lang="pt-BR" dirty="0"/>
              <a:t>Mostrando na Prática...</a:t>
            </a:r>
          </a:p>
        </p:txBody>
      </p:sp>
    </p:spTree>
    <p:extLst>
      <p:ext uri="{BB962C8B-B14F-4D97-AF65-F5344CB8AC3E}">
        <p14:creationId xmlns:p14="http://schemas.microsoft.com/office/powerpoint/2010/main" val="115381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B2A9-0ED6-121A-D07B-DD00728F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300"/>
            <a:ext cx="8596668" cy="999392"/>
          </a:xfrm>
        </p:spPr>
        <p:txBody>
          <a:bodyPr/>
          <a:lstStyle/>
          <a:p>
            <a:r>
              <a:rPr lang="pt-BR" dirty="0"/>
              <a:t>Sobre o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55548-7FCD-E5B4-F7E6-5A1EA441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4353239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ea typeface="Calibri" panose="020F0502020204030204" pitchFamily="34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 previsões meteorológicas nem sempre são precisas, o que pode levar a inconveniências e prejuízos. O aplicativo Será Que Chove? busca solucionar esse problema ao oferecer aos usuários uma previsão mais precisa e confiável, contribuindo para uma melhor tomada de decisões.</a:t>
            </a:r>
          </a:p>
          <a:p>
            <a:r>
              <a:rPr lang="pt-BR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o desenvolvimento do aplicativo, foram coletados dados meteorológicos de fontes confiáveis, no nosso caso a API </a:t>
            </a:r>
            <a:r>
              <a:rPr lang="pt-BR" sz="2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AccuWeather</a:t>
            </a:r>
            <a:r>
              <a:rPr lang="pt-BR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Esses dados foram utilizados para treinar o modelo de previsão, permitindo que o aplicativo ofereça informações atualizadas e precisas.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6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E3220-59A8-BE1C-3790-4668CB82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87" y="2768600"/>
            <a:ext cx="8596668" cy="1320800"/>
          </a:xfrm>
        </p:spPr>
        <p:txBody>
          <a:bodyPr>
            <a:normAutofit/>
          </a:bodyPr>
          <a:lstStyle/>
          <a:p>
            <a:r>
              <a:rPr lang="pt-BR" sz="7200" dirty="0" err="1"/>
              <a:t>Storytelling</a:t>
            </a:r>
            <a:r>
              <a:rPr lang="pt-BR" sz="7200" dirty="0"/>
              <a:t>/</a:t>
            </a:r>
            <a:r>
              <a:rPr lang="pt-BR" sz="7200" dirty="0" err="1"/>
              <a:t>Pitch</a:t>
            </a:r>
            <a:r>
              <a:rPr lang="pt-BR" sz="7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3450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E6979-C3A4-35A1-B878-70A25664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18" y="2702169"/>
            <a:ext cx="8596668" cy="1320800"/>
          </a:xfrm>
        </p:spPr>
        <p:txBody>
          <a:bodyPr>
            <a:normAutofit/>
          </a:bodyPr>
          <a:lstStyle/>
          <a:p>
            <a:r>
              <a:rPr lang="pt-BR" sz="7200" dirty="0"/>
              <a:t>Diagramas</a:t>
            </a:r>
          </a:p>
        </p:txBody>
      </p:sp>
    </p:spTree>
    <p:extLst>
      <p:ext uri="{BB962C8B-B14F-4D97-AF65-F5344CB8AC3E}">
        <p14:creationId xmlns:p14="http://schemas.microsoft.com/office/powerpoint/2010/main" val="382862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1E88-8172-FF03-3AB2-DC0FAAC3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8289"/>
            <a:ext cx="8596668" cy="1320800"/>
          </a:xfrm>
        </p:spPr>
        <p:txBody>
          <a:bodyPr/>
          <a:lstStyle/>
          <a:p>
            <a:r>
              <a:rPr lang="pt-BR" dirty="0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46330-88D5-8019-CE51-398AD1FD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4643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Na Linguagem de modelagem unificada (UML), o diagrama de caso de uso resume os detalhes dos usuários do seu sistema (também conhecidos como atores) e as interações deles com o sistema. 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E8EFDC-2023-BD35-A119-1CDD1B58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3" y="2732923"/>
            <a:ext cx="8424203" cy="4664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8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C2593-B6C9-0439-08ED-F9B8F3A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E3F10-75B6-BDDD-D15B-DF105C7C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0004"/>
            <a:ext cx="8596668" cy="3880773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Diagramas de classes servem para mapear de forma clara a estrutura de um determinado sistema ao modelar suas classes, seus atributos, operações e relações entre objetos.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C840E7-7720-76A5-9976-DE0C4D33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92" y="2940390"/>
            <a:ext cx="6843006" cy="3570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93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5C2D-04A0-5655-A785-28970096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Ágil: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A6701-50B1-A270-8334-35AB6551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effectLst/>
                <a:ea typeface="Times New Roman" panose="02020603050405020304" pitchFamily="18" charset="0"/>
              </a:rPr>
              <a:t>Kanban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 é uma metodologia ágil de gestão visual que visa otimizar o fluxo de trabalho no desenvolvimento de software. Através de um quadro visual, as tarefas são representadas por cartões que avançam em colunas que representam os estágios do processo. O </a:t>
            </a:r>
            <a:r>
              <a:rPr lang="pt-BR" sz="2400" dirty="0" err="1">
                <a:effectLst/>
                <a:ea typeface="Times New Roman" panose="02020603050405020304" pitchFamily="18" charset="0"/>
              </a:rPr>
              <a:t>Kanban</a:t>
            </a:r>
            <a:r>
              <a:rPr lang="pt-BR" sz="2400" dirty="0">
                <a:effectLst/>
                <a:ea typeface="Times New Roman" panose="02020603050405020304" pitchFamily="18" charset="0"/>
              </a:rPr>
              <a:t> proporciona transparência, limita o trabalho em andamento, promove o fluxo contínuo e melhoria contínua.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234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B3451-FFB1-3165-BADF-EEA27D38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49" y="0"/>
            <a:ext cx="8596668" cy="1320800"/>
          </a:xfrm>
        </p:spPr>
        <p:txBody>
          <a:bodyPr/>
          <a:lstStyle/>
          <a:p>
            <a:r>
              <a:rPr lang="pt-BR" dirty="0" err="1"/>
              <a:t>Trello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FDB5D1B-438F-DED4-6A28-AB56C10A6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7" y="705270"/>
            <a:ext cx="9532418" cy="5935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02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51B4A-FFC6-AA07-F5F2-32F974EE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34" y="2851638"/>
            <a:ext cx="10225127" cy="2916116"/>
          </a:xfrm>
        </p:spPr>
        <p:txBody>
          <a:bodyPr>
            <a:normAutofit/>
          </a:bodyPr>
          <a:lstStyle/>
          <a:p>
            <a:r>
              <a:rPr lang="pt-BR" sz="7200" dirty="0"/>
              <a:t>Testes</a:t>
            </a:r>
          </a:p>
        </p:txBody>
      </p:sp>
    </p:spTree>
    <p:extLst>
      <p:ext uri="{BB962C8B-B14F-4D97-AF65-F5344CB8AC3E}">
        <p14:creationId xmlns:p14="http://schemas.microsoft.com/office/powerpoint/2010/main" val="2112566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414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Será Que Chove?</vt:lpstr>
      <vt:lpstr>Sobre o APP</vt:lpstr>
      <vt:lpstr>Storytelling/Pitch...</vt:lpstr>
      <vt:lpstr>Diagramas</vt:lpstr>
      <vt:lpstr>Casos de Uso</vt:lpstr>
      <vt:lpstr>Diagrama de Classes</vt:lpstr>
      <vt:lpstr>Metodologia Ágil: Kanban</vt:lpstr>
      <vt:lpstr>Trello</vt:lpstr>
      <vt:lpstr>Testes</vt:lpstr>
      <vt:lpstr>Teste de caixa branca</vt:lpstr>
      <vt:lpstr>Apresentação do PowerPoint</vt:lpstr>
      <vt:lpstr>Teste de Caixa Preta e Release</vt:lpstr>
      <vt:lpstr>Testes unitários</vt:lpstr>
      <vt:lpstr>Consumindo API</vt:lpstr>
      <vt:lpstr>Consumindo API </vt:lpstr>
      <vt:lpstr>Mostrando na Prática...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Será Que Chove?</dc:title>
  <dc:creator>Adriel</dc:creator>
  <cp:lastModifiedBy>Adriel</cp:lastModifiedBy>
  <cp:revision>8</cp:revision>
  <dcterms:created xsi:type="dcterms:W3CDTF">2023-07-04T00:50:43Z</dcterms:created>
  <dcterms:modified xsi:type="dcterms:W3CDTF">2023-07-05T23:10:54Z</dcterms:modified>
</cp:coreProperties>
</file>