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58C3E-38EF-4F97-80C8-5BD34D41D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531D98-FDB1-45CB-8D8D-64345524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52BE92-5E70-475D-A8FB-554D533C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7F976-4957-45C2-85D2-63C9BBBE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A0C960-0DFC-410B-B340-16419034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04291-FBC0-4E85-824E-81EBB12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ACCAF1-96CF-4591-B945-D29E2325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228EA5-EC24-4592-BBC6-EAB8E3F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BB5F78-4328-4A4D-ADEA-F57E9E1E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A6E53A-DFC9-4AAA-A83E-F4C5AD7D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96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4E6130E-4197-436F-9377-3E3F86B4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435186-AF7B-4C38-B0CB-DE24AAB2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184D81-3C4E-41A7-856E-4538EEAA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B6A7D2-6221-4E85-96BC-3B333C3C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FFDB04-05F7-4026-9FD1-054B78A1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03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6B73C-EE57-471C-9E9C-BB63B7A6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90FA9-BE38-4B6D-B72D-DD52627F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8B5DED-0F96-44CD-BC96-92AE25AD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84911-ABFF-4B96-836E-FA2CCC6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5B0AD-9B37-4B50-B299-1FF4DC0D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71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90EB4-3E01-4D4F-ADB7-CA3C5C2B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3FBE1F-9BD4-4DC4-B948-80A9B6DB7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ABAD4B-71AF-47CA-85AA-9EE0BBD7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97A0C4-10F8-47E8-8BA9-C5AF2095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BB6DD4-85D6-4EE7-8B4E-ED8E01A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04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2A91F-4B2E-44B8-8541-680BF41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F5223-E944-4620-8ADA-C5EF11EF1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C3958F-8CBB-40A1-A636-9F1D9EE2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8E0325-F372-4795-9A17-D88645CC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6C842D-B7F9-4ADA-9A69-AB3AC204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C8EB68-611B-4988-AF78-F52B4200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9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6DF83-D859-48D0-ABD5-CCD61683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D837F9-F39B-4A93-B329-3689E901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FB6BE1-37B3-48DE-86FB-65F3C02D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EC0FD4-A1D2-49CE-B3FB-BCEBDE6D1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6F3C97-4E99-46B2-8413-E555A1CAD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2E8124-5ECF-4149-944E-7A18C9C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1D0C55-4A55-41BC-910D-3BA76EA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708B8A-EB4A-41C2-952F-1E0B59CD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49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B9DDC-3B38-4AD9-A697-29B74A0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2DC733-B5A3-4A80-BAC4-368C3FBA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A0930B-F088-43A6-8DF7-6B5A54B8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7A6387-29CB-4F64-86D4-F3E6985A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13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C878FC-8FBF-4811-9748-DCB0621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483052-72C8-4720-9279-51845761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C5DA60-E688-4D55-99CA-8A3E23E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7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DC3EB-994B-465A-A975-E3A986E5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36E9C5-91F2-4E6C-B774-377A184F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425A8D-19CB-4901-8EC3-F9E151405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0ABC51-0CDE-4EF5-8355-BC0FAE5C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FA0C53-DC9E-46F3-B04D-9774F2D7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4F9047-470B-4D8C-A7C8-26AAD9C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51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6A2EC-40A1-4972-9BE0-CEC439BF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68254E-FB93-4F40-BF42-867D3C20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24FB5A-0AFA-4F40-A010-8D715FADF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F9767C-3161-451E-9213-F6AFA3EC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52BB21-E586-4203-A252-C9125D3D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506A98-BFE8-4377-B073-E786113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52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F3CF57-1705-4F82-B6F4-527BE0CF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2DB09F-7D7A-4DCC-92BA-E8985FEE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06A06-5DF3-40EB-93B4-466EBE0FB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FC5-E50C-4CEF-A91A-D52072D67748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30F8D-3AEC-4942-8C7A-DA5C2D5E0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EAA783-D083-4D45-9CAB-5BD437775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AC83-B2C7-4328-A0B5-15218AC962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4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7EBE0-DC39-4FF9-AB7E-CECC97910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15CE10-0CB0-483D-8E51-D151149A2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E118DF-79CB-4340-8503-16D4D0135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D6300D-2DC4-4BCB-A923-9BFA5337AC19}"/>
              </a:ext>
            </a:extLst>
          </p:cNvPr>
          <p:cNvSpPr txBox="1">
            <a:spLocks/>
          </p:cNvSpPr>
          <p:nvPr/>
        </p:nvSpPr>
        <p:spPr>
          <a:xfrm>
            <a:off x="2860184" y="3711709"/>
            <a:ext cx="6386848" cy="1533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bg1"/>
                </a:solidFill>
                <a:latin typeface="+mn-lt"/>
              </a:rPr>
              <a:t>Kirana Fimelya</a:t>
            </a:r>
          </a:p>
          <a:p>
            <a:r>
              <a:rPr lang="id-ID" sz="2800" dirty="0">
                <a:solidFill>
                  <a:schemeClr val="bg1"/>
                </a:solidFill>
                <a:latin typeface="+mn-lt"/>
              </a:rPr>
              <a:t>M. Iqbal </a:t>
            </a:r>
            <a:r>
              <a:rPr lang="id-ID" sz="2800" dirty="0" smtClean="0">
                <a:solidFill>
                  <a:schemeClr val="bg1"/>
                </a:solidFill>
                <a:latin typeface="+mn-lt"/>
              </a:rPr>
              <a:t>Fathurrozi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Muhammad Kamal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Ekmal</a:t>
            </a:r>
            <a:endParaRPr lang="id-ID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01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EA968-BDA8-4CF5-A8DB-EE6949D6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latin typeface="+mn-lt"/>
              </a:rPr>
              <a:t>HALAMAN AWAL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B0791EA-1E7B-43E0-8538-A8C1F982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1" y="1361719"/>
            <a:ext cx="5742904" cy="4899336"/>
          </a:xfrm>
        </p:spPr>
      </p:pic>
    </p:spTree>
    <p:extLst>
      <p:ext uri="{BB962C8B-B14F-4D97-AF65-F5344CB8AC3E}">
        <p14:creationId xmlns:p14="http://schemas.microsoft.com/office/powerpoint/2010/main" val="385544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E29CF4A-3874-4A78-997E-AB3A71E1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latin typeface="+mn-lt"/>
              </a:rPr>
              <a:t>PENCARIAN INFORMASI DISABILITAS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4CF7EA-374B-498D-BC3C-88F088E1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xmlns="" id="{B504697F-2587-4D19-BEB0-55550A0F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3" y="1426114"/>
            <a:ext cx="11674394" cy="49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6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7D67B57-5A71-46CA-840A-B0C149AC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792AA1-B285-4FDB-8ADA-A98032F4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3" y="1426114"/>
            <a:ext cx="11674394" cy="48993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BB1214E9-C665-45D3-9D3C-205072A2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latin typeface="+mn-lt"/>
              </a:rPr>
              <a:t>PENCARIAN INFORMASI SEKOLAH</a:t>
            </a:r>
          </a:p>
        </p:txBody>
      </p:sp>
    </p:spTree>
    <p:extLst>
      <p:ext uri="{BB962C8B-B14F-4D97-AF65-F5344CB8AC3E}">
        <p14:creationId xmlns:p14="http://schemas.microsoft.com/office/powerpoint/2010/main" val="39696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xmlns="" id="{43E212D6-DE5A-40A2-B4E1-6BA3D6E38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468457"/>
            <a:ext cx="11572886" cy="485699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68E60BF-44D8-4F47-8029-B1651684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latin typeface="+mn-lt"/>
              </a:rPr>
              <a:t>PENCARIAN INFORMASI PEKERJAAN</a:t>
            </a:r>
          </a:p>
        </p:txBody>
      </p:sp>
    </p:spTree>
    <p:extLst>
      <p:ext uri="{BB962C8B-B14F-4D97-AF65-F5344CB8AC3E}">
        <p14:creationId xmlns:p14="http://schemas.microsoft.com/office/powerpoint/2010/main" val="207035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HALAMAN AWAL</vt:lpstr>
      <vt:lpstr>PENCARIAN INFORMASI DISABILITAS</vt:lpstr>
      <vt:lpstr>PENCARIAN INFORMASI SEKOLAH</vt:lpstr>
      <vt:lpstr>PENCARIAN INFORMASI PEKERJAAN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Ftz</dc:creator>
  <cp:lastModifiedBy>Admin</cp:lastModifiedBy>
  <cp:revision>10</cp:revision>
  <dcterms:created xsi:type="dcterms:W3CDTF">2018-03-04T15:47:11Z</dcterms:created>
  <dcterms:modified xsi:type="dcterms:W3CDTF">2018-03-19T06:07:07Z</dcterms:modified>
</cp:coreProperties>
</file>