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xml" ContentType="application/inkml+xml"/>
  <Override PartName="/ppt/ink/ink2.xml" ContentType="application/inkml+xml"/>
  <Override PartName="/ppt/ink/ink3.xml" ContentType="application/inkml+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2" r:id="rId6"/>
    <p:sldId id="263" r:id="rId7"/>
    <p:sldId id="266" r:id="rId8"/>
    <p:sldId id="261" r:id="rId9"/>
    <p:sldId id="264" r:id="rId10"/>
    <p:sldId id="267" r:id="rId11"/>
    <p:sldId id="265" r:id="rId12"/>
    <p:sldId id="273" r:id="rId13"/>
    <p:sldId id="274"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959387-F9FB-4DBE-9767-23DFC2902C8A}" v="880" dt="2023-02-22T17:21:25.9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yush Sharma" userId="6a6be7cfaaa6b3a5" providerId="LiveId" clId="{35959387-F9FB-4DBE-9767-23DFC2902C8A}"/>
    <pc:docChg chg="undo custSel addSld delSld modSld sldOrd">
      <pc:chgData name="Aayush Sharma" userId="6a6be7cfaaa6b3a5" providerId="LiveId" clId="{35959387-F9FB-4DBE-9767-23DFC2902C8A}" dt="2023-02-22T17:22:46.736" v="3729" actId="20577"/>
      <pc:docMkLst>
        <pc:docMk/>
      </pc:docMkLst>
      <pc:sldChg chg="modSp mod">
        <pc:chgData name="Aayush Sharma" userId="6a6be7cfaaa6b3a5" providerId="LiveId" clId="{35959387-F9FB-4DBE-9767-23DFC2902C8A}" dt="2023-02-21T18:25:24.550" v="3404" actId="20577"/>
        <pc:sldMkLst>
          <pc:docMk/>
          <pc:sldMk cId="2526163911" sldId="256"/>
        </pc:sldMkLst>
        <pc:spChg chg="mod">
          <ac:chgData name="Aayush Sharma" userId="6a6be7cfaaa6b3a5" providerId="LiveId" clId="{35959387-F9FB-4DBE-9767-23DFC2902C8A}" dt="2023-02-21T18:24:57.721" v="3366" actId="207"/>
          <ac:spMkLst>
            <pc:docMk/>
            <pc:sldMk cId="2526163911" sldId="256"/>
            <ac:spMk id="2" creationId="{E1B6FF02-D703-00A9-3C38-5326B5A3E707}"/>
          </ac:spMkLst>
        </pc:spChg>
        <pc:spChg chg="mod">
          <ac:chgData name="Aayush Sharma" userId="6a6be7cfaaa6b3a5" providerId="LiveId" clId="{35959387-F9FB-4DBE-9767-23DFC2902C8A}" dt="2023-02-21T18:25:24.550" v="3404" actId="20577"/>
          <ac:spMkLst>
            <pc:docMk/>
            <pc:sldMk cId="2526163911" sldId="256"/>
            <ac:spMk id="3" creationId="{D740D07D-C104-3CB7-6D1D-4FD4521B71D9}"/>
          </ac:spMkLst>
        </pc:spChg>
      </pc:sldChg>
      <pc:sldChg chg="addSp delSp modSp mod setBg">
        <pc:chgData name="Aayush Sharma" userId="6a6be7cfaaa6b3a5" providerId="LiveId" clId="{35959387-F9FB-4DBE-9767-23DFC2902C8A}" dt="2023-02-19T13:27:25.587" v="1404" actId="20577"/>
        <pc:sldMkLst>
          <pc:docMk/>
          <pc:sldMk cId="3612164974" sldId="257"/>
        </pc:sldMkLst>
        <pc:spChg chg="mod">
          <ac:chgData name="Aayush Sharma" userId="6a6be7cfaaa6b3a5" providerId="LiveId" clId="{35959387-F9FB-4DBE-9767-23DFC2902C8A}" dt="2023-02-18T09:34:32.094" v="621" actId="20577"/>
          <ac:spMkLst>
            <pc:docMk/>
            <pc:sldMk cId="3612164974" sldId="257"/>
            <ac:spMk id="2" creationId="{ED4FF175-6693-A246-EF36-13C99F16B42F}"/>
          </ac:spMkLst>
        </pc:spChg>
        <pc:spChg chg="del mod">
          <ac:chgData name="Aayush Sharma" userId="6a6be7cfaaa6b3a5" providerId="LiveId" clId="{35959387-F9FB-4DBE-9767-23DFC2902C8A}" dt="2023-02-16T14:14:52.219" v="2"/>
          <ac:spMkLst>
            <pc:docMk/>
            <pc:sldMk cId="3612164974" sldId="257"/>
            <ac:spMk id="3" creationId="{80609402-F550-6CE0-58DF-9413AE289B1E}"/>
          </ac:spMkLst>
        </pc:spChg>
        <pc:spChg chg="add mod">
          <ac:chgData name="Aayush Sharma" userId="6a6be7cfaaa6b3a5" providerId="LiveId" clId="{35959387-F9FB-4DBE-9767-23DFC2902C8A}" dt="2023-02-19T13:26:04.047" v="1378" actId="20577"/>
          <ac:spMkLst>
            <pc:docMk/>
            <pc:sldMk cId="3612164974" sldId="257"/>
            <ac:spMk id="3" creationId="{B301F2CE-11C1-5748-024C-A94486E0F7A8}"/>
          </ac:spMkLst>
        </pc:spChg>
        <pc:spChg chg="add mod">
          <ac:chgData name="Aayush Sharma" userId="6a6be7cfaaa6b3a5" providerId="LiveId" clId="{35959387-F9FB-4DBE-9767-23DFC2902C8A}" dt="2023-02-19T13:00:38.894" v="963" actId="20577"/>
          <ac:spMkLst>
            <pc:docMk/>
            <pc:sldMk cId="3612164974" sldId="257"/>
            <ac:spMk id="5" creationId="{5B2FDE28-A3C0-6435-3986-1A42DDF96D31}"/>
          </ac:spMkLst>
        </pc:spChg>
        <pc:spChg chg="add mod">
          <ac:chgData name="Aayush Sharma" userId="6a6be7cfaaa6b3a5" providerId="LiveId" clId="{35959387-F9FB-4DBE-9767-23DFC2902C8A}" dt="2023-02-19T12:56:43.716" v="857" actId="1076"/>
          <ac:spMkLst>
            <pc:docMk/>
            <pc:sldMk cId="3612164974" sldId="257"/>
            <ac:spMk id="6" creationId="{BCFE26E4-15B4-BEB4-09D0-35AEC9A0301C}"/>
          </ac:spMkLst>
        </pc:spChg>
        <pc:spChg chg="add mod">
          <ac:chgData name="Aayush Sharma" userId="6a6be7cfaaa6b3a5" providerId="LiveId" clId="{35959387-F9FB-4DBE-9767-23DFC2902C8A}" dt="2023-02-19T13:27:25.587" v="1404" actId="20577"/>
          <ac:spMkLst>
            <pc:docMk/>
            <pc:sldMk cId="3612164974" sldId="257"/>
            <ac:spMk id="7" creationId="{12C48DCC-0BD4-4FB2-A09F-5638107FAB00}"/>
          </ac:spMkLst>
        </pc:spChg>
        <pc:picChg chg="add mod">
          <ac:chgData name="Aayush Sharma" userId="6a6be7cfaaa6b3a5" providerId="LiveId" clId="{35959387-F9FB-4DBE-9767-23DFC2902C8A}" dt="2023-02-19T12:59:50.272" v="896" actId="1076"/>
          <ac:picMkLst>
            <pc:docMk/>
            <pc:sldMk cId="3612164974" sldId="257"/>
            <ac:picMk id="4" creationId="{AAB77339-C58A-572E-1070-0AD46A7E5380}"/>
          </ac:picMkLst>
        </pc:picChg>
        <pc:picChg chg="add del mod">
          <ac:chgData name="Aayush Sharma" userId="6a6be7cfaaa6b3a5" providerId="LiveId" clId="{35959387-F9FB-4DBE-9767-23DFC2902C8A}" dt="2023-02-16T14:15:26.379" v="12" actId="21"/>
          <ac:picMkLst>
            <pc:docMk/>
            <pc:sldMk cId="3612164974" sldId="257"/>
            <ac:picMk id="4" creationId="{AAF7F190-E561-9FBE-57C8-4F27CF81864B}"/>
          </ac:picMkLst>
        </pc:picChg>
      </pc:sldChg>
      <pc:sldChg chg="addSp delSp modSp mod modClrScheme chgLayout">
        <pc:chgData name="Aayush Sharma" userId="6a6be7cfaaa6b3a5" providerId="LiveId" clId="{35959387-F9FB-4DBE-9767-23DFC2902C8A}" dt="2023-02-19T13:04:08.222" v="987" actId="20577"/>
        <pc:sldMkLst>
          <pc:docMk/>
          <pc:sldMk cId="1031266471" sldId="258"/>
        </pc:sldMkLst>
        <pc:spChg chg="mod ord">
          <ac:chgData name="Aayush Sharma" userId="6a6be7cfaaa6b3a5" providerId="LiveId" clId="{35959387-F9FB-4DBE-9767-23DFC2902C8A}" dt="2023-02-18T09:34:43.153" v="627" actId="20577"/>
          <ac:spMkLst>
            <pc:docMk/>
            <pc:sldMk cId="1031266471" sldId="258"/>
            <ac:spMk id="2" creationId="{B37A2C88-32D9-E244-EAFF-66A391242DFE}"/>
          </ac:spMkLst>
        </pc:spChg>
        <pc:spChg chg="del">
          <ac:chgData name="Aayush Sharma" userId="6a6be7cfaaa6b3a5" providerId="LiveId" clId="{35959387-F9FB-4DBE-9767-23DFC2902C8A}" dt="2023-02-16T14:15:31.479" v="13"/>
          <ac:spMkLst>
            <pc:docMk/>
            <pc:sldMk cId="1031266471" sldId="258"/>
            <ac:spMk id="3" creationId="{2BC4600D-C9A0-9A84-DEEE-28AE94573D56}"/>
          </ac:spMkLst>
        </pc:spChg>
        <pc:spChg chg="add mod ord">
          <ac:chgData name="Aayush Sharma" userId="6a6be7cfaaa6b3a5" providerId="LiveId" clId="{35959387-F9FB-4DBE-9767-23DFC2902C8A}" dt="2023-02-19T13:04:08.222" v="987" actId="20577"/>
          <ac:spMkLst>
            <pc:docMk/>
            <pc:sldMk cId="1031266471" sldId="258"/>
            <ac:spMk id="3" creationId="{412ED895-94B4-ECFF-F896-01F1D920B61D}"/>
          </ac:spMkLst>
        </pc:spChg>
        <pc:picChg chg="add mod ord">
          <ac:chgData name="Aayush Sharma" userId="6a6be7cfaaa6b3a5" providerId="LiveId" clId="{35959387-F9FB-4DBE-9767-23DFC2902C8A}" dt="2023-02-18T07:31:24.824" v="473" actId="14100"/>
          <ac:picMkLst>
            <pc:docMk/>
            <pc:sldMk cId="1031266471" sldId="258"/>
            <ac:picMk id="4" creationId="{56F87C31-5202-2C0F-F2F9-98953B2CCF29}"/>
          </ac:picMkLst>
        </pc:picChg>
      </pc:sldChg>
      <pc:sldChg chg="addSp delSp modSp new mod setBg">
        <pc:chgData name="Aayush Sharma" userId="6a6be7cfaaa6b3a5" providerId="LiveId" clId="{35959387-F9FB-4DBE-9767-23DFC2902C8A}" dt="2023-02-22T17:22:46.736" v="3729" actId="20577"/>
        <pc:sldMkLst>
          <pc:docMk/>
          <pc:sldMk cId="1907583471" sldId="259"/>
        </pc:sldMkLst>
        <pc:spChg chg="mod">
          <ac:chgData name="Aayush Sharma" userId="6a6be7cfaaa6b3a5" providerId="LiveId" clId="{35959387-F9FB-4DBE-9767-23DFC2902C8A}" dt="2023-02-18T09:34:21.146" v="616" actId="20577"/>
          <ac:spMkLst>
            <pc:docMk/>
            <pc:sldMk cId="1907583471" sldId="259"/>
            <ac:spMk id="2" creationId="{5CB49D07-3E3A-143B-C31B-9ACADABA819B}"/>
          </ac:spMkLst>
        </pc:spChg>
        <pc:spChg chg="add mod">
          <ac:chgData name="Aayush Sharma" userId="6a6be7cfaaa6b3a5" providerId="LiveId" clId="{35959387-F9FB-4DBE-9767-23DFC2902C8A}" dt="2023-02-22T17:22:46.736" v="3729" actId="20577"/>
          <ac:spMkLst>
            <pc:docMk/>
            <pc:sldMk cId="1907583471" sldId="259"/>
            <ac:spMk id="3" creationId="{4439CB1C-8B06-7641-16EE-017A76A411D7}"/>
          </ac:spMkLst>
        </pc:spChg>
        <pc:spChg chg="del">
          <ac:chgData name="Aayush Sharma" userId="6a6be7cfaaa6b3a5" providerId="LiveId" clId="{35959387-F9FB-4DBE-9767-23DFC2902C8A}" dt="2023-02-16T14:21:47.060" v="138" actId="931"/>
          <ac:spMkLst>
            <pc:docMk/>
            <pc:sldMk cId="1907583471" sldId="259"/>
            <ac:spMk id="3" creationId="{584AFF8C-4951-EA40-B34A-795DDA7425DA}"/>
          </ac:spMkLst>
        </pc:spChg>
        <pc:spChg chg="add mod">
          <ac:chgData name="Aayush Sharma" userId="6a6be7cfaaa6b3a5" providerId="LiveId" clId="{35959387-F9FB-4DBE-9767-23DFC2902C8A}" dt="2023-02-16T14:21:56.499" v="139" actId="1076"/>
          <ac:spMkLst>
            <pc:docMk/>
            <pc:sldMk cId="1907583471" sldId="259"/>
            <ac:spMk id="6" creationId="{E5E1175E-156F-94D5-1762-5B4C74610041}"/>
          </ac:spMkLst>
        </pc:spChg>
        <pc:picChg chg="add mod">
          <ac:chgData name="Aayush Sharma" userId="6a6be7cfaaa6b3a5" providerId="LiveId" clId="{35959387-F9FB-4DBE-9767-23DFC2902C8A}" dt="2023-02-16T14:34:52.231" v="221" actId="1076"/>
          <ac:picMkLst>
            <pc:docMk/>
            <pc:sldMk cId="1907583471" sldId="259"/>
            <ac:picMk id="5" creationId="{00B5EE7A-AFE0-0746-F6C7-6F0A146B1900}"/>
          </ac:picMkLst>
        </pc:picChg>
        <pc:picChg chg="add mod">
          <ac:chgData name="Aayush Sharma" userId="6a6be7cfaaa6b3a5" providerId="LiveId" clId="{35959387-F9FB-4DBE-9767-23DFC2902C8A}" dt="2023-02-16T14:36:25.017" v="235" actId="207"/>
          <ac:picMkLst>
            <pc:docMk/>
            <pc:sldMk cId="1907583471" sldId="259"/>
            <ac:picMk id="11" creationId="{AC0576CE-DD37-5625-0235-780EE70FECE5}"/>
          </ac:picMkLst>
        </pc:picChg>
        <pc:picChg chg="add mod">
          <ac:chgData name="Aayush Sharma" userId="6a6be7cfaaa6b3a5" providerId="LiveId" clId="{35959387-F9FB-4DBE-9767-23DFC2902C8A}" dt="2023-02-16T14:35:43.181" v="232" actId="1076"/>
          <ac:picMkLst>
            <pc:docMk/>
            <pc:sldMk cId="1907583471" sldId="259"/>
            <ac:picMk id="12" creationId="{08AC4C7A-1340-927D-2926-DA00304978BD}"/>
          </ac:picMkLst>
        </pc:picChg>
        <pc:picChg chg="add del mod">
          <ac:chgData name="Aayush Sharma" userId="6a6be7cfaaa6b3a5" providerId="LiveId" clId="{35959387-F9FB-4DBE-9767-23DFC2902C8A}" dt="2023-02-16T14:34:19.180" v="217" actId="21"/>
          <ac:picMkLst>
            <pc:docMk/>
            <pc:sldMk cId="1907583471" sldId="259"/>
            <ac:picMk id="13" creationId="{BB825613-5272-FE1E-587F-B993C4149F06}"/>
          </ac:picMkLst>
        </pc:picChg>
        <pc:picChg chg="add mod">
          <ac:chgData name="Aayush Sharma" userId="6a6be7cfaaa6b3a5" providerId="LiveId" clId="{35959387-F9FB-4DBE-9767-23DFC2902C8A}" dt="2023-02-16T14:35:20.640" v="227" actId="1076"/>
          <ac:picMkLst>
            <pc:docMk/>
            <pc:sldMk cId="1907583471" sldId="259"/>
            <ac:picMk id="14" creationId="{6849FD6C-B4E1-75BF-79DA-9FC6FB3139A1}"/>
          </ac:picMkLst>
        </pc:picChg>
        <pc:picChg chg="add mod">
          <ac:chgData name="Aayush Sharma" userId="6a6be7cfaaa6b3a5" providerId="LiveId" clId="{35959387-F9FB-4DBE-9767-23DFC2902C8A}" dt="2023-02-16T14:35:36.861" v="230" actId="1076"/>
          <ac:picMkLst>
            <pc:docMk/>
            <pc:sldMk cId="1907583471" sldId="259"/>
            <ac:picMk id="15" creationId="{E3F60988-6500-FCFE-E4DE-83213E949BEE}"/>
          </ac:picMkLst>
        </pc:picChg>
        <pc:cxnChg chg="add mod">
          <ac:chgData name="Aayush Sharma" userId="6a6be7cfaaa6b3a5" providerId="LiveId" clId="{35959387-F9FB-4DBE-9767-23DFC2902C8A}" dt="2023-02-18T09:03:59.406" v="480" actId="13822"/>
          <ac:cxnSpMkLst>
            <pc:docMk/>
            <pc:sldMk cId="1907583471" sldId="259"/>
            <ac:cxnSpMk id="7" creationId="{17A4525C-0E14-20A1-FC3C-869E8061BE67}"/>
          </ac:cxnSpMkLst>
        </pc:cxnChg>
        <pc:cxnChg chg="add del mod">
          <ac:chgData name="Aayush Sharma" userId="6a6be7cfaaa6b3a5" providerId="LiveId" clId="{35959387-F9FB-4DBE-9767-23DFC2902C8A}" dt="2023-02-16T14:26:22.274" v="185" actId="21"/>
          <ac:cxnSpMkLst>
            <pc:docMk/>
            <pc:sldMk cId="1907583471" sldId="259"/>
            <ac:cxnSpMk id="8" creationId="{8D27ACDD-8B33-3B1A-23A6-346AF4599D14}"/>
          </ac:cxnSpMkLst>
        </pc:cxnChg>
      </pc:sldChg>
      <pc:sldChg chg="addSp delSp modSp new del mod ord modClrScheme chgLayout">
        <pc:chgData name="Aayush Sharma" userId="6a6be7cfaaa6b3a5" providerId="LiveId" clId="{35959387-F9FB-4DBE-9767-23DFC2902C8A}" dt="2023-02-21T18:12:35.432" v="3328" actId="2696"/>
        <pc:sldMkLst>
          <pc:docMk/>
          <pc:sldMk cId="403928755" sldId="260"/>
        </pc:sldMkLst>
        <pc:spChg chg="del mod ord">
          <ac:chgData name="Aayush Sharma" userId="6a6be7cfaaa6b3a5" providerId="LiveId" clId="{35959387-F9FB-4DBE-9767-23DFC2902C8A}" dt="2023-02-19T05:59:23.441" v="661" actId="700"/>
          <ac:spMkLst>
            <pc:docMk/>
            <pc:sldMk cId="403928755" sldId="260"/>
            <ac:spMk id="2" creationId="{08B04B8E-E7CF-ABA3-A24B-AD131CAB5580}"/>
          </ac:spMkLst>
        </pc:spChg>
        <pc:spChg chg="del">
          <ac:chgData name="Aayush Sharma" userId="6a6be7cfaaa6b3a5" providerId="LiveId" clId="{35959387-F9FB-4DBE-9767-23DFC2902C8A}" dt="2023-02-19T05:59:23.441" v="661" actId="700"/>
          <ac:spMkLst>
            <pc:docMk/>
            <pc:sldMk cId="403928755" sldId="260"/>
            <ac:spMk id="3" creationId="{8DF5AC1F-B2F5-3C97-E772-80794AF836BE}"/>
          </ac:spMkLst>
        </pc:spChg>
        <pc:spChg chg="del">
          <ac:chgData name="Aayush Sharma" userId="6a6be7cfaaa6b3a5" providerId="LiveId" clId="{35959387-F9FB-4DBE-9767-23DFC2902C8A}" dt="2023-02-19T05:59:23.441" v="661" actId="700"/>
          <ac:spMkLst>
            <pc:docMk/>
            <pc:sldMk cId="403928755" sldId="260"/>
            <ac:spMk id="4" creationId="{21135E9B-3016-7160-DED7-011D2082FC43}"/>
          </ac:spMkLst>
        </pc:spChg>
        <pc:spChg chg="add mod ord">
          <ac:chgData name="Aayush Sharma" userId="6a6be7cfaaa6b3a5" providerId="LiveId" clId="{35959387-F9FB-4DBE-9767-23DFC2902C8A}" dt="2023-02-19T05:59:23.441" v="661" actId="700"/>
          <ac:spMkLst>
            <pc:docMk/>
            <pc:sldMk cId="403928755" sldId="260"/>
            <ac:spMk id="5" creationId="{4C2271A1-BE30-0C0D-5428-AE786C9AE91D}"/>
          </ac:spMkLst>
        </pc:spChg>
        <pc:picChg chg="add mod">
          <ac:chgData name="Aayush Sharma" userId="6a6be7cfaaa6b3a5" providerId="LiveId" clId="{35959387-F9FB-4DBE-9767-23DFC2902C8A}" dt="2023-02-19T05:59:42.641" v="666" actId="14100"/>
          <ac:picMkLst>
            <pc:docMk/>
            <pc:sldMk cId="403928755" sldId="260"/>
            <ac:picMk id="6" creationId="{F6C734DF-48E9-B579-8962-5204E3DF0A2F}"/>
          </ac:picMkLst>
        </pc:picChg>
      </pc:sldChg>
      <pc:sldChg chg="addSp delSp modSp new mod">
        <pc:chgData name="Aayush Sharma" userId="6a6be7cfaaa6b3a5" providerId="LiveId" clId="{35959387-F9FB-4DBE-9767-23DFC2902C8A}" dt="2023-02-21T17:47:16.044" v="3054" actId="20577"/>
        <pc:sldMkLst>
          <pc:docMk/>
          <pc:sldMk cId="3984565881" sldId="261"/>
        </pc:sldMkLst>
        <pc:spChg chg="mod">
          <ac:chgData name="Aayush Sharma" userId="6a6be7cfaaa6b3a5" providerId="LiveId" clId="{35959387-F9FB-4DBE-9767-23DFC2902C8A}" dt="2023-02-20T16:47:24.970" v="1751" actId="1076"/>
          <ac:spMkLst>
            <pc:docMk/>
            <pc:sldMk cId="3984565881" sldId="261"/>
            <ac:spMk id="2" creationId="{7E96AD4F-30DA-6DF3-2B4D-ED21FF2F436C}"/>
          </ac:spMkLst>
        </pc:spChg>
        <pc:spChg chg="add mod">
          <ac:chgData name="Aayush Sharma" userId="6a6be7cfaaa6b3a5" providerId="LiveId" clId="{35959387-F9FB-4DBE-9767-23DFC2902C8A}" dt="2023-02-21T17:47:16.044" v="3054" actId="20577"/>
          <ac:spMkLst>
            <pc:docMk/>
            <pc:sldMk cId="3984565881" sldId="261"/>
            <ac:spMk id="4" creationId="{F80A6551-9384-21E2-9A4A-1F554505FBF4}"/>
          </ac:spMkLst>
        </pc:spChg>
        <pc:spChg chg="add mod">
          <ac:chgData name="Aayush Sharma" userId="6a6be7cfaaa6b3a5" providerId="LiveId" clId="{35959387-F9FB-4DBE-9767-23DFC2902C8A}" dt="2023-02-20T19:33:26.708" v="2016" actId="1076"/>
          <ac:spMkLst>
            <pc:docMk/>
            <pc:sldMk cId="3984565881" sldId="261"/>
            <ac:spMk id="5" creationId="{E3DC7A03-62BC-513C-3192-700EC5452D4B}"/>
          </ac:spMkLst>
        </pc:spChg>
        <pc:spChg chg="add mod">
          <ac:chgData name="Aayush Sharma" userId="6a6be7cfaaa6b3a5" providerId="LiveId" clId="{35959387-F9FB-4DBE-9767-23DFC2902C8A}" dt="2023-02-20T19:35:02.298" v="2048" actId="313"/>
          <ac:spMkLst>
            <pc:docMk/>
            <pc:sldMk cId="3984565881" sldId="261"/>
            <ac:spMk id="10" creationId="{BB46EB93-502D-F61E-333F-2DC052C66631}"/>
          </ac:spMkLst>
        </pc:spChg>
        <pc:grpChg chg="del mod">
          <ac:chgData name="Aayush Sharma" userId="6a6be7cfaaa6b3a5" providerId="LiveId" clId="{35959387-F9FB-4DBE-9767-23DFC2902C8A}" dt="2023-02-20T19:33:45.506" v="2021"/>
          <ac:grpSpMkLst>
            <pc:docMk/>
            <pc:sldMk cId="3984565881" sldId="261"/>
            <ac:grpSpMk id="7" creationId="{7CA016EF-EC40-DD62-14CD-EA06A2F6FBA7}"/>
          </ac:grpSpMkLst>
        </pc:grpChg>
        <pc:grpChg chg="mod">
          <ac:chgData name="Aayush Sharma" userId="6a6be7cfaaa6b3a5" providerId="LiveId" clId="{35959387-F9FB-4DBE-9767-23DFC2902C8A}" dt="2023-02-20T19:33:45.506" v="2021"/>
          <ac:grpSpMkLst>
            <pc:docMk/>
            <pc:sldMk cId="3984565881" sldId="261"/>
            <ac:grpSpMk id="9" creationId="{6B48D8AC-22C1-BAE9-A70B-499942AB5D2A}"/>
          </ac:grpSpMkLst>
        </pc:grpChg>
        <pc:inkChg chg="add mod">
          <ac:chgData name="Aayush Sharma" userId="6a6be7cfaaa6b3a5" providerId="LiveId" clId="{35959387-F9FB-4DBE-9767-23DFC2902C8A}" dt="2023-02-20T19:33:45.506" v="2021"/>
          <ac:inkMkLst>
            <pc:docMk/>
            <pc:sldMk cId="3984565881" sldId="261"/>
            <ac:inkMk id="3" creationId="{D5A18122-39C8-96A8-4273-FF1C54433C25}"/>
          </ac:inkMkLst>
        </pc:inkChg>
        <pc:inkChg chg="add mod">
          <ac:chgData name="Aayush Sharma" userId="6a6be7cfaaa6b3a5" providerId="LiveId" clId="{35959387-F9FB-4DBE-9767-23DFC2902C8A}" dt="2023-02-20T19:33:45.506" v="2021"/>
          <ac:inkMkLst>
            <pc:docMk/>
            <pc:sldMk cId="3984565881" sldId="261"/>
            <ac:inkMk id="6" creationId="{71FC4ED8-7EB9-4E76-A741-EC7D70E770C8}"/>
          </ac:inkMkLst>
        </pc:inkChg>
        <pc:inkChg chg="add mod">
          <ac:chgData name="Aayush Sharma" userId="6a6be7cfaaa6b3a5" providerId="LiveId" clId="{35959387-F9FB-4DBE-9767-23DFC2902C8A}" dt="2023-02-20T19:33:45.506" v="2021"/>
          <ac:inkMkLst>
            <pc:docMk/>
            <pc:sldMk cId="3984565881" sldId="261"/>
            <ac:inkMk id="8" creationId="{2D31C6C6-A9B3-635D-58C6-911B90632829}"/>
          </ac:inkMkLst>
        </pc:inkChg>
      </pc:sldChg>
      <pc:sldChg chg="addSp delSp modSp new del mod modClrScheme chgLayout">
        <pc:chgData name="Aayush Sharma" userId="6a6be7cfaaa6b3a5" providerId="LiveId" clId="{35959387-F9FB-4DBE-9767-23DFC2902C8A}" dt="2023-02-19T13:19:16.743" v="1294" actId="2696"/>
        <pc:sldMkLst>
          <pc:docMk/>
          <pc:sldMk cId="1290317218" sldId="262"/>
        </pc:sldMkLst>
        <pc:spChg chg="del mod ord">
          <ac:chgData name="Aayush Sharma" userId="6a6be7cfaaa6b3a5" providerId="LiveId" clId="{35959387-F9FB-4DBE-9767-23DFC2902C8A}" dt="2023-02-19T13:18:03.771" v="1266" actId="700"/>
          <ac:spMkLst>
            <pc:docMk/>
            <pc:sldMk cId="1290317218" sldId="262"/>
            <ac:spMk id="2" creationId="{D5D7987F-C8F9-6639-1A3C-414D0EB6EED7}"/>
          </ac:spMkLst>
        </pc:spChg>
        <pc:spChg chg="del mod ord">
          <ac:chgData name="Aayush Sharma" userId="6a6be7cfaaa6b3a5" providerId="LiveId" clId="{35959387-F9FB-4DBE-9767-23DFC2902C8A}" dt="2023-02-19T13:18:03.771" v="1266" actId="700"/>
          <ac:spMkLst>
            <pc:docMk/>
            <pc:sldMk cId="1290317218" sldId="262"/>
            <ac:spMk id="3" creationId="{49D2B434-FC70-D2B7-DDEC-F5FF8D4B64FB}"/>
          </ac:spMkLst>
        </pc:spChg>
        <pc:spChg chg="del">
          <ac:chgData name="Aayush Sharma" userId="6a6be7cfaaa6b3a5" providerId="LiveId" clId="{35959387-F9FB-4DBE-9767-23DFC2902C8A}" dt="2023-02-19T13:18:03.771" v="1266" actId="700"/>
          <ac:spMkLst>
            <pc:docMk/>
            <pc:sldMk cId="1290317218" sldId="262"/>
            <ac:spMk id="4" creationId="{3676C88F-CFBE-51D6-5384-2C7590115A54}"/>
          </ac:spMkLst>
        </pc:spChg>
        <pc:spChg chg="add del mod ord">
          <ac:chgData name="Aayush Sharma" userId="6a6be7cfaaa6b3a5" providerId="LiveId" clId="{35959387-F9FB-4DBE-9767-23DFC2902C8A}" dt="2023-02-19T13:18:46.061" v="1272" actId="700"/>
          <ac:spMkLst>
            <pc:docMk/>
            <pc:sldMk cId="1290317218" sldId="262"/>
            <ac:spMk id="5" creationId="{29361247-0C66-B062-D169-E12AFB3F564E}"/>
          </ac:spMkLst>
        </pc:spChg>
        <pc:spChg chg="add del mod ord">
          <ac:chgData name="Aayush Sharma" userId="6a6be7cfaaa6b3a5" providerId="LiveId" clId="{35959387-F9FB-4DBE-9767-23DFC2902C8A}" dt="2023-02-19T13:18:46.061" v="1272" actId="700"/>
          <ac:spMkLst>
            <pc:docMk/>
            <pc:sldMk cId="1290317218" sldId="262"/>
            <ac:spMk id="6" creationId="{79337CD5-B7D5-F2B8-D83A-3FD1E4E19A40}"/>
          </ac:spMkLst>
        </pc:spChg>
        <pc:spChg chg="add del mod ord">
          <ac:chgData name="Aayush Sharma" userId="6a6be7cfaaa6b3a5" providerId="LiveId" clId="{35959387-F9FB-4DBE-9767-23DFC2902C8A}" dt="2023-02-19T13:19:00.916" v="1273" actId="700"/>
          <ac:spMkLst>
            <pc:docMk/>
            <pc:sldMk cId="1290317218" sldId="262"/>
            <ac:spMk id="7" creationId="{67036C4D-E226-7350-5811-09B7A49EBADB}"/>
          </ac:spMkLst>
        </pc:spChg>
        <pc:spChg chg="add del mod ord">
          <ac:chgData name="Aayush Sharma" userId="6a6be7cfaaa6b3a5" providerId="LiveId" clId="{35959387-F9FB-4DBE-9767-23DFC2902C8A}" dt="2023-02-19T13:19:00.916" v="1273" actId="700"/>
          <ac:spMkLst>
            <pc:docMk/>
            <pc:sldMk cId="1290317218" sldId="262"/>
            <ac:spMk id="8" creationId="{E73C8442-A883-E07A-DC72-C82AAF57C467}"/>
          </ac:spMkLst>
        </pc:spChg>
        <pc:spChg chg="add mod ord">
          <ac:chgData name="Aayush Sharma" userId="6a6be7cfaaa6b3a5" providerId="LiveId" clId="{35959387-F9FB-4DBE-9767-23DFC2902C8A}" dt="2023-02-19T13:19:00.916" v="1273" actId="700"/>
          <ac:spMkLst>
            <pc:docMk/>
            <pc:sldMk cId="1290317218" sldId="262"/>
            <ac:spMk id="9" creationId="{B455723A-6848-398F-BA17-053E31100D1B}"/>
          </ac:spMkLst>
        </pc:spChg>
        <pc:spChg chg="add mod ord">
          <ac:chgData name="Aayush Sharma" userId="6a6be7cfaaa6b3a5" providerId="LiveId" clId="{35959387-F9FB-4DBE-9767-23DFC2902C8A}" dt="2023-02-19T13:19:09.952" v="1293" actId="20577"/>
          <ac:spMkLst>
            <pc:docMk/>
            <pc:sldMk cId="1290317218" sldId="262"/>
            <ac:spMk id="10" creationId="{55F88A3E-FDA3-8879-4438-5F2D5844981A}"/>
          </ac:spMkLst>
        </pc:spChg>
      </pc:sldChg>
      <pc:sldChg chg="addSp delSp modSp new mod modClrScheme chgLayout">
        <pc:chgData name="Aayush Sharma" userId="6a6be7cfaaa6b3a5" providerId="LiveId" clId="{35959387-F9FB-4DBE-9767-23DFC2902C8A}" dt="2023-02-21T18:12:00.755" v="3324" actId="1076"/>
        <pc:sldMkLst>
          <pc:docMk/>
          <pc:sldMk cId="2819917836" sldId="262"/>
        </pc:sldMkLst>
        <pc:spChg chg="mod ord">
          <ac:chgData name="Aayush Sharma" userId="6a6be7cfaaa6b3a5" providerId="LiveId" clId="{35959387-F9FB-4DBE-9767-23DFC2902C8A}" dt="2023-02-21T17:41:14.351" v="3045" actId="700"/>
          <ac:spMkLst>
            <pc:docMk/>
            <pc:sldMk cId="2819917836" sldId="262"/>
            <ac:spMk id="2" creationId="{118415C4-162A-1496-9C93-8DAA472520E3}"/>
          </ac:spMkLst>
        </pc:spChg>
        <pc:spChg chg="mod ord">
          <ac:chgData name="Aayush Sharma" userId="6a6be7cfaaa6b3a5" providerId="LiveId" clId="{35959387-F9FB-4DBE-9767-23DFC2902C8A}" dt="2023-02-21T17:41:18.140" v="3046" actId="14100"/>
          <ac:spMkLst>
            <pc:docMk/>
            <pc:sldMk cId="2819917836" sldId="262"/>
            <ac:spMk id="3" creationId="{9D2C841D-29AD-9DA8-7E81-65DC9589B27E}"/>
          </ac:spMkLst>
        </pc:spChg>
        <pc:spChg chg="del">
          <ac:chgData name="Aayush Sharma" userId="6a6be7cfaaa6b3a5" providerId="LiveId" clId="{35959387-F9FB-4DBE-9767-23DFC2902C8A}" dt="2023-02-21T17:40:38.970" v="3039" actId="700"/>
          <ac:spMkLst>
            <pc:docMk/>
            <pc:sldMk cId="2819917836" sldId="262"/>
            <ac:spMk id="4" creationId="{5924729D-F391-8DE9-32E1-6BFC4844190A}"/>
          </ac:spMkLst>
        </pc:spChg>
        <pc:spChg chg="add del mod ord">
          <ac:chgData name="Aayush Sharma" userId="6a6be7cfaaa6b3a5" providerId="LiveId" clId="{35959387-F9FB-4DBE-9767-23DFC2902C8A}" dt="2023-02-21T18:11:48.653" v="3320"/>
          <ac:spMkLst>
            <pc:docMk/>
            <pc:sldMk cId="2819917836" sldId="262"/>
            <ac:spMk id="5" creationId="{CA7877D2-1D9B-F62C-7E1A-012C069DABF9}"/>
          </ac:spMkLst>
        </pc:spChg>
        <pc:picChg chg="add mod">
          <ac:chgData name="Aayush Sharma" userId="6a6be7cfaaa6b3a5" providerId="LiveId" clId="{35959387-F9FB-4DBE-9767-23DFC2902C8A}" dt="2023-02-21T18:12:00.755" v="3324" actId="1076"/>
          <ac:picMkLst>
            <pc:docMk/>
            <pc:sldMk cId="2819917836" sldId="262"/>
            <ac:picMk id="1026" creationId="{BB380B6C-9FD7-FDDC-C7B3-230BB839E1DD}"/>
          </ac:picMkLst>
        </pc:picChg>
      </pc:sldChg>
      <pc:sldChg chg="addSp delSp modSp new mod ord modClrScheme chgLayout">
        <pc:chgData name="Aayush Sharma" userId="6a6be7cfaaa6b3a5" providerId="LiveId" clId="{35959387-F9FB-4DBE-9767-23DFC2902C8A}" dt="2023-02-21T16:52:42.071" v="2556"/>
        <pc:sldMkLst>
          <pc:docMk/>
          <pc:sldMk cId="1163351030" sldId="263"/>
        </pc:sldMkLst>
        <pc:spChg chg="del mod ord">
          <ac:chgData name="Aayush Sharma" userId="6a6be7cfaaa6b3a5" providerId="LiveId" clId="{35959387-F9FB-4DBE-9767-23DFC2902C8A}" dt="2023-02-20T19:58:21.120" v="2060" actId="700"/>
          <ac:spMkLst>
            <pc:docMk/>
            <pc:sldMk cId="1163351030" sldId="263"/>
            <ac:spMk id="2" creationId="{35466973-7CB2-F62F-CE59-9E14304A3CCD}"/>
          </ac:spMkLst>
        </pc:spChg>
        <pc:spChg chg="add">
          <ac:chgData name="Aayush Sharma" userId="6a6be7cfaaa6b3a5" providerId="LiveId" clId="{35959387-F9FB-4DBE-9767-23DFC2902C8A}" dt="2023-02-21T16:42:22.073" v="2524" actId="11529"/>
          <ac:spMkLst>
            <pc:docMk/>
            <pc:sldMk cId="1163351030" sldId="263"/>
            <ac:spMk id="2" creationId="{452FAFDC-19EF-26C7-4380-CD9E7EC71278}"/>
          </ac:spMkLst>
        </pc:spChg>
        <pc:spChg chg="add mod ord">
          <ac:chgData name="Aayush Sharma" userId="6a6be7cfaaa6b3a5" providerId="LiveId" clId="{35959387-F9FB-4DBE-9767-23DFC2902C8A}" dt="2023-02-20T21:19:53.533" v="2331" actId="20577"/>
          <ac:spMkLst>
            <pc:docMk/>
            <pc:sldMk cId="1163351030" sldId="263"/>
            <ac:spMk id="4" creationId="{A4B4AF49-CC30-FD15-F1F2-510C4787E2E1}"/>
          </ac:spMkLst>
        </pc:spChg>
        <pc:spChg chg="add mod ord">
          <ac:chgData name="Aayush Sharma" userId="6a6be7cfaaa6b3a5" providerId="LiveId" clId="{35959387-F9FB-4DBE-9767-23DFC2902C8A}" dt="2023-02-21T16:43:58.057" v="2549" actId="20577"/>
          <ac:spMkLst>
            <pc:docMk/>
            <pc:sldMk cId="1163351030" sldId="263"/>
            <ac:spMk id="5" creationId="{9DBF9A29-2B37-942E-CE80-DF3357D787EC}"/>
          </ac:spMkLst>
        </pc:spChg>
        <pc:spChg chg="add mod ord">
          <ac:chgData name="Aayush Sharma" userId="6a6be7cfaaa6b3a5" providerId="LiveId" clId="{35959387-F9FB-4DBE-9767-23DFC2902C8A}" dt="2023-02-20T19:58:21.120" v="2060" actId="700"/>
          <ac:spMkLst>
            <pc:docMk/>
            <pc:sldMk cId="1163351030" sldId="263"/>
            <ac:spMk id="6" creationId="{DD56BEE4-48ED-679B-ACE0-9CB4C4BA9D54}"/>
          </ac:spMkLst>
        </pc:spChg>
        <pc:spChg chg="add mod">
          <ac:chgData name="Aayush Sharma" userId="6a6be7cfaaa6b3a5" providerId="LiveId" clId="{35959387-F9FB-4DBE-9767-23DFC2902C8A}" dt="2023-02-21T16:43:29.336" v="2537" actId="1076"/>
          <ac:spMkLst>
            <pc:docMk/>
            <pc:sldMk cId="1163351030" sldId="263"/>
            <ac:spMk id="7" creationId="{1F08EE58-52D5-FA6F-9EC0-2CD3505D05B9}"/>
          </ac:spMkLst>
        </pc:spChg>
        <pc:spChg chg="add mod">
          <ac:chgData name="Aayush Sharma" userId="6a6be7cfaaa6b3a5" providerId="LiveId" clId="{35959387-F9FB-4DBE-9767-23DFC2902C8A}" dt="2023-02-21T16:43:53.994" v="2544" actId="13822"/>
          <ac:spMkLst>
            <pc:docMk/>
            <pc:sldMk cId="1163351030" sldId="263"/>
            <ac:spMk id="8" creationId="{94378CE8-E47B-A6FF-DB71-9A5335861723}"/>
          </ac:spMkLst>
        </pc:spChg>
        <pc:spChg chg="add mod">
          <ac:chgData name="Aayush Sharma" userId="6a6be7cfaaa6b3a5" providerId="LiveId" clId="{35959387-F9FB-4DBE-9767-23DFC2902C8A}" dt="2023-02-21T16:44:53.271" v="2554" actId="1076"/>
          <ac:spMkLst>
            <pc:docMk/>
            <pc:sldMk cId="1163351030" sldId="263"/>
            <ac:spMk id="9" creationId="{E730934E-4770-719A-1353-AC00E91A3D5A}"/>
          </ac:spMkLst>
        </pc:spChg>
        <pc:graphicFrameChg chg="add mod modGraphic">
          <ac:chgData name="Aayush Sharma" userId="6a6be7cfaaa6b3a5" providerId="LiveId" clId="{35959387-F9FB-4DBE-9767-23DFC2902C8A}" dt="2023-02-20T21:20:50.552" v="2333" actId="14100"/>
          <ac:graphicFrameMkLst>
            <pc:docMk/>
            <pc:sldMk cId="1163351030" sldId="263"/>
            <ac:graphicFrameMk id="3" creationId="{060F47C8-9E0F-5EB5-56E5-DE7D7FFF396E}"/>
          </ac:graphicFrameMkLst>
        </pc:graphicFrameChg>
      </pc:sldChg>
      <pc:sldChg chg="addSp delSp modSp new mod ord setBg modClrScheme chgLayout">
        <pc:chgData name="Aayush Sharma" userId="6a6be7cfaaa6b3a5" providerId="LiveId" clId="{35959387-F9FB-4DBE-9767-23DFC2902C8A}" dt="2023-02-21T16:53:06.630" v="2561" actId="122"/>
        <pc:sldMkLst>
          <pc:docMk/>
          <pc:sldMk cId="1157790847" sldId="264"/>
        </pc:sldMkLst>
        <pc:spChg chg="del mod ord">
          <ac:chgData name="Aayush Sharma" userId="6a6be7cfaaa6b3a5" providerId="LiveId" clId="{35959387-F9FB-4DBE-9767-23DFC2902C8A}" dt="2023-02-20T21:09:51.387" v="2202" actId="700"/>
          <ac:spMkLst>
            <pc:docMk/>
            <pc:sldMk cId="1157790847" sldId="264"/>
            <ac:spMk id="2" creationId="{87B252A6-2757-7150-1822-C8A0B96D5BBE}"/>
          </ac:spMkLst>
        </pc:spChg>
        <pc:spChg chg="del mod ord">
          <ac:chgData name="Aayush Sharma" userId="6a6be7cfaaa6b3a5" providerId="LiveId" clId="{35959387-F9FB-4DBE-9767-23DFC2902C8A}" dt="2023-02-20T21:09:51.387" v="2202" actId="700"/>
          <ac:spMkLst>
            <pc:docMk/>
            <pc:sldMk cId="1157790847" sldId="264"/>
            <ac:spMk id="3" creationId="{74EDA4A3-7AAC-A032-41C3-15947226988E}"/>
          </ac:spMkLst>
        </pc:spChg>
        <pc:spChg chg="del">
          <ac:chgData name="Aayush Sharma" userId="6a6be7cfaaa6b3a5" providerId="LiveId" clId="{35959387-F9FB-4DBE-9767-23DFC2902C8A}" dt="2023-02-20T21:09:51.387" v="2202" actId="700"/>
          <ac:spMkLst>
            <pc:docMk/>
            <pc:sldMk cId="1157790847" sldId="264"/>
            <ac:spMk id="4" creationId="{4D3FB829-71A7-1073-57E3-E2CCB31B6791}"/>
          </ac:spMkLst>
        </pc:spChg>
        <pc:spChg chg="add del mod ord">
          <ac:chgData name="Aayush Sharma" userId="6a6be7cfaaa6b3a5" providerId="LiveId" clId="{35959387-F9FB-4DBE-9767-23DFC2902C8A}" dt="2023-02-20T21:10:14.604" v="2206" actId="700"/>
          <ac:spMkLst>
            <pc:docMk/>
            <pc:sldMk cId="1157790847" sldId="264"/>
            <ac:spMk id="5" creationId="{017272E6-9A2D-6C5C-8C91-13A098DB8FC6}"/>
          </ac:spMkLst>
        </pc:spChg>
        <pc:spChg chg="add del mod ord">
          <ac:chgData name="Aayush Sharma" userId="6a6be7cfaaa6b3a5" providerId="LiveId" clId="{35959387-F9FB-4DBE-9767-23DFC2902C8A}" dt="2023-02-20T21:10:03.030" v="2204"/>
          <ac:spMkLst>
            <pc:docMk/>
            <pc:sldMk cId="1157790847" sldId="264"/>
            <ac:spMk id="6" creationId="{95889A41-CF41-59DD-E9AC-C205A781F7D3}"/>
          </ac:spMkLst>
        </pc:spChg>
        <pc:spChg chg="add mod ord">
          <ac:chgData name="Aayush Sharma" userId="6a6be7cfaaa6b3a5" providerId="LiveId" clId="{35959387-F9FB-4DBE-9767-23DFC2902C8A}" dt="2023-02-21T16:53:06.630" v="2561" actId="122"/>
          <ac:spMkLst>
            <pc:docMk/>
            <pc:sldMk cId="1157790847" sldId="264"/>
            <ac:spMk id="8" creationId="{CFB20F01-42BB-208A-E263-483D84D779C4}"/>
          </ac:spMkLst>
        </pc:spChg>
        <pc:spChg chg="add del mod ord">
          <ac:chgData name="Aayush Sharma" userId="6a6be7cfaaa6b3a5" providerId="LiveId" clId="{35959387-F9FB-4DBE-9767-23DFC2902C8A}" dt="2023-02-20T21:11:03.503" v="2209"/>
          <ac:spMkLst>
            <pc:docMk/>
            <pc:sldMk cId="1157790847" sldId="264"/>
            <ac:spMk id="9" creationId="{CDAD1207-1A0C-A654-8D04-D591DB36E423}"/>
          </ac:spMkLst>
        </pc:spChg>
        <pc:graphicFrameChg chg="add mod ord">
          <ac:chgData name="Aayush Sharma" userId="6a6be7cfaaa6b3a5" providerId="LiveId" clId="{35959387-F9FB-4DBE-9767-23DFC2902C8A}" dt="2023-02-20T21:15:16.034" v="2243" actId="255"/>
          <ac:graphicFrameMkLst>
            <pc:docMk/>
            <pc:sldMk cId="1157790847" sldId="264"/>
            <ac:graphicFrameMk id="7" creationId="{2D32E286-83C5-03FD-050A-D9DDA1ABAE52}"/>
          </ac:graphicFrameMkLst>
        </pc:graphicFrameChg>
        <pc:graphicFrameChg chg="add mod modGraphic">
          <ac:chgData name="Aayush Sharma" userId="6a6be7cfaaa6b3a5" providerId="LiveId" clId="{35959387-F9FB-4DBE-9767-23DFC2902C8A}" dt="2023-02-20T21:16:50.946" v="2249"/>
          <ac:graphicFrameMkLst>
            <pc:docMk/>
            <pc:sldMk cId="1157790847" sldId="264"/>
            <ac:graphicFrameMk id="10" creationId="{16C12519-7F71-3B87-8194-28E08F957ED9}"/>
          </ac:graphicFrameMkLst>
        </pc:graphicFrameChg>
      </pc:sldChg>
      <pc:sldChg chg="addSp delSp modSp new mod modClrScheme chgLayout">
        <pc:chgData name="Aayush Sharma" userId="6a6be7cfaaa6b3a5" providerId="LiveId" clId="{35959387-F9FB-4DBE-9767-23DFC2902C8A}" dt="2023-02-21T18:04:13.446" v="3296" actId="20577"/>
        <pc:sldMkLst>
          <pc:docMk/>
          <pc:sldMk cId="964101855" sldId="265"/>
        </pc:sldMkLst>
        <pc:spChg chg="del mod ord">
          <ac:chgData name="Aayush Sharma" userId="6a6be7cfaaa6b3a5" providerId="LiveId" clId="{35959387-F9FB-4DBE-9767-23DFC2902C8A}" dt="2023-02-20T21:29:14.338" v="2362" actId="700"/>
          <ac:spMkLst>
            <pc:docMk/>
            <pc:sldMk cId="964101855" sldId="265"/>
            <ac:spMk id="2" creationId="{1EC0EA25-8081-8A39-B67C-9C558E292B36}"/>
          </ac:spMkLst>
        </pc:spChg>
        <pc:spChg chg="add del mod">
          <ac:chgData name="Aayush Sharma" userId="6a6be7cfaaa6b3a5" providerId="LiveId" clId="{35959387-F9FB-4DBE-9767-23DFC2902C8A}" dt="2023-02-21T17:28:12.588" v="2987"/>
          <ac:spMkLst>
            <pc:docMk/>
            <pc:sldMk cId="964101855" sldId="265"/>
            <ac:spMk id="2" creationId="{9BD9ECCF-2F6E-5233-3F48-A5935E4FB1DE}"/>
          </ac:spMkLst>
        </pc:spChg>
        <pc:spChg chg="add mod">
          <ac:chgData name="Aayush Sharma" userId="6a6be7cfaaa6b3a5" providerId="LiveId" clId="{35959387-F9FB-4DBE-9767-23DFC2902C8A}" dt="2023-02-21T18:04:13.446" v="3296" actId="20577"/>
          <ac:spMkLst>
            <pc:docMk/>
            <pc:sldMk cId="964101855" sldId="265"/>
            <ac:spMk id="3" creationId="{46CB8384-9BF7-6CC9-BC50-3E03D04E20E8}"/>
          </ac:spMkLst>
        </pc:spChg>
        <pc:spChg chg="del">
          <ac:chgData name="Aayush Sharma" userId="6a6be7cfaaa6b3a5" providerId="LiveId" clId="{35959387-F9FB-4DBE-9767-23DFC2902C8A}" dt="2023-02-20T21:29:14.338" v="2362" actId="700"/>
          <ac:spMkLst>
            <pc:docMk/>
            <pc:sldMk cId="964101855" sldId="265"/>
            <ac:spMk id="3" creationId="{8283A4BE-9283-581F-0ED1-02D990D8B767}"/>
          </ac:spMkLst>
        </pc:spChg>
        <pc:spChg chg="del">
          <ac:chgData name="Aayush Sharma" userId="6a6be7cfaaa6b3a5" providerId="LiveId" clId="{35959387-F9FB-4DBE-9767-23DFC2902C8A}" dt="2023-02-20T21:29:14.338" v="2362" actId="700"/>
          <ac:spMkLst>
            <pc:docMk/>
            <pc:sldMk cId="964101855" sldId="265"/>
            <ac:spMk id="4" creationId="{9193C4AD-8148-4AAA-D63B-7723BD30CA08}"/>
          </ac:spMkLst>
        </pc:spChg>
        <pc:spChg chg="add mod ord">
          <ac:chgData name="Aayush Sharma" userId="6a6be7cfaaa6b3a5" providerId="LiveId" clId="{35959387-F9FB-4DBE-9767-23DFC2902C8A}" dt="2023-02-20T21:29:47.287" v="2383" actId="20577"/>
          <ac:spMkLst>
            <pc:docMk/>
            <pc:sldMk cId="964101855" sldId="265"/>
            <ac:spMk id="5" creationId="{60405799-4103-3C1E-75E2-CB183AC69D1E}"/>
          </ac:spMkLst>
        </pc:spChg>
        <pc:spChg chg="add mod">
          <ac:chgData name="Aayush Sharma" userId="6a6be7cfaaa6b3a5" providerId="LiveId" clId="{35959387-F9FB-4DBE-9767-23DFC2902C8A}" dt="2023-02-21T17:21:34.168" v="2984" actId="1076"/>
          <ac:spMkLst>
            <pc:docMk/>
            <pc:sldMk cId="964101855" sldId="265"/>
            <ac:spMk id="6" creationId="{D61F9E4C-D6B2-971D-95E1-22C6113801B3}"/>
          </ac:spMkLst>
        </pc:spChg>
      </pc:sldChg>
      <pc:sldChg chg="addSp delSp modSp new mod ord modClrScheme chgLayout">
        <pc:chgData name="Aayush Sharma" userId="6a6be7cfaaa6b3a5" providerId="LiveId" clId="{35959387-F9FB-4DBE-9767-23DFC2902C8A}" dt="2023-02-21T18:06:55.772" v="3319" actId="122"/>
        <pc:sldMkLst>
          <pc:docMk/>
          <pc:sldMk cId="3846366020" sldId="266"/>
        </pc:sldMkLst>
        <pc:spChg chg="del mod ord">
          <ac:chgData name="Aayush Sharma" userId="6a6be7cfaaa6b3a5" providerId="LiveId" clId="{35959387-F9FB-4DBE-9767-23DFC2902C8A}" dt="2023-02-21T16:40:06.405" v="2387" actId="700"/>
          <ac:spMkLst>
            <pc:docMk/>
            <pc:sldMk cId="3846366020" sldId="266"/>
            <ac:spMk id="2" creationId="{8F7D2CCF-EB97-04ED-F822-03376474E6D6}"/>
          </ac:spMkLst>
        </pc:spChg>
        <pc:spChg chg="del">
          <ac:chgData name="Aayush Sharma" userId="6a6be7cfaaa6b3a5" providerId="LiveId" clId="{35959387-F9FB-4DBE-9767-23DFC2902C8A}" dt="2023-02-21T16:40:06.405" v="2387" actId="700"/>
          <ac:spMkLst>
            <pc:docMk/>
            <pc:sldMk cId="3846366020" sldId="266"/>
            <ac:spMk id="3" creationId="{CA40A001-677A-1785-5C80-559E29E3FEC1}"/>
          </ac:spMkLst>
        </pc:spChg>
        <pc:spChg chg="del">
          <ac:chgData name="Aayush Sharma" userId="6a6be7cfaaa6b3a5" providerId="LiveId" clId="{35959387-F9FB-4DBE-9767-23DFC2902C8A}" dt="2023-02-21T16:40:06.405" v="2387" actId="700"/>
          <ac:spMkLst>
            <pc:docMk/>
            <pc:sldMk cId="3846366020" sldId="266"/>
            <ac:spMk id="4" creationId="{A609A175-5832-F4D0-B426-67862080530C}"/>
          </ac:spMkLst>
        </pc:spChg>
        <pc:spChg chg="add mod ord">
          <ac:chgData name="Aayush Sharma" userId="6a6be7cfaaa6b3a5" providerId="LiveId" clId="{35959387-F9FB-4DBE-9767-23DFC2902C8A}" dt="2023-02-21T18:06:55.772" v="3319" actId="122"/>
          <ac:spMkLst>
            <pc:docMk/>
            <pc:sldMk cId="3846366020" sldId="266"/>
            <ac:spMk id="5" creationId="{E41957FD-5EB8-8E3D-2802-92BECBB4F855}"/>
          </ac:spMkLst>
        </pc:spChg>
        <pc:graphicFrameChg chg="add mod">
          <ac:chgData name="Aayush Sharma" userId="6a6be7cfaaa6b3a5" providerId="LiveId" clId="{35959387-F9FB-4DBE-9767-23DFC2902C8A}" dt="2023-02-21T16:40:32.618" v="2394" actId="1076"/>
          <ac:graphicFrameMkLst>
            <pc:docMk/>
            <pc:sldMk cId="3846366020" sldId="266"/>
            <ac:graphicFrameMk id="6" creationId="{50777795-C346-0811-445E-276194A73EA7}"/>
          </ac:graphicFrameMkLst>
        </pc:graphicFrameChg>
      </pc:sldChg>
      <pc:sldChg chg="addSp delSp modSp new mod modClrScheme chgLayout">
        <pc:chgData name="Aayush Sharma" userId="6a6be7cfaaa6b3a5" providerId="LiveId" clId="{35959387-F9FB-4DBE-9767-23DFC2902C8A}" dt="2023-02-21T18:12:28.281" v="3327" actId="122"/>
        <pc:sldMkLst>
          <pc:docMk/>
          <pc:sldMk cId="3254155629" sldId="267"/>
        </pc:sldMkLst>
        <pc:spChg chg="del mod ord">
          <ac:chgData name="Aayush Sharma" userId="6a6be7cfaaa6b3a5" providerId="LiveId" clId="{35959387-F9FB-4DBE-9767-23DFC2902C8A}" dt="2023-02-21T16:54:04.531" v="2563" actId="700"/>
          <ac:spMkLst>
            <pc:docMk/>
            <pc:sldMk cId="3254155629" sldId="267"/>
            <ac:spMk id="2" creationId="{5FBF1672-8F0D-C6D6-2EFF-B184BC1B91F4}"/>
          </ac:spMkLst>
        </pc:spChg>
        <pc:spChg chg="del mod ord">
          <ac:chgData name="Aayush Sharma" userId="6a6be7cfaaa6b3a5" providerId="LiveId" clId="{35959387-F9FB-4DBE-9767-23DFC2902C8A}" dt="2023-02-21T16:54:04.531" v="2563" actId="700"/>
          <ac:spMkLst>
            <pc:docMk/>
            <pc:sldMk cId="3254155629" sldId="267"/>
            <ac:spMk id="3" creationId="{B6C28492-D405-7E5F-3151-CAA32B4746A9}"/>
          </ac:spMkLst>
        </pc:spChg>
        <pc:spChg chg="del">
          <ac:chgData name="Aayush Sharma" userId="6a6be7cfaaa6b3a5" providerId="LiveId" clId="{35959387-F9FB-4DBE-9767-23DFC2902C8A}" dt="2023-02-21T16:54:04.531" v="2563" actId="700"/>
          <ac:spMkLst>
            <pc:docMk/>
            <pc:sldMk cId="3254155629" sldId="267"/>
            <ac:spMk id="4" creationId="{7E06B33C-E178-60D6-5FFB-AC140A984826}"/>
          </ac:spMkLst>
        </pc:spChg>
        <pc:spChg chg="add del mod ord">
          <ac:chgData name="Aayush Sharma" userId="6a6be7cfaaa6b3a5" providerId="LiveId" clId="{35959387-F9FB-4DBE-9767-23DFC2902C8A}" dt="2023-02-21T16:54:14.073" v="2564" actId="700"/>
          <ac:spMkLst>
            <pc:docMk/>
            <pc:sldMk cId="3254155629" sldId="267"/>
            <ac:spMk id="5" creationId="{E093636B-9405-F73E-3BDF-B570E9AC51AA}"/>
          </ac:spMkLst>
        </pc:spChg>
        <pc:spChg chg="add del mod ord">
          <ac:chgData name="Aayush Sharma" userId="6a6be7cfaaa6b3a5" providerId="LiveId" clId="{35959387-F9FB-4DBE-9767-23DFC2902C8A}" dt="2023-02-21T16:54:14.073" v="2564" actId="700"/>
          <ac:spMkLst>
            <pc:docMk/>
            <pc:sldMk cId="3254155629" sldId="267"/>
            <ac:spMk id="6" creationId="{D70A308D-C389-972E-2B90-BB03B303F941}"/>
          </ac:spMkLst>
        </pc:spChg>
        <pc:spChg chg="add del mod ord">
          <ac:chgData name="Aayush Sharma" userId="6a6be7cfaaa6b3a5" providerId="LiveId" clId="{35959387-F9FB-4DBE-9767-23DFC2902C8A}" dt="2023-02-21T16:54:22.247" v="2565" actId="700"/>
          <ac:spMkLst>
            <pc:docMk/>
            <pc:sldMk cId="3254155629" sldId="267"/>
            <ac:spMk id="7" creationId="{51D58640-F112-6F4A-BAD9-6A6B5C8CEF67}"/>
          </ac:spMkLst>
        </pc:spChg>
        <pc:spChg chg="add del mod ord">
          <ac:chgData name="Aayush Sharma" userId="6a6be7cfaaa6b3a5" providerId="LiveId" clId="{35959387-F9FB-4DBE-9767-23DFC2902C8A}" dt="2023-02-21T16:59:40.097" v="2686" actId="700"/>
          <ac:spMkLst>
            <pc:docMk/>
            <pc:sldMk cId="3254155629" sldId="267"/>
            <ac:spMk id="8" creationId="{2429FAE4-C25F-50F9-60B4-DB59C20CCCFD}"/>
          </ac:spMkLst>
        </pc:spChg>
        <pc:spChg chg="add mod ord">
          <ac:chgData name="Aayush Sharma" userId="6a6be7cfaaa6b3a5" providerId="LiveId" clId="{35959387-F9FB-4DBE-9767-23DFC2902C8A}" dt="2023-02-21T17:18:20.978" v="2946" actId="14100"/>
          <ac:spMkLst>
            <pc:docMk/>
            <pc:sldMk cId="3254155629" sldId="267"/>
            <ac:spMk id="9" creationId="{5E3EE76C-112C-13FD-4A27-D700D742D712}"/>
          </ac:spMkLst>
        </pc:spChg>
        <pc:spChg chg="add del mod ord">
          <ac:chgData name="Aayush Sharma" userId="6a6be7cfaaa6b3a5" providerId="LiveId" clId="{35959387-F9FB-4DBE-9767-23DFC2902C8A}" dt="2023-02-21T17:16:34.507" v="2938" actId="700"/>
          <ac:spMkLst>
            <pc:docMk/>
            <pc:sldMk cId="3254155629" sldId="267"/>
            <ac:spMk id="10" creationId="{B8D0CB91-F02B-AB86-7873-65BC9F2D1E62}"/>
          </ac:spMkLst>
        </pc:spChg>
        <pc:spChg chg="add del mod ord">
          <ac:chgData name="Aayush Sharma" userId="6a6be7cfaaa6b3a5" providerId="LiveId" clId="{35959387-F9FB-4DBE-9767-23DFC2902C8A}" dt="2023-02-21T17:16:34.507" v="2938" actId="700"/>
          <ac:spMkLst>
            <pc:docMk/>
            <pc:sldMk cId="3254155629" sldId="267"/>
            <ac:spMk id="11" creationId="{963DD7C8-38CD-8688-0F61-5584D9D2F461}"/>
          </ac:spMkLst>
        </pc:spChg>
        <pc:spChg chg="add del mod ord">
          <ac:chgData name="Aayush Sharma" userId="6a6be7cfaaa6b3a5" providerId="LiveId" clId="{35959387-F9FB-4DBE-9767-23DFC2902C8A}" dt="2023-02-21T17:16:41.861" v="2939" actId="700"/>
          <ac:spMkLst>
            <pc:docMk/>
            <pc:sldMk cId="3254155629" sldId="267"/>
            <ac:spMk id="12" creationId="{B8AEC6AE-A5DC-10B3-28A6-E0C61EF4F6E9}"/>
          </ac:spMkLst>
        </pc:spChg>
        <pc:spChg chg="add mod ord">
          <ac:chgData name="Aayush Sharma" userId="6a6be7cfaaa6b3a5" providerId="LiveId" clId="{35959387-F9FB-4DBE-9767-23DFC2902C8A}" dt="2023-02-21T18:12:28.281" v="3327" actId="122"/>
          <ac:spMkLst>
            <pc:docMk/>
            <pc:sldMk cId="3254155629" sldId="267"/>
            <ac:spMk id="13" creationId="{0CFF8DC9-7F25-A8E2-E4B8-0C9B8C4152B7}"/>
          </ac:spMkLst>
        </pc:spChg>
      </pc:sldChg>
      <pc:sldChg chg="addSp modSp new mod">
        <pc:chgData name="Aayush Sharma" userId="6a6be7cfaaa6b3a5" providerId="LiveId" clId="{35959387-F9FB-4DBE-9767-23DFC2902C8A}" dt="2023-02-22T16:23:17.395" v="3434" actId="1076"/>
        <pc:sldMkLst>
          <pc:docMk/>
          <pc:sldMk cId="4264650077" sldId="268"/>
        </pc:sldMkLst>
        <pc:spChg chg="mod">
          <ac:chgData name="Aayush Sharma" userId="6a6be7cfaaa6b3a5" providerId="LiveId" clId="{35959387-F9FB-4DBE-9767-23DFC2902C8A}" dt="2023-02-22T16:22:11.537" v="3429" actId="122"/>
          <ac:spMkLst>
            <pc:docMk/>
            <pc:sldMk cId="4264650077" sldId="268"/>
            <ac:spMk id="2" creationId="{5E70EEFE-E05B-DB41-47EC-1875BA9C1D3D}"/>
          </ac:spMkLst>
        </pc:spChg>
        <pc:spChg chg="add mod">
          <ac:chgData name="Aayush Sharma" userId="6a6be7cfaaa6b3a5" providerId="LiveId" clId="{35959387-F9FB-4DBE-9767-23DFC2902C8A}" dt="2023-02-22T16:23:15.079" v="3433" actId="1076"/>
          <ac:spMkLst>
            <pc:docMk/>
            <pc:sldMk cId="4264650077" sldId="268"/>
            <ac:spMk id="5" creationId="{6E97192E-F6F1-68C7-C18C-B0C8FC44F2BA}"/>
          </ac:spMkLst>
        </pc:spChg>
        <pc:picChg chg="add mod">
          <ac:chgData name="Aayush Sharma" userId="6a6be7cfaaa6b3a5" providerId="LiveId" clId="{35959387-F9FB-4DBE-9767-23DFC2902C8A}" dt="2023-02-22T16:23:17.395" v="3434" actId="1076"/>
          <ac:picMkLst>
            <pc:docMk/>
            <pc:sldMk cId="4264650077" sldId="268"/>
            <ac:picMk id="3" creationId="{7327720B-6DAE-9E19-5022-2DE78E54EBC9}"/>
          </ac:picMkLst>
        </pc:picChg>
      </pc:sldChg>
      <pc:sldChg chg="addSp modSp new mod">
        <pc:chgData name="Aayush Sharma" userId="6a6be7cfaaa6b3a5" providerId="LiveId" clId="{35959387-F9FB-4DBE-9767-23DFC2902C8A}" dt="2023-02-22T16:28:57.076" v="3442" actId="14100"/>
        <pc:sldMkLst>
          <pc:docMk/>
          <pc:sldMk cId="1010239108" sldId="269"/>
        </pc:sldMkLst>
        <pc:spChg chg="mod">
          <ac:chgData name="Aayush Sharma" userId="6a6be7cfaaa6b3a5" providerId="LiveId" clId="{35959387-F9FB-4DBE-9767-23DFC2902C8A}" dt="2023-02-22T16:28:33.687" v="3438" actId="114"/>
          <ac:spMkLst>
            <pc:docMk/>
            <pc:sldMk cId="1010239108" sldId="269"/>
            <ac:spMk id="2" creationId="{29F8EE27-FE91-8C8E-1A6B-AADF4EC0BECD}"/>
          </ac:spMkLst>
        </pc:spChg>
        <pc:picChg chg="add mod">
          <ac:chgData name="Aayush Sharma" userId="6a6be7cfaaa6b3a5" providerId="LiveId" clId="{35959387-F9FB-4DBE-9767-23DFC2902C8A}" dt="2023-02-22T16:28:37.897" v="3439" actId="14100"/>
          <ac:picMkLst>
            <pc:docMk/>
            <pc:sldMk cId="1010239108" sldId="269"/>
            <ac:picMk id="3" creationId="{20762155-DE77-BC69-CFCE-5D08E66C8ECA}"/>
          </ac:picMkLst>
        </pc:picChg>
        <pc:picChg chg="add mod">
          <ac:chgData name="Aayush Sharma" userId="6a6be7cfaaa6b3a5" providerId="LiveId" clId="{35959387-F9FB-4DBE-9767-23DFC2902C8A}" dt="2023-02-22T16:28:57.076" v="3442" actId="14100"/>
          <ac:picMkLst>
            <pc:docMk/>
            <pc:sldMk cId="1010239108" sldId="269"/>
            <ac:picMk id="4" creationId="{94E98BB0-DC01-28AA-80EE-2E4CCC73CC9F}"/>
          </ac:picMkLst>
        </pc:picChg>
      </pc:sldChg>
      <pc:sldChg chg="addSp modSp new mod">
        <pc:chgData name="Aayush Sharma" userId="6a6be7cfaaa6b3a5" providerId="LiveId" clId="{35959387-F9FB-4DBE-9767-23DFC2902C8A}" dt="2023-02-22T16:30:09.895" v="3448"/>
        <pc:sldMkLst>
          <pc:docMk/>
          <pc:sldMk cId="2868512756" sldId="270"/>
        </pc:sldMkLst>
        <pc:spChg chg="mod">
          <ac:chgData name="Aayush Sharma" userId="6a6be7cfaaa6b3a5" providerId="LiveId" clId="{35959387-F9FB-4DBE-9767-23DFC2902C8A}" dt="2023-02-22T16:29:37.142" v="3446" actId="114"/>
          <ac:spMkLst>
            <pc:docMk/>
            <pc:sldMk cId="2868512756" sldId="270"/>
            <ac:spMk id="2" creationId="{697B07D1-5D6C-5D43-12EC-F23B3151485C}"/>
          </ac:spMkLst>
        </pc:spChg>
        <pc:picChg chg="add mod">
          <ac:chgData name="Aayush Sharma" userId="6a6be7cfaaa6b3a5" providerId="LiveId" clId="{35959387-F9FB-4DBE-9767-23DFC2902C8A}" dt="2023-02-22T16:29:54.341" v="3447"/>
          <ac:picMkLst>
            <pc:docMk/>
            <pc:sldMk cId="2868512756" sldId="270"/>
            <ac:picMk id="3" creationId="{943156C6-EBD7-DB7C-09FA-2D08F4171439}"/>
          </ac:picMkLst>
        </pc:picChg>
        <pc:picChg chg="add mod">
          <ac:chgData name="Aayush Sharma" userId="6a6be7cfaaa6b3a5" providerId="LiveId" clId="{35959387-F9FB-4DBE-9767-23DFC2902C8A}" dt="2023-02-22T16:30:09.895" v="3448"/>
          <ac:picMkLst>
            <pc:docMk/>
            <pc:sldMk cId="2868512756" sldId="270"/>
            <ac:picMk id="4" creationId="{18F09220-48DC-E036-BFC0-29D15A8E8159}"/>
          </ac:picMkLst>
        </pc:picChg>
      </pc:sldChg>
      <pc:sldChg chg="addSp delSp modSp new mod modClrScheme chgLayout">
        <pc:chgData name="Aayush Sharma" userId="6a6be7cfaaa6b3a5" providerId="LiveId" clId="{35959387-F9FB-4DBE-9767-23DFC2902C8A}" dt="2023-02-22T16:35:01.525" v="3467" actId="14100"/>
        <pc:sldMkLst>
          <pc:docMk/>
          <pc:sldMk cId="1386398295" sldId="271"/>
        </pc:sldMkLst>
        <pc:spChg chg="del">
          <ac:chgData name="Aayush Sharma" userId="6a6be7cfaaa6b3a5" providerId="LiveId" clId="{35959387-F9FB-4DBE-9767-23DFC2902C8A}" dt="2023-02-22T16:33:36.026" v="3455" actId="700"/>
          <ac:spMkLst>
            <pc:docMk/>
            <pc:sldMk cId="1386398295" sldId="271"/>
            <ac:spMk id="2" creationId="{068A23B7-B8A2-1C2A-B04A-2DAF5BDFBD8E}"/>
          </ac:spMkLst>
        </pc:spChg>
        <pc:spChg chg="add mod">
          <ac:chgData name="Aayush Sharma" userId="6a6be7cfaaa6b3a5" providerId="LiveId" clId="{35959387-F9FB-4DBE-9767-23DFC2902C8A}" dt="2023-02-22T16:34:09.188" v="3460" actId="1076"/>
          <ac:spMkLst>
            <pc:docMk/>
            <pc:sldMk cId="1386398295" sldId="271"/>
            <ac:spMk id="6" creationId="{B5EF6F7D-5349-418E-DEA9-28326D410734}"/>
          </ac:spMkLst>
        </pc:spChg>
        <pc:spChg chg="add mod">
          <ac:chgData name="Aayush Sharma" userId="6a6be7cfaaa6b3a5" providerId="LiveId" clId="{35959387-F9FB-4DBE-9767-23DFC2902C8A}" dt="2023-02-22T16:34:55.326" v="3465" actId="1076"/>
          <ac:spMkLst>
            <pc:docMk/>
            <pc:sldMk cId="1386398295" sldId="271"/>
            <ac:spMk id="9" creationId="{407485E6-332D-90C3-DEC3-7AB4838158EF}"/>
          </ac:spMkLst>
        </pc:spChg>
        <pc:picChg chg="add mod">
          <ac:chgData name="Aayush Sharma" userId="6a6be7cfaaa6b3a5" providerId="LiveId" clId="{35959387-F9FB-4DBE-9767-23DFC2902C8A}" dt="2023-02-22T16:32:35.472" v="3451" actId="1076"/>
          <ac:picMkLst>
            <pc:docMk/>
            <pc:sldMk cId="1386398295" sldId="271"/>
            <ac:picMk id="3" creationId="{F5972AE7-09FB-98B3-26C6-7FEF04C0ADFA}"/>
          </ac:picMkLst>
        </pc:picChg>
        <pc:picChg chg="add mod">
          <ac:chgData name="Aayush Sharma" userId="6a6be7cfaaa6b3a5" providerId="LiveId" clId="{35959387-F9FB-4DBE-9767-23DFC2902C8A}" dt="2023-02-22T16:32:52.539" v="3453" actId="1076"/>
          <ac:picMkLst>
            <pc:docMk/>
            <pc:sldMk cId="1386398295" sldId="271"/>
            <ac:picMk id="4" creationId="{8E45C9A7-9132-C8AA-2DF8-A0C3B79C8078}"/>
          </ac:picMkLst>
        </pc:picChg>
        <pc:picChg chg="add mod">
          <ac:chgData name="Aayush Sharma" userId="6a6be7cfaaa6b3a5" providerId="LiveId" clId="{35959387-F9FB-4DBE-9767-23DFC2902C8A}" dt="2023-02-22T16:35:01.525" v="3467" actId="14100"/>
          <ac:picMkLst>
            <pc:docMk/>
            <pc:sldMk cId="1386398295" sldId="271"/>
            <ac:picMk id="7" creationId="{FDFC61E8-F1D7-8A09-1D29-5F28150DB380}"/>
          </ac:picMkLst>
        </pc:picChg>
      </pc:sldChg>
      <pc:sldChg chg="addSp delSp modSp new mod modClrScheme chgLayout">
        <pc:chgData name="Aayush Sharma" userId="6a6be7cfaaa6b3a5" providerId="LiveId" clId="{35959387-F9FB-4DBE-9767-23DFC2902C8A}" dt="2023-02-22T16:39:16.707" v="3492" actId="122"/>
        <pc:sldMkLst>
          <pc:docMk/>
          <pc:sldMk cId="1952251165" sldId="272"/>
        </pc:sldMkLst>
        <pc:spChg chg="add mod">
          <ac:chgData name="Aayush Sharma" userId="6a6be7cfaaa6b3a5" providerId="LiveId" clId="{35959387-F9FB-4DBE-9767-23DFC2902C8A}" dt="2023-02-22T16:38:24.489" v="3477" actId="12"/>
          <ac:spMkLst>
            <pc:docMk/>
            <pc:sldMk cId="1952251165" sldId="272"/>
            <ac:spMk id="3" creationId="{831DADBF-E77B-4939-530C-478FCDF5E776}"/>
          </ac:spMkLst>
        </pc:spChg>
        <pc:spChg chg="add del mod ord">
          <ac:chgData name="Aayush Sharma" userId="6a6be7cfaaa6b3a5" providerId="LiveId" clId="{35959387-F9FB-4DBE-9767-23DFC2902C8A}" dt="2023-02-22T16:38:53.834" v="3479" actId="700"/>
          <ac:spMkLst>
            <pc:docMk/>
            <pc:sldMk cId="1952251165" sldId="272"/>
            <ac:spMk id="4" creationId="{ACF93DC6-0175-6A7E-16E6-39288A8C9959}"/>
          </ac:spMkLst>
        </pc:spChg>
        <pc:spChg chg="add del mod ord">
          <ac:chgData name="Aayush Sharma" userId="6a6be7cfaaa6b3a5" providerId="LiveId" clId="{35959387-F9FB-4DBE-9767-23DFC2902C8A}" dt="2023-02-22T16:38:53.834" v="3479" actId="700"/>
          <ac:spMkLst>
            <pc:docMk/>
            <pc:sldMk cId="1952251165" sldId="272"/>
            <ac:spMk id="5" creationId="{37240C8F-773D-7A4C-777E-6ED864E369CE}"/>
          </ac:spMkLst>
        </pc:spChg>
        <pc:spChg chg="add mod ord">
          <ac:chgData name="Aayush Sharma" userId="6a6be7cfaaa6b3a5" providerId="LiveId" clId="{35959387-F9FB-4DBE-9767-23DFC2902C8A}" dt="2023-02-22T16:39:16.707" v="3492" actId="122"/>
          <ac:spMkLst>
            <pc:docMk/>
            <pc:sldMk cId="1952251165" sldId="272"/>
            <ac:spMk id="6" creationId="{948F11E0-21C1-770B-6475-DA8B42F202D3}"/>
          </ac:spMkLst>
        </pc:spChg>
      </pc:sldChg>
      <pc:sldChg chg="addSp delSp modSp new mod modClrScheme chgLayout">
        <pc:chgData name="Aayush Sharma" userId="6a6be7cfaaa6b3a5" providerId="LiveId" clId="{35959387-F9FB-4DBE-9767-23DFC2902C8A}" dt="2023-02-22T17:21:46.346" v="3728" actId="1076"/>
        <pc:sldMkLst>
          <pc:docMk/>
          <pc:sldMk cId="2723731769" sldId="273"/>
        </pc:sldMkLst>
        <pc:spChg chg="del">
          <ac:chgData name="Aayush Sharma" userId="6a6be7cfaaa6b3a5" providerId="LiveId" clId="{35959387-F9FB-4DBE-9767-23DFC2902C8A}" dt="2023-02-22T17:20:02.815" v="3611" actId="700"/>
          <ac:spMkLst>
            <pc:docMk/>
            <pc:sldMk cId="2723731769" sldId="273"/>
            <ac:spMk id="2" creationId="{AA54A1CD-130C-9D95-598A-76BA204082E0}"/>
          </ac:spMkLst>
        </pc:spChg>
        <pc:spChg chg="add mod ord">
          <ac:chgData name="Aayush Sharma" userId="6a6be7cfaaa6b3a5" providerId="LiveId" clId="{35959387-F9FB-4DBE-9767-23DFC2902C8A}" dt="2023-02-22T17:21:46.346" v="3728" actId="1076"/>
          <ac:spMkLst>
            <pc:docMk/>
            <pc:sldMk cId="2723731769" sldId="273"/>
            <ac:spMk id="5" creationId="{894A059F-617C-3AF0-0455-F353B7B745B7}"/>
          </ac:spMkLst>
        </pc:spChg>
        <pc:graphicFrameChg chg="add mod modGraphic">
          <ac:chgData name="Aayush Sharma" userId="6a6be7cfaaa6b3a5" providerId="LiveId" clId="{35959387-F9FB-4DBE-9767-23DFC2902C8A}" dt="2023-02-22T17:20:18.416" v="3613" actId="1076"/>
          <ac:graphicFrameMkLst>
            <pc:docMk/>
            <pc:sldMk cId="2723731769" sldId="273"/>
            <ac:graphicFrameMk id="3" creationId="{4C56C67C-1DC1-B8F5-A596-E8AAAB9A6820}"/>
          </ac:graphicFrameMkLst>
        </pc:graphicFrameChg>
        <pc:graphicFrameChg chg="add mod modGraphic">
          <ac:chgData name="Aayush Sharma" userId="6a6be7cfaaa6b3a5" providerId="LiveId" clId="{35959387-F9FB-4DBE-9767-23DFC2902C8A}" dt="2023-02-22T17:09:24.030" v="3546" actId="207"/>
          <ac:graphicFrameMkLst>
            <pc:docMk/>
            <pc:sldMk cId="2723731769" sldId="273"/>
            <ac:graphicFrameMk id="4" creationId="{2392185F-3EE7-E809-B40A-78120ED73940}"/>
          </ac:graphicFrameMkLst>
        </pc:graphicFrameChg>
      </pc:sldChg>
      <pc:sldChg chg="addSp delSp modSp new mod modClrScheme chgLayout">
        <pc:chgData name="Aayush Sharma" userId="6a6be7cfaaa6b3a5" providerId="LiveId" clId="{35959387-F9FB-4DBE-9767-23DFC2902C8A}" dt="2023-02-22T17:19:27.009" v="3610" actId="207"/>
        <pc:sldMkLst>
          <pc:docMk/>
          <pc:sldMk cId="2302971319" sldId="274"/>
        </pc:sldMkLst>
        <pc:spChg chg="del">
          <ac:chgData name="Aayush Sharma" userId="6a6be7cfaaa6b3a5" providerId="LiveId" clId="{35959387-F9FB-4DBE-9767-23DFC2902C8A}" dt="2023-02-22T17:12:55.291" v="3568" actId="700"/>
          <ac:spMkLst>
            <pc:docMk/>
            <pc:sldMk cId="2302971319" sldId="274"/>
            <ac:spMk id="2" creationId="{DD5D6A93-99BB-889C-7BD9-04E42AC0893A}"/>
          </ac:spMkLst>
        </pc:spChg>
        <pc:graphicFrameChg chg="add mod modGraphic">
          <ac:chgData name="Aayush Sharma" userId="6a6be7cfaaa6b3a5" providerId="LiveId" clId="{35959387-F9FB-4DBE-9767-23DFC2902C8A}" dt="2023-02-22T17:19:16.474" v="3609" actId="207"/>
          <ac:graphicFrameMkLst>
            <pc:docMk/>
            <pc:sldMk cId="2302971319" sldId="274"/>
            <ac:graphicFrameMk id="3" creationId="{6CECC354-A854-2E98-363D-5E7171526461}"/>
          </ac:graphicFrameMkLst>
        </pc:graphicFrameChg>
        <pc:graphicFrameChg chg="add mod modGraphic">
          <ac:chgData name="Aayush Sharma" userId="6a6be7cfaaa6b3a5" providerId="LiveId" clId="{35959387-F9FB-4DBE-9767-23DFC2902C8A}" dt="2023-02-22T17:18:41.128" v="3606" actId="207"/>
          <ac:graphicFrameMkLst>
            <pc:docMk/>
            <pc:sldMk cId="2302971319" sldId="274"/>
            <ac:graphicFrameMk id="4" creationId="{ACE18B77-2FEC-05EF-1254-4D885B0D5310}"/>
          </ac:graphicFrameMkLst>
        </pc:graphicFrameChg>
        <pc:graphicFrameChg chg="add mod modGraphic">
          <ac:chgData name="Aayush Sharma" userId="6a6be7cfaaa6b3a5" providerId="LiveId" clId="{35959387-F9FB-4DBE-9767-23DFC2902C8A}" dt="2023-02-22T17:19:27.009" v="3610" actId="207"/>
          <ac:graphicFrameMkLst>
            <pc:docMk/>
            <pc:sldMk cId="2302971319" sldId="274"/>
            <ac:graphicFrameMk id="5" creationId="{06A7F902-AB40-2FFD-ABAF-C34354B5BF5A}"/>
          </ac:graphicFrameMkLst>
        </pc:graphicFrameChg>
        <pc:graphicFrameChg chg="add mod modGraphic">
          <ac:chgData name="Aayush Sharma" userId="6a6be7cfaaa6b3a5" providerId="LiveId" clId="{35959387-F9FB-4DBE-9767-23DFC2902C8A}" dt="2023-02-22T17:18:11.435" v="3603" actId="12385"/>
          <ac:graphicFrameMkLst>
            <pc:docMk/>
            <pc:sldMk cId="2302971319" sldId="274"/>
            <ac:graphicFrameMk id="6" creationId="{47EF8252-BB2B-4118-75B1-C655B593C916}"/>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Tractive</a:t>
            </a:r>
            <a:r>
              <a:rPr lang="en-US" baseline="0"/>
              <a:t> Force with different coefficient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Sheet1!$C$18</c:f>
              <c:strCache>
                <c:ptCount val="1"/>
                <c:pt idx="0">
                  <c:v>Tractive Force</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multiLvlStrRef>
              <c:f>Sheet1!$A$19:$B$30</c:f>
              <c:multiLvlStrCache>
                <c:ptCount val="11"/>
                <c:lvl>
                  <c:pt idx="0">
                    <c:v>Traction Coefficent</c:v>
                  </c:pt>
                  <c:pt idx="1">
                    <c:v>0.1</c:v>
                  </c:pt>
                  <c:pt idx="2">
                    <c:v>0.2</c:v>
                  </c:pt>
                  <c:pt idx="3">
                    <c:v>0.35</c:v>
                  </c:pt>
                  <c:pt idx="4">
                    <c:v>0.55</c:v>
                  </c:pt>
                  <c:pt idx="5">
                    <c:v>0.45</c:v>
                  </c:pt>
                  <c:pt idx="6">
                    <c:v>0.6</c:v>
                  </c:pt>
                  <c:pt idx="7">
                    <c:v>0.62</c:v>
                  </c:pt>
                  <c:pt idx="8">
                    <c:v>0.63</c:v>
                  </c:pt>
                  <c:pt idx="9">
                    <c:v>0.9</c:v>
                  </c:pt>
                  <c:pt idx="10">
                    <c:v>0.9</c:v>
                  </c:pt>
                </c:lvl>
                <c:lvl>
                  <c:pt idx="0">
                    <c:v>SURFACE</c:v>
                  </c:pt>
                  <c:pt idx="1">
                    <c:v>Wet Ice</c:v>
                  </c:pt>
                  <c:pt idx="2">
                    <c:v>Dry Ice/Snow</c:v>
                  </c:pt>
                  <c:pt idx="3">
                    <c:v>Loose Sand</c:v>
                  </c:pt>
                  <c:pt idx="4">
                    <c:v>Dry Clay</c:v>
                  </c:pt>
                  <c:pt idx="5">
                    <c:v>Wet rolled Gravel</c:v>
                  </c:pt>
                  <c:pt idx="6">
                    <c:v>Dry rolled Gravel</c:v>
                  </c:pt>
                  <c:pt idx="7">
                    <c:v>Wet Asphalt</c:v>
                  </c:pt>
                  <c:pt idx="8">
                    <c:v>Wet Concrete</c:v>
                  </c:pt>
                  <c:pt idx="9">
                    <c:v>Dry Asphalt</c:v>
                  </c:pt>
                  <c:pt idx="10">
                    <c:v>Dry Concrete</c:v>
                  </c:pt>
                </c:lvl>
              </c:multiLvlStrCache>
            </c:multiLvlStrRef>
          </c:cat>
          <c:val>
            <c:numRef>
              <c:f>Sheet1!$C$19:$C$30</c:f>
              <c:numCache>
                <c:formatCode>General</c:formatCode>
                <c:ptCount val="12"/>
                <c:pt idx="0">
                  <c:v>0</c:v>
                </c:pt>
                <c:pt idx="1">
                  <c:v>150.5</c:v>
                </c:pt>
                <c:pt idx="2">
                  <c:v>301</c:v>
                </c:pt>
                <c:pt idx="3">
                  <c:v>526.75</c:v>
                </c:pt>
                <c:pt idx="4">
                  <c:v>827.75000000000011</c:v>
                </c:pt>
                <c:pt idx="5">
                  <c:v>677.25</c:v>
                </c:pt>
                <c:pt idx="6">
                  <c:v>903</c:v>
                </c:pt>
                <c:pt idx="7">
                  <c:v>933.1</c:v>
                </c:pt>
                <c:pt idx="8">
                  <c:v>948.15</c:v>
                </c:pt>
                <c:pt idx="9">
                  <c:v>1354.5</c:v>
                </c:pt>
                <c:pt idx="10">
                  <c:v>1354.5</c:v>
                </c:pt>
              </c:numCache>
            </c:numRef>
          </c:val>
          <c:smooth val="0"/>
          <c:extLst>
            <c:ext xmlns:c16="http://schemas.microsoft.com/office/drawing/2014/chart" uri="{C3380CC4-5D6E-409C-BE32-E72D297353CC}">
              <c16:uniqueId val="{00000000-E859-4720-94AC-7F72D4C0B959}"/>
            </c:ext>
          </c:extLst>
        </c:ser>
        <c:ser>
          <c:idx val="1"/>
          <c:order val="1"/>
          <c:tx>
            <c:strRef>
              <c:f>Sheet1!$D$18</c:f>
              <c:strCache>
                <c:ptCount val="1"/>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multiLvlStrRef>
              <c:f>Sheet1!$A$19:$B$30</c:f>
              <c:multiLvlStrCache>
                <c:ptCount val="11"/>
                <c:lvl>
                  <c:pt idx="0">
                    <c:v>Traction Coefficent</c:v>
                  </c:pt>
                  <c:pt idx="1">
                    <c:v>0.1</c:v>
                  </c:pt>
                  <c:pt idx="2">
                    <c:v>0.2</c:v>
                  </c:pt>
                  <c:pt idx="3">
                    <c:v>0.35</c:v>
                  </c:pt>
                  <c:pt idx="4">
                    <c:v>0.55</c:v>
                  </c:pt>
                  <c:pt idx="5">
                    <c:v>0.45</c:v>
                  </c:pt>
                  <c:pt idx="6">
                    <c:v>0.6</c:v>
                  </c:pt>
                  <c:pt idx="7">
                    <c:v>0.62</c:v>
                  </c:pt>
                  <c:pt idx="8">
                    <c:v>0.63</c:v>
                  </c:pt>
                  <c:pt idx="9">
                    <c:v>0.9</c:v>
                  </c:pt>
                  <c:pt idx="10">
                    <c:v>0.9</c:v>
                  </c:pt>
                </c:lvl>
                <c:lvl>
                  <c:pt idx="0">
                    <c:v>SURFACE</c:v>
                  </c:pt>
                  <c:pt idx="1">
                    <c:v>Wet Ice</c:v>
                  </c:pt>
                  <c:pt idx="2">
                    <c:v>Dry Ice/Snow</c:v>
                  </c:pt>
                  <c:pt idx="3">
                    <c:v>Loose Sand</c:v>
                  </c:pt>
                  <c:pt idx="4">
                    <c:v>Dry Clay</c:v>
                  </c:pt>
                  <c:pt idx="5">
                    <c:v>Wet rolled Gravel</c:v>
                  </c:pt>
                  <c:pt idx="6">
                    <c:v>Dry rolled Gravel</c:v>
                  </c:pt>
                  <c:pt idx="7">
                    <c:v>Wet Asphalt</c:v>
                  </c:pt>
                  <c:pt idx="8">
                    <c:v>Wet Concrete</c:v>
                  </c:pt>
                  <c:pt idx="9">
                    <c:v>Dry Asphalt</c:v>
                  </c:pt>
                  <c:pt idx="10">
                    <c:v>Dry Concrete</c:v>
                  </c:pt>
                </c:lvl>
              </c:multiLvlStrCache>
            </c:multiLvlStrRef>
          </c:cat>
          <c:val>
            <c:numRef>
              <c:f>Sheet1!$D$19:$D$30</c:f>
              <c:numCache>
                <c:formatCode>General</c:formatCode>
                <c:ptCount val="12"/>
                <c:pt idx="0">
                  <c:v>0</c:v>
                </c:pt>
                <c:pt idx="1">
                  <c:v>301</c:v>
                </c:pt>
                <c:pt idx="2">
                  <c:v>602</c:v>
                </c:pt>
                <c:pt idx="3">
                  <c:v>1053.5</c:v>
                </c:pt>
                <c:pt idx="4">
                  <c:v>1655.5000000000002</c:v>
                </c:pt>
                <c:pt idx="5">
                  <c:v>1354.5</c:v>
                </c:pt>
                <c:pt idx="6">
                  <c:v>1806</c:v>
                </c:pt>
                <c:pt idx="7">
                  <c:v>1866.2</c:v>
                </c:pt>
                <c:pt idx="8">
                  <c:v>1896.3</c:v>
                </c:pt>
                <c:pt idx="9">
                  <c:v>2709</c:v>
                </c:pt>
                <c:pt idx="10">
                  <c:v>2709</c:v>
                </c:pt>
              </c:numCache>
            </c:numRef>
          </c:val>
          <c:smooth val="0"/>
          <c:extLst>
            <c:ext xmlns:c16="http://schemas.microsoft.com/office/drawing/2014/chart" uri="{C3380CC4-5D6E-409C-BE32-E72D297353CC}">
              <c16:uniqueId val="{00000001-E859-4720-94AC-7F72D4C0B959}"/>
            </c:ext>
          </c:extLst>
        </c:ser>
        <c:ser>
          <c:idx val="2"/>
          <c:order val="2"/>
          <c:tx>
            <c:strRef>
              <c:f>Sheet1!$E$18</c:f>
              <c:strCache>
                <c:ptCount val="1"/>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multiLvlStrRef>
              <c:f>Sheet1!$A$19:$B$30</c:f>
              <c:multiLvlStrCache>
                <c:ptCount val="11"/>
                <c:lvl>
                  <c:pt idx="0">
                    <c:v>Traction Coefficent</c:v>
                  </c:pt>
                  <c:pt idx="1">
                    <c:v>0.1</c:v>
                  </c:pt>
                  <c:pt idx="2">
                    <c:v>0.2</c:v>
                  </c:pt>
                  <c:pt idx="3">
                    <c:v>0.35</c:v>
                  </c:pt>
                  <c:pt idx="4">
                    <c:v>0.55</c:v>
                  </c:pt>
                  <c:pt idx="5">
                    <c:v>0.45</c:v>
                  </c:pt>
                  <c:pt idx="6">
                    <c:v>0.6</c:v>
                  </c:pt>
                  <c:pt idx="7">
                    <c:v>0.62</c:v>
                  </c:pt>
                  <c:pt idx="8">
                    <c:v>0.63</c:v>
                  </c:pt>
                  <c:pt idx="9">
                    <c:v>0.9</c:v>
                  </c:pt>
                  <c:pt idx="10">
                    <c:v>0.9</c:v>
                  </c:pt>
                </c:lvl>
                <c:lvl>
                  <c:pt idx="0">
                    <c:v>SURFACE</c:v>
                  </c:pt>
                  <c:pt idx="1">
                    <c:v>Wet Ice</c:v>
                  </c:pt>
                  <c:pt idx="2">
                    <c:v>Dry Ice/Snow</c:v>
                  </c:pt>
                  <c:pt idx="3">
                    <c:v>Loose Sand</c:v>
                  </c:pt>
                  <c:pt idx="4">
                    <c:v>Dry Clay</c:v>
                  </c:pt>
                  <c:pt idx="5">
                    <c:v>Wet rolled Gravel</c:v>
                  </c:pt>
                  <c:pt idx="6">
                    <c:v>Dry rolled Gravel</c:v>
                  </c:pt>
                  <c:pt idx="7">
                    <c:v>Wet Asphalt</c:v>
                  </c:pt>
                  <c:pt idx="8">
                    <c:v>Wet Concrete</c:v>
                  </c:pt>
                  <c:pt idx="9">
                    <c:v>Dry Asphalt</c:v>
                  </c:pt>
                  <c:pt idx="10">
                    <c:v>Dry Concrete</c:v>
                  </c:pt>
                </c:lvl>
              </c:multiLvlStrCache>
            </c:multiLvlStrRef>
          </c:cat>
          <c:val>
            <c:numRef>
              <c:f>Sheet1!$E$19:$E$30</c:f>
              <c:numCache>
                <c:formatCode>General</c:formatCode>
                <c:ptCount val="12"/>
                <c:pt idx="0">
                  <c:v>0</c:v>
                </c:pt>
                <c:pt idx="1">
                  <c:v>451.5</c:v>
                </c:pt>
                <c:pt idx="2">
                  <c:v>903</c:v>
                </c:pt>
                <c:pt idx="3">
                  <c:v>1580.25</c:v>
                </c:pt>
                <c:pt idx="4">
                  <c:v>2483.2500000000005</c:v>
                </c:pt>
                <c:pt idx="5">
                  <c:v>2031.75</c:v>
                </c:pt>
                <c:pt idx="6">
                  <c:v>2709</c:v>
                </c:pt>
                <c:pt idx="7">
                  <c:v>2799.3</c:v>
                </c:pt>
                <c:pt idx="8">
                  <c:v>2844.45</c:v>
                </c:pt>
                <c:pt idx="9">
                  <c:v>4063.5</c:v>
                </c:pt>
                <c:pt idx="10">
                  <c:v>4063.5</c:v>
                </c:pt>
              </c:numCache>
            </c:numRef>
          </c:val>
          <c:smooth val="0"/>
          <c:extLst>
            <c:ext xmlns:c16="http://schemas.microsoft.com/office/drawing/2014/chart" uri="{C3380CC4-5D6E-409C-BE32-E72D297353CC}">
              <c16:uniqueId val="{00000002-E859-4720-94AC-7F72D4C0B959}"/>
            </c:ext>
          </c:extLst>
        </c:ser>
        <c:ser>
          <c:idx val="3"/>
          <c:order val="3"/>
          <c:tx>
            <c:strRef>
              <c:f>Sheet1!$F$18</c:f>
              <c:strCache>
                <c:ptCount val="1"/>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cat>
            <c:multiLvlStrRef>
              <c:f>Sheet1!$A$19:$B$30</c:f>
              <c:multiLvlStrCache>
                <c:ptCount val="11"/>
                <c:lvl>
                  <c:pt idx="0">
                    <c:v>Traction Coefficent</c:v>
                  </c:pt>
                  <c:pt idx="1">
                    <c:v>0.1</c:v>
                  </c:pt>
                  <c:pt idx="2">
                    <c:v>0.2</c:v>
                  </c:pt>
                  <c:pt idx="3">
                    <c:v>0.35</c:v>
                  </c:pt>
                  <c:pt idx="4">
                    <c:v>0.55</c:v>
                  </c:pt>
                  <c:pt idx="5">
                    <c:v>0.45</c:v>
                  </c:pt>
                  <c:pt idx="6">
                    <c:v>0.6</c:v>
                  </c:pt>
                  <c:pt idx="7">
                    <c:v>0.62</c:v>
                  </c:pt>
                  <c:pt idx="8">
                    <c:v>0.63</c:v>
                  </c:pt>
                  <c:pt idx="9">
                    <c:v>0.9</c:v>
                  </c:pt>
                  <c:pt idx="10">
                    <c:v>0.9</c:v>
                  </c:pt>
                </c:lvl>
                <c:lvl>
                  <c:pt idx="0">
                    <c:v>SURFACE</c:v>
                  </c:pt>
                  <c:pt idx="1">
                    <c:v>Wet Ice</c:v>
                  </c:pt>
                  <c:pt idx="2">
                    <c:v>Dry Ice/Snow</c:v>
                  </c:pt>
                  <c:pt idx="3">
                    <c:v>Loose Sand</c:v>
                  </c:pt>
                  <c:pt idx="4">
                    <c:v>Dry Clay</c:v>
                  </c:pt>
                  <c:pt idx="5">
                    <c:v>Wet rolled Gravel</c:v>
                  </c:pt>
                  <c:pt idx="6">
                    <c:v>Dry rolled Gravel</c:v>
                  </c:pt>
                  <c:pt idx="7">
                    <c:v>Wet Asphalt</c:v>
                  </c:pt>
                  <c:pt idx="8">
                    <c:v>Wet Concrete</c:v>
                  </c:pt>
                  <c:pt idx="9">
                    <c:v>Dry Asphalt</c:v>
                  </c:pt>
                  <c:pt idx="10">
                    <c:v>Dry Concrete</c:v>
                  </c:pt>
                </c:lvl>
              </c:multiLvlStrCache>
            </c:multiLvlStrRef>
          </c:cat>
          <c:val>
            <c:numRef>
              <c:f>Sheet1!$F$19:$F$30</c:f>
              <c:numCache>
                <c:formatCode>General</c:formatCode>
                <c:ptCount val="12"/>
                <c:pt idx="0">
                  <c:v>0</c:v>
                </c:pt>
                <c:pt idx="1">
                  <c:v>602</c:v>
                </c:pt>
                <c:pt idx="2">
                  <c:v>1204</c:v>
                </c:pt>
                <c:pt idx="3">
                  <c:v>2107</c:v>
                </c:pt>
                <c:pt idx="4">
                  <c:v>3311.0000000000005</c:v>
                </c:pt>
                <c:pt idx="5">
                  <c:v>2709</c:v>
                </c:pt>
                <c:pt idx="6">
                  <c:v>3612</c:v>
                </c:pt>
                <c:pt idx="7">
                  <c:v>3732.4</c:v>
                </c:pt>
                <c:pt idx="8">
                  <c:v>3792.6</c:v>
                </c:pt>
                <c:pt idx="9">
                  <c:v>5418</c:v>
                </c:pt>
                <c:pt idx="10">
                  <c:v>5418</c:v>
                </c:pt>
              </c:numCache>
            </c:numRef>
          </c:val>
          <c:smooth val="0"/>
          <c:extLst>
            <c:ext xmlns:c16="http://schemas.microsoft.com/office/drawing/2014/chart" uri="{C3380CC4-5D6E-409C-BE32-E72D297353CC}">
              <c16:uniqueId val="{00000003-E859-4720-94AC-7F72D4C0B959}"/>
            </c:ext>
          </c:extLst>
        </c:ser>
        <c:dLbls>
          <c:showLegendKey val="0"/>
          <c:showVal val="0"/>
          <c:showCatName val="0"/>
          <c:showSerName val="0"/>
          <c:showPercent val="0"/>
          <c:showBubbleSize val="0"/>
        </c:dLbls>
        <c:smooth val="0"/>
        <c:axId val="438253151"/>
        <c:axId val="438245247"/>
      </c:lineChart>
      <c:catAx>
        <c:axId val="438253151"/>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Different Surfaces </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38245247"/>
        <c:crosses val="autoZero"/>
        <c:auto val="1"/>
        <c:lblAlgn val="ctr"/>
        <c:lblOffset val="100"/>
        <c:noMultiLvlLbl val="0"/>
      </c:catAx>
      <c:valAx>
        <c:axId val="438245247"/>
        <c:scaling>
          <c:orientation val="minMax"/>
        </c:scaling>
        <c:delete val="0"/>
        <c:axPos val="l"/>
        <c:majorGridlines>
          <c:spPr>
            <a:ln w="9525" cap="flat" cmpd="sng" algn="ctr">
              <a:solidFill>
                <a:schemeClr val="lt1">
                  <a:lumMod val="95000"/>
                  <a:alpha val="10000"/>
                </a:schemeClr>
              </a:solidFill>
              <a:round/>
            </a:ln>
            <a:effectLst/>
          </c:spPr>
        </c:majorGridlines>
        <c:minorGridlines>
          <c:spPr>
            <a:ln>
              <a:solidFill>
                <a:schemeClr val="lt1">
                  <a:lumMod val="95000"/>
                  <a:alpha val="5000"/>
                </a:schemeClr>
              </a:solidFill>
            </a:ln>
            <a:effectLst/>
          </c:spPr>
        </c:min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Tractive Force</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ln>
                  <a:noFill/>
                </a:ln>
                <a:solidFill>
                  <a:schemeClr val="lt1">
                    <a:lumMod val="85000"/>
                  </a:schemeClr>
                </a:solidFill>
                <a:latin typeface="+mn-lt"/>
                <a:ea typeface="+mn-ea"/>
                <a:cs typeface="+mn-cs"/>
              </a:defRPr>
            </a:pPr>
            <a:endParaRPr lang="en-US"/>
          </a:p>
        </c:txPr>
        <c:crossAx val="4382531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Effect</a:t>
            </a:r>
            <a:r>
              <a:rPr lang="en-US" baseline="0"/>
              <a:t> of Rolling Resistance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048287157180438"/>
          <c:y val="0.12838349966492651"/>
          <c:w val="0.84065746324989166"/>
          <c:h val="0.57450338323065919"/>
        </c:manualLayout>
      </c:layout>
      <c:lineChart>
        <c:grouping val="standard"/>
        <c:varyColors val="0"/>
        <c:ser>
          <c:idx val="1"/>
          <c:order val="1"/>
          <c:tx>
            <c:strRef>
              <c:f>Sheet1!$B$1</c:f>
              <c:strCache>
                <c:ptCount val="1"/>
                <c:pt idx="0">
                  <c:v>Rolling Resistance</c:v>
                </c:pt>
              </c:strCache>
            </c:strRef>
          </c:tx>
          <c:spPr>
            <a:ln w="28575" cap="rnd">
              <a:solidFill>
                <a:schemeClr val="accent2"/>
              </a:solidFill>
              <a:round/>
            </a:ln>
            <a:effectLst/>
          </c:spPr>
          <c:marker>
            <c:symbol val="none"/>
          </c:marker>
          <c:cat>
            <c:strRef>
              <c:f>Sheet1!$A$2:$A$7</c:f>
              <c:strCache>
                <c:ptCount val="6"/>
                <c:pt idx="0">
                  <c:v>0.015</c:v>
                </c:pt>
                <c:pt idx="1">
                  <c:v>0.02</c:v>
                </c:pt>
                <c:pt idx="2">
                  <c:v>0.025</c:v>
                </c:pt>
                <c:pt idx="3">
                  <c:v>0.03</c:v>
                </c:pt>
                <c:pt idx="4">
                  <c:v>0.06</c:v>
                </c:pt>
                <c:pt idx="5">
                  <c:v>0.3</c:v>
                </c:pt>
              </c:strCache>
            </c:strRef>
          </c:cat>
          <c:val>
            <c:numRef>
              <c:f>Sheet1!$B$2:$B$7</c:f>
              <c:numCache>
                <c:formatCode>General</c:formatCode>
                <c:ptCount val="6"/>
                <c:pt idx="0">
                  <c:v>22.574999999999999</c:v>
                </c:pt>
                <c:pt idx="1">
                  <c:v>30.1</c:v>
                </c:pt>
                <c:pt idx="2">
                  <c:v>37.625</c:v>
                </c:pt>
                <c:pt idx="3">
                  <c:v>45.15</c:v>
                </c:pt>
                <c:pt idx="4">
                  <c:v>90.3</c:v>
                </c:pt>
                <c:pt idx="5">
                  <c:v>451.5</c:v>
                </c:pt>
              </c:numCache>
            </c:numRef>
          </c:val>
          <c:smooth val="0"/>
          <c:extLst>
            <c:ext xmlns:c16="http://schemas.microsoft.com/office/drawing/2014/chart" uri="{C3380CC4-5D6E-409C-BE32-E72D297353CC}">
              <c16:uniqueId val="{00000000-1DB6-48EE-B233-46D33B39950C}"/>
            </c:ext>
          </c:extLst>
        </c:ser>
        <c:dLbls>
          <c:showLegendKey val="0"/>
          <c:showVal val="0"/>
          <c:showCatName val="0"/>
          <c:showSerName val="0"/>
          <c:showPercent val="0"/>
          <c:showBubbleSize val="0"/>
        </c:dLbls>
        <c:smooth val="0"/>
        <c:axId val="485891776"/>
        <c:axId val="486076976"/>
        <c:extLst>
          <c:ext xmlns:c15="http://schemas.microsoft.com/office/drawing/2012/chart" uri="{02D57815-91ED-43cb-92C2-25804820EDAC}">
            <c15:filteredLineSeries>
              <c15:ser>
                <c:idx val="0"/>
                <c:order val="0"/>
                <c:tx>
                  <c:strRef>
                    <c:extLst>
                      <c:ext uri="{02D57815-91ED-43cb-92C2-25804820EDAC}">
                        <c15:formulaRef>
                          <c15:sqref>Sheet1!$A$1</c15:sqref>
                        </c15:formulaRef>
                      </c:ext>
                    </c:extLst>
                    <c:strCache>
                      <c:ptCount val="1"/>
                      <c:pt idx="0">
                        <c:v>Rolling Coefficient</c:v>
                      </c:pt>
                    </c:strCache>
                  </c:strRef>
                </c:tx>
                <c:spPr>
                  <a:ln w="28575" cap="rnd">
                    <a:solidFill>
                      <a:schemeClr val="accent1"/>
                    </a:solidFill>
                    <a:round/>
                  </a:ln>
                  <a:effectLst/>
                </c:spPr>
                <c:marker>
                  <c:symbol val="none"/>
                </c:marker>
                <c:cat>
                  <c:strRef>
                    <c:extLst>
                      <c:ext uri="{02D57815-91ED-43cb-92C2-25804820EDAC}">
                        <c15:formulaRef>
                          <c15:sqref>Sheet1!$A$2:$A$7</c15:sqref>
                        </c15:formulaRef>
                      </c:ext>
                    </c:extLst>
                    <c:strCache>
                      <c:ptCount val="6"/>
                      <c:pt idx="0">
                        <c:v>0.015</c:v>
                      </c:pt>
                      <c:pt idx="1">
                        <c:v>0.02</c:v>
                      </c:pt>
                      <c:pt idx="2">
                        <c:v>0.025</c:v>
                      </c:pt>
                      <c:pt idx="3">
                        <c:v>0.03</c:v>
                      </c:pt>
                      <c:pt idx="4">
                        <c:v>0.06</c:v>
                      </c:pt>
                      <c:pt idx="5">
                        <c:v>0.3</c:v>
                      </c:pt>
                    </c:strCache>
                  </c:strRef>
                </c:cat>
                <c:val>
                  <c:numRef>
                    <c:extLst>
                      <c:ext uri="{02D57815-91ED-43cb-92C2-25804820EDAC}">
                        <c15:formulaRef>
                          <c15:sqref>Sheet1!$A$2:$A$7</c15:sqref>
                        </c15:formulaRef>
                      </c:ext>
                    </c:extLst>
                    <c:numCache>
                      <c:formatCode>General</c:formatCode>
                      <c:ptCount val="6"/>
                      <c:pt idx="0">
                        <c:v>1.4999999999999999E-2</c:v>
                      </c:pt>
                      <c:pt idx="1">
                        <c:v>0</c:v>
                      </c:pt>
                      <c:pt idx="2">
                        <c:v>2.5000000000000001E-2</c:v>
                      </c:pt>
                      <c:pt idx="3">
                        <c:v>0</c:v>
                      </c:pt>
                      <c:pt idx="4">
                        <c:v>0.06</c:v>
                      </c:pt>
                      <c:pt idx="5">
                        <c:v>0.3</c:v>
                      </c:pt>
                    </c:numCache>
                  </c:numRef>
                </c:val>
                <c:smooth val="0"/>
                <c:extLst>
                  <c:ext xmlns:c16="http://schemas.microsoft.com/office/drawing/2014/chart" uri="{C3380CC4-5D6E-409C-BE32-E72D297353CC}">
                    <c16:uniqueId val="{00000001-1DB6-48EE-B233-46D33B39950C}"/>
                  </c:ext>
                </c:extLst>
              </c15:ser>
            </c15:filteredLineSeries>
          </c:ext>
        </c:extLst>
      </c:lineChart>
      <c:catAx>
        <c:axId val="485891776"/>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Rolling</a:t>
                </a:r>
                <a:r>
                  <a:rPr lang="en-US" sz="1600" baseline="0"/>
                  <a:t> Coefficent</a:t>
                </a:r>
                <a:endParaRPr lang="en-US" sz="1600"/>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86076976"/>
        <c:crosses val="autoZero"/>
        <c:auto val="1"/>
        <c:lblAlgn val="ctr"/>
        <c:lblOffset val="100"/>
        <c:noMultiLvlLbl val="0"/>
      </c:catAx>
      <c:valAx>
        <c:axId val="486076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dirty="0"/>
                  <a:t>Rolling Resistance</a:t>
                </a:r>
                <a:r>
                  <a:rPr lang="en-US" sz="1600" baseline="0" dirty="0"/>
                  <a:t> (N)</a:t>
                </a:r>
                <a:endParaRPr lang="en-US" sz="1600" dirty="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85891776"/>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0T19:33:40.035"/>
    </inkml:context>
    <inkml:brush xml:id="br0">
      <inkml:brushProperty name="width" value="0.05" units="cm"/>
      <inkml:brushProperty name="height" value="0.05" units="cm"/>
      <inkml:brushProperty name="color" value="#E71224"/>
    </inkml:brush>
  </inkml:definitions>
  <inkml:trace contextRef="#ctx0" brushRef="#br0">0 886 24575,'1'-11'0,"0"0"0,1 0 0,5-16 0,2-18 0,-7 31 0,-1-1 0,1-1 0,0 1 0,1-1 0,1 1 0,0 0 0,1 0 0,10-21 0,78-112 0,-10 17 0,-74 119 0,0 0 0,0 0 0,1 1 0,1 1 0,0-1 0,24-16 0,21-21 0,-42 37 0,0 0 0,0 1 0,1 0 0,28-13 0,-4 3 0,-2 1 0,2 3 0,0 1 0,61-14 0,-54 16 0,-17 5 0,-1 2 0,2 2 0,44-2 0,92 7 0,-57 2 0,-92-3-273,1 1 0,-1 1 0,0 1 0,28 7 0,-28-5-6553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0T19:33:42.673"/>
    </inkml:context>
    <inkml:brush xml:id="br0">
      <inkml:brushProperty name="width" value="0.05" units="cm"/>
      <inkml:brushProperty name="height" value="0.05" units="cm"/>
      <inkml:brushProperty name="color" value="#E71224"/>
    </inkml:brush>
  </inkml:definitions>
  <inkml:trace contextRef="#ctx0" brushRef="#br0">203 236 24575,'-1'-18'0,"-1"1"0,-1-1 0,-7-26 0,2 12 0,7 27 7,-1 0 0,0 0-1,0 0 1,0 0 0,-1 0-1,1 0 1,-1 1-1,0 0 1,-1-1 0,1 1-1,-1 0 1,1 1 0,-1-1-1,-1 1 1,1-1 0,0 1-1,-6-2 1,2 0-172,0 1 0,-1 0 0,0 1 0,1 0 0,-1 1 0,0-1 0,0 2 0,-18-2 0,6 2-6661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0T19:33:44.873"/>
    </inkml:context>
    <inkml:brush xml:id="br0">
      <inkml:brushProperty name="width" value="0.05" units="cm"/>
      <inkml:brushProperty name="height" value="0.05" units="cm"/>
      <inkml:brushProperty name="color" value="#E71224"/>
    </inkml:brush>
  </inkml:definitions>
  <inkml:trace contextRef="#ctx0" brushRef="#br0">1 181 24575,'4'-1'0,"0"-1"0,0 1 0,0-1 0,-1 0 0,1-1 0,-1 1 0,1-1 0,-1 1 0,0-1 0,0 0 0,0 0 0,3-5 0,2 0 0,1-1 0,1 1 0,0-1 0,0 2 0,0 0 0,1 0 0,0 1 0,14-6 0,16-7 0,-21 9 0,0 0 0,0 2 0,37-9 0,-32 12-1365,-2 2-5461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2/22/2023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2/22/2023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2/22/2023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2/22/2023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2/22/2023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2/22/2023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2/22/2023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2/22/2023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2/22/2023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2/22/2023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2/22/2023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2/22/2023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JP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creativecommons.org/licenses/by-sa/3.0/" TargetMode="External"/><Relationship Id="rId10" Type="http://schemas.openxmlformats.org/officeDocument/2006/relationships/image" Target="../media/image10.png"/><Relationship Id="rId4" Type="http://schemas.openxmlformats.org/officeDocument/2006/relationships/hyperlink" Target="https://commons.wikimedia.org/wiki/File:BMW_3er_(E90)_Facelift_20090720_front.JPG" TargetMode="External"/><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90.png"/><Relationship Id="rId7"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customXml" Target="../ink/ink2.xml"/><Relationship Id="rId5" Type="http://schemas.openxmlformats.org/officeDocument/2006/relationships/image" Target="../media/image20.png"/><Relationship Id="rId4" Type="http://schemas.openxmlformats.org/officeDocument/2006/relationships/customXml" Target="../ink/ink1.xml"/><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FF02-D703-00A9-3C38-5326B5A3E707}"/>
              </a:ext>
            </a:extLst>
          </p:cNvPr>
          <p:cNvSpPr>
            <a:spLocks noGrp="1"/>
          </p:cNvSpPr>
          <p:nvPr>
            <p:ph type="ctrTitle"/>
          </p:nvPr>
        </p:nvSpPr>
        <p:spPr>
          <a:xfrm>
            <a:off x="1030942" y="802434"/>
            <a:ext cx="7385270" cy="3032448"/>
          </a:xfrm>
        </p:spPr>
        <p:txBody>
          <a:bodyPr>
            <a:normAutofit fontScale="90000"/>
          </a:bodyPr>
          <a:lstStyle/>
          <a:p>
            <a:r>
              <a:rPr lang="en-IN" b="1" dirty="0">
                <a:solidFill>
                  <a:schemeClr val="accent1">
                    <a:lumMod val="40000"/>
                    <a:lumOff val="60000"/>
                  </a:schemeClr>
                </a:solidFill>
                <a:latin typeface="Colonna MT" panose="04020805060202030203" pitchFamily="82" charset="0"/>
              </a:rPr>
              <a:t>LONGITUDINAL ACCELARATION AND BRAKING ANALYSIS OF </a:t>
            </a:r>
            <a:r>
              <a:rPr lang="en-IN" b="1" dirty="0">
                <a:solidFill>
                  <a:srgbClr val="00B050"/>
                </a:solidFill>
                <a:latin typeface="Colonna MT" panose="04020805060202030203" pitchFamily="82" charset="0"/>
              </a:rPr>
              <a:t>BMW 220I M SPORT </a:t>
            </a:r>
          </a:p>
        </p:txBody>
      </p:sp>
      <p:sp>
        <p:nvSpPr>
          <p:cNvPr id="3" name="Subtitle 2">
            <a:extLst>
              <a:ext uri="{FF2B5EF4-FFF2-40B4-BE49-F238E27FC236}">
                <a16:creationId xmlns:a16="http://schemas.microsoft.com/office/drawing/2014/main" id="{D740D07D-C104-3CB7-6D1D-4FD4521B71D9}"/>
              </a:ext>
            </a:extLst>
          </p:cNvPr>
          <p:cNvSpPr>
            <a:spLocks noGrp="1"/>
          </p:cNvSpPr>
          <p:nvPr>
            <p:ph type="subTitle" idx="1"/>
          </p:nvPr>
        </p:nvSpPr>
        <p:spPr>
          <a:xfrm>
            <a:off x="2744282" y="4302861"/>
            <a:ext cx="5357600" cy="1160213"/>
          </a:xfrm>
        </p:spPr>
        <p:txBody>
          <a:bodyPr>
            <a:normAutofit/>
          </a:bodyPr>
          <a:lstStyle/>
          <a:p>
            <a:r>
              <a:rPr lang="en-IN" sz="2800"/>
              <a:t>By Aayush D Sharma(M22ME001)</a:t>
            </a:r>
            <a:endParaRPr lang="en-IN" sz="2800" dirty="0"/>
          </a:p>
        </p:txBody>
      </p:sp>
    </p:spTree>
    <p:extLst>
      <p:ext uri="{BB962C8B-B14F-4D97-AF65-F5344CB8AC3E}">
        <p14:creationId xmlns:p14="http://schemas.microsoft.com/office/powerpoint/2010/main" val="2526163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0CFF8DC9-7F25-A8E2-E4B8-0C9B8C4152B7}"/>
              </a:ext>
            </a:extLst>
          </p:cNvPr>
          <p:cNvSpPr>
            <a:spLocks noGrp="1"/>
          </p:cNvSpPr>
          <p:nvPr>
            <p:ph type="title"/>
          </p:nvPr>
        </p:nvSpPr>
        <p:spPr/>
        <p:txBody>
          <a:bodyPr/>
          <a:lstStyle/>
          <a:p>
            <a:pPr algn="ctr"/>
            <a:r>
              <a:rPr lang="en-IN" sz="3200" b="1" i="1" dirty="0">
                <a:solidFill>
                  <a:schemeClr val="accent1">
                    <a:lumMod val="20000"/>
                    <a:lumOff val="80000"/>
                  </a:schemeClr>
                </a:solidFill>
                <a:latin typeface="Aparajita" panose="02020603050405020304" pitchFamily="18" charset="0"/>
                <a:cs typeface="Aparajita" panose="02020603050405020304" pitchFamily="18" charset="0"/>
              </a:rPr>
              <a:t>BRAKING ANALYSIS</a:t>
            </a:r>
            <a:endParaRPr lang="en-IN" dirty="0"/>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5E3EE76C-112C-13FD-4A27-D700D742D712}"/>
                  </a:ext>
                </a:extLst>
              </p:cNvPr>
              <p:cNvSpPr>
                <a:spLocks noGrp="1"/>
              </p:cNvSpPr>
              <p:nvPr>
                <p:ph idx="1"/>
              </p:nvPr>
            </p:nvSpPr>
            <p:spPr>
              <a:xfrm>
                <a:off x="2321859" y="2052115"/>
                <a:ext cx="8248280" cy="4519013"/>
              </a:xfrm>
            </p:spPr>
            <p:txBody>
              <a:bodyPr/>
              <a:lstStyle/>
              <a:p>
                <a:pPr marL="0" indent="0">
                  <a:buNone/>
                </a:pPr>
                <a:r>
                  <a:rPr lang="en-IN" dirty="0"/>
                  <a:t>Wind Resistance should also be taken account while calculating tractive force, </a:t>
                </a:r>
                <a14:m>
                  <m:oMath xmlns:m="http://schemas.openxmlformats.org/officeDocument/2006/math">
                    <m:nary>
                      <m:naryPr>
                        <m:chr m:val="∑"/>
                        <m:subHide m:val="on"/>
                        <m:supHide m:val="on"/>
                        <m:ctrlPr>
                          <a:rPr lang="en-IN" i="1" smtClean="0">
                            <a:latin typeface="Cambria Math" panose="02040503050406030204" pitchFamily="18" charset="0"/>
                          </a:rPr>
                        </m:ctrlPr>
                      </m:naryPr>
                      <m:sub/>
                      <m:sup/>
                      <m:e>
                        <m:sSub>
                          <m:sSubPr>
                            <m:ctrlPr>
                              <a:rPr lang="en-IN"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𝑥</m:t>
                            </m:r>
                          </m:sub>
                        </m:sSub>
                      </m:e>
                    </m:nary>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𝐵</m:t>
                        </m:r>
                      </m:sub>
                    </m:sSub>
                    <m:r>
                      <a:rPr lang="en-IN" b="0" i="1" smtClean="0">
                        <a:latin typeface="Cambria Math" panose="02040503050406030204" pitchFamily="18" charset="0"/>
                      </a:rPr>
                      <m:t>+</m:t>
                    </m:r>
                    <m:r>
                      <a:rPr lang="en-IN" b="0" i="1" smtClean="0">
                        <a:latin typeface="Cambria Math" panose="02040503050406030204" pitchFamily="18" charset="0"/>
                      </a:rPr>
                      <m:t>𝐶</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𝑉</m:t>
                        </m:r>
                      </m:e>
                      <m:sup>
                        <m:r>
                          <a:rPr lang="en-IN" b="0" i="1" smtClean="0">
                            <a:latin typeface="Cambria Math" panose="02040503050406030204" pitchFamily="18" charset="0"/>
                          </a:rPr>
                          <m:t>2</m:t>
                        </m:r>
                      </m:sup>
                    </m:sSup>
                  </m:oMath>
                </a14:m>
                <a:endParaRPr lang="en-IN" b="0" dirty="0"/>
              </a:p>
              <a:p>
                <a:pPr marL="0" indent="0">
                  <a:buNone/>
                </a:pPr>
                <a:r>
                  <a:rPr lang="en-IN" dirty="0"/>
                  <a:t>Suppose at highway we apply brakes at 8880 N of braking force, then </a:t>
                </a:r>
                <a14:m>
                  <m:oMath xmlns:m="http://schemas.openxmlformats.org/officeDocument/2006/math">
                    <m:nary>
                      <m:naryPr>
                        <m:chr m:val="∑"/>
                        <m:subHide m:val="on"/>
                        <m:supHide m:val="on"/>
                        <m:ctrlPr>
                          <a:rPr lang="en-IN" i="1" smtClean="0">
                            <a:latin typeface="Cambria Math" panose="02040503050406030204" pitchFamily="18" charset="0"/>
                          </a:rPr>
                        </m:ctrlPr>
                      </m:naryPr>
                      <m:sub/>
                      <m:sup/>
                      <m:e>
                        <m:sSub>
                          <m:sSubPr>
                            <m:ctrlPr>
                              <a:rPr lang="en-IN"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𝑥</m:t>
                            </m:r>
                          </m:sub>
                        </m:sSub>
                      </m:e>
                    </m:nary>
                    <m:r>
                      <a:rPr lang="en-IN" b="0" i="1" smtClean="0">
                        <a:latin typeface="Cambria Math" panose="02040503050406030204" pitchFamily="18" charset="0"/>
                      </a:rPr>
                      <m:t>=9096.</m:t>
                    </m:r>
                  </m:oMath>
                </a14:m>
                <a:endParaRPr lang="en-IN" b="0" dirty="0"/>
              </a:p>
              <a:p>
                <a:pPr marL="0" indent="0">
                  <a:buNone/>
                </a:pPr>
                <a:r>
                  <a:rPr lang="en-IN" dirty="0"/>
                  <a:t>The Drag factor would be low in city due to constructed buildings, so same braking force at same speed would be </a:t>
                </a:r>
                <a14:m>
                  <m:oMath xmlns:m="http://schemas.openxmlformats.org/officeDocument/2006/math">
                    <m:nary>
                      <m:naryPr>
                        <m:chr m:val="∑"/>
                        <m:subHide m:val="on"/>
                        <m:supHide m:val="on"/>
                        <m:ctrlPr>
                          <a:rPr lang="en-IN" i="1" smtClean="0">
                            <a:latin typeface="Cambria Math" panose="02040503050406030204" pitchFamily="18" charset="0"/>
                          </a:rPr>
                        </m:ctrlPr>
                      </m:naryPr>
                      <m:sub/>
                      <m:sup/>
                      <m:e>
                        <m:sSub>
                          <m:sSubPr>
                            <m:ctrlPr>
                              <a:rPr lang="en-IN"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𝑥</m:t>
                            </m:r>
                          </m:sub>
                        </m:sSub>
                      </m:e>
                    </m:nary>
                    <m:r>
                      <a:rPr lang="en-IN" b="0" i="1" smtClean="0">
                        <a:latin typeface="Cambria Math" panose="02040503050406030204" pitchFamily="18" charset="0"/>
                      </a:rPr>
                      <m:t>=8957 </m:t>
                    </m:r>
                    <m:r>
                      <a:rPr lang="en-IN" b="0" i="1" smtClean="0">
                        <a:latin typeface="Cambria Math" panose="02040503050406030204" pitchFamily="18" charset="0"/>
                      </a:rPr>
                      <m:t>𝑎𝑝𝑝𝑟𝑜𝑥</m:t>
                    </m:r>
                    <m:r>
                      <a:rPr lang="en-IN" b="0" i="1" smtClean="0">
                        <a:latin typeface="Cambria Math" panose="02040503050406030204" pitchFamily="18" charset="0"/>
                      </a:rPr>
                      <m:t>.</m:t>
                    </m:r>
                  </m:oMath>
                </a14:m>
                <a:endParaRPr lang="en-IN" b="0" dirty="0"/>
              </a:p>
              <a:p>
                <a:pPr marL="0" indent="0">
                  <a:buNone/>
                </a:pPr>
                <a:endParaRPr lang="en-IN" dirty="0"/>
              </a:p>
            </p:txBody>
          </p:sp>
        </mc:Choice>
        <mc:Fallback xmlns="">
          <p:sp>
            <p:nvSpPr>
              <p:cNvPr id="9" name="Content Placeholder 8">
                <a:extLst>
                  <a:ext uri="{FF2B5EF4-FFF2-40B4-BE49-F238E27FC236}">
                    <a16:creationId xmlns:a16="http://schemas.microsoft.com/office/drawing/2014/main" id="{5E3EE76C-112C-13FD-4A27-D700D742D712}"/>
                  </a:ext>
                </a:extLst>
              </p:cNvPr>
              <p:cNvSpPr>
                <a:spLocks noGrp="1" noRot="1" noChangeAspect="1" noMove="1" noResize="1" noEditPoints="1" noAdjustHandles="1" noChangeArrowheads="1" noChangeShapeType="1" noTextEdit="1"/>
              </p:cNvSpPr>
              <p:nvPr>
                <p:ph idx="1"/>
              </p:nvPr>
            </p:nvSpPr>
            <p:spPr>
              <a:xfrm>
                <a:off x="2321859" y="2052115"/>
                <a:ext cx="8248280" cy="4519013"/>
              </a:xfrm>
              <a:blipFill>
                <a:blip r:embed="rId2"/>
                <a:stretch>
                  <a:fillRect l="-4582"/>
                </a:stretch>
              </a:blipFill>
            </p:spPr>
            <p:txBody>
              <a:bodyPr/>
              <a:lstStyle/>
              <a:p>
                <a:r>
                  <a:rPr lang="en-IN">
                    <a:noFill/>
                  </a:rPr>
                  <a:t> </a:t>
                </a:r>
              </a:p>
            </p:txBody>
          </p:sp>
        </mc:Fallback>
      </mc:AlternateContent>
    </p:spTree>
    <p:extLst>
      <p:ext uri="{BB962C8B-B14F-4D97-AF65-F5344CB8AC3E}">
        <p14:creationId xmlns:p14="http://schemas.microsoft.com/office/powerpoint/2010/main" val="3254155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405799-4103-3C1E-75E2-CB183AC69D1E}"/>
              </a:ext>
            </a:extLst>
          </p:cNvPr>
          <p:cNvSpPr>
            <a:spLocks noGrp="1"/>
          </p:cNvSpPr>
          <p:nvPr>
            <p:ph type="title"/>
          </p:nvPr>
        </p:nvSpPr>
        <p:spPr/>
        <p:txBody>
          <a:bodyPr/>
          <a:lstStyle/>
          <a:p>
            <a:pPr algn="ctr"/>
            <a:r>
              <a:rPr lang="en-IN" sz="3600" b="1" i="1" dirty="0">
                <a:solidFill>
                  <a:srgbClr val="A1D68B">
                    <a:lumMod val="20000"/>
                    <a:lumOff val="80000"/>
                  </a:srgbClr>
                </a:solidFill>
                <a:latin typeface="Aparajita" panose="02020603050405020304" pitchFamily="18" charset="0"/>
                <a:cs typeface="Aparajita" panose="02020603050405020304" pitchFamily="18" charset="0"/>
              </a:rPr>
              <a:t>STOPPING DISTANCE</a:t>
            </a:r>
            <a:endParaRPr lang="en-IN"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61F9E4C-D6B2-971D-95E1-22C6113801B3}"/>
                  </a:ext>
                </a:extLst>
              </p:cNvPr>
              <p:cNvSpPr txBox="1"/>
              <p:nvPr/>
            </p:nvSpPr>
            <p:spPr>
              <a:xfrm>
                <a:off x="5272801" y="1885285"/>
                <a:ext cx="2129942" cy="6011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𝑆𝐷</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𝑀</m:t>
                          </m:r>
                        </m:num>
                        <m:den>
                          <m:r>
                            <a:rPr lang="en-IN" b="0" i="1" smtClean="0">
                              <a:latin typeface="Cambria Math" panose="02040503050406030204" pitchFamily="18" charset="0"/>
                            </a:rPr>
                            <m:t>2</m:t>
                          </m:r>
                          <m:r>
                            <a:rPr lang="en-IN" b="0" i="1" smtClean="0">
                              <a:latin typeface="Cambria Math" panose="02040503050406030204" pitchFamily="18" charset="0"/>
                            </a:rPr>
                            <m:t>𝐶</m:t>
                          </m:r>
                        </m:den>
                      </m:f>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ln</m:t>
                          </m:r>
                        </m:fName>
                        <m:e>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𝐵</m:t>
                                  </m:r>
                                </m:sub>
                              </m:sSub>
                              <m:r>
                                <a:rPr lang="en-IN" b="0" i="1" smtClean="0">
                                  <a:latin typeface="Cambria Math" panose="02040503050406030204" pitchFamily="18" charset="0"/>
                                </a:rPr>
                                <m:t>+</m:t>
                              </m:r>
                              <m:r>
                                <a:rPr lang="en-IN" b="0" i="1" smtClean="0">
                                  <a:latin typeface="Cambria Math" panose="02040503050406030204" pitchFamily="18" charset="0"/>
                                </a:rPr>
                                <m:t>𝐶</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𝑉</m:t>
                                  </m:r>
                                </m:e>
                                <m:sup>
                                  <m:r>
                                    <a:rPr lang="en-IN" b="0" i="1" smtClean="0">
                                      <a:latin typeface="Cambria Math" panose="02040503050406030204" pitchFamily="18" charset="0"/>
                                    </a:rPr>
                                    <m:t>2</m:t>
                                  </m:r>
                                </m:sup>
                              </m:sSup>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𝐵</m:t>
                                  </m:r>
                                </m:sub>
                              </m:sSub>
                            </m:den>
                          </m:f>
                        </m:e>
                      </m:func>
                    </m:oMath>
                  </m:oMathPara>
                </a14:m>
                <a:endParaRPr lang="en-IN" dirty="0"/>
              </a:p>
            </p:txBody>
          </p:sp>
        </mc:Choice>
        <mc:Fallback xmlns="">
          <p:sp>
            <p:nvSpPr>
              <p:cNvPr id="6" name="TextBox 5">
                <a:extLst>
                  <a:ext uri="{FF2B5EF4-FFF2-40B4-BE49-F238E27FC236}">
                    <a16:creationId xmlns:a16="http://schemas.microsoft.com/office/drawing/2014/main" id="{D61F9E4C-D6B2-971D-95E1-22C6113801B3}"/>
                  </a:ext>
                </a:extLst>
              </p:cNvPr>
              <p:cNvSpPr txBox="1">
                <a:spLocks noRot="1" noChangeAspect="1" noMove="1" noResize="1" noEditPoints="1" noAdjustHandles="1" noChangeArrowheads="1" noChangeShapeType="1" noTextEdit="1"/>
              </p:cNvSpPr>
              <p:nvPr/>
            </p:nvSpPr>
            <p:spPr>
              <a:xfrm>
                <a:off x="5272801" y="1885285"/>
                <a:ext cx="2129942" cy="601127"/>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6CB8384-9BF7-6CC9-BC50-3E03D04E20E8}"/>
                  </a:ext>
                </a:extLst>
              </p:cNvPr>
              <p:cNvSpPr txBox="1"/>
              <p:nvPr/>
            </p:nvSpPr>
            <p:spPr>
              <a:xfrm>
                <a:off x="2026024" y="3039035"/>
                <a:ext cx="8794376" cy="2271071"/>
              </a:xfrm>
              <a:prstGeom prst="rect">
                <a:avLst/>
              </a:prstGeom>
              <a:noFill/>
            </p:spPr>
            <p:txBody>
              <a:bodyPr wrap="square" rtlCol="0">
                <a:spAutoFit/>
              </a:bodyPr>
              <a:lstStyle/>
              <a:p>
                <a:r>
                  <a:rPr lang="en-IN" dirty="0"/>
                  <a:t>Stopping Distance in Highway can be 26.78 meters and in city can be approximately 0.6 meters</a:t>
                </a:r>
              </a:p>
              <a:p>
                <a:endParaRPr lang="en-IN" dirty="0"/>
              </a:p>
              <a:p>
                <a:r>
                  <a:rPr lang="en-IN" dirty="0"/>
                  <a:t>Energy required to apply brakes is calculated by,</a:t>
                </a:r>
              </a:p>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𝐸</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𝑀</m:t>
                          </m:r>
                        </m:num>
                        <m:den>
                          <m:r>
                            <a:rPr lang="en-IN" b="0" i="1" smtClean="0">
                              <a:latin typeface="Cambria Math" panose="02040503050406030204" pitchFamily="18" charset="0"/>
                            </a:rPr>
                            <m:t>2</m:t>
                          </m:r>
                        </m:den>
                      </m:f>
                      <m:r>
                        <a:rPr lang="en-IN" b="0" i="0"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𝑉</m:t>
                          </m:r>
                        </m:e>
                        <m:sub>
                          <m:r>
                            <a:rPr lang="en-IN" b="0" i="1" smtClean="0">
                              <a:latin typeface="Cambria Math" panose="02040503050406030204" pitchFamily="18" charset="0"/>
                            </a:rPr>
                            <m:t>𝑓</m:t>
                          </m:r>
                        </m:sub>
                        <m:sup>
                          <m:r>
                            <a:rPr lang="en-IN" b="0" i="1" smtClean="0">
                              <a:latin typeface="Cambria Math" panose="02040503050406030204" pitchFamily="18" charset="0"/>
                            </a:rPr>
                            <m:t>2</m:t>
                          </m:r>
                        </m:sup>
                      </m:sSub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𝑉</m:t>
                          </m:r>
                        </m:e>
                        <m:sup>
                          <m:r>
                            <a:rPr lang="en-IN" b="0" i="1" smtClean="0">
                              <a:latin typeface="Cambria Math" panose="02040503050406030204" pitchFamily="18" charset="0"/>
                            </a:rPr>
                            <m:t>2</m:t>
                          </m:r>
                        </m:sup>
                      </m:sSup>
                      <m:r>
                        <a:rPr lang="en-IN" b="0" i="1" smtClean="0">
                          <a:latin typeface="Cambria Math" panose="02040503050406030204" pitchFamily="18" charset="0"/>
                        </a:rPr>
                        <m:t>)</m:t>
                      </m:r>
                    </m:oMath>
                  </m:oMathPara>
                </a14:m>
                <a:endParaRPr lang="en-IN" dirty="0"/>
              </a:p>
              <a:p>
                <a:endParaRPr lang="en-IN" dirty="0"/>
              </a:p>
              <a:p>
                <a:r>
                  <a:rPr lang="en-IN" dirty="0"/>
                  <a:t> On highways and city, energy required would be both same i.e., 59037.2 J</a:t>
                </a:r>
              </a:p>
            </p:txBody>
          </p:sp>
        </mc:Choice>
        <mc:Fallback xmlns="">
          <p:sp>
            <p:nvSpPr>
              <p:cNvPr id="3" name="TextBox 2">
                <a:extLst>
                  <a:ext uri="{FF2B5EF4-FFF2-40B4-BE49-F238E27FC236}">
                    <a16:creationId xmlns:a16="http://schemas.microsoft.com/office/drawing/2014/main" id="{46CB8384-9BF7-6CC9-BC50-3E03D04E20E8}"/>
                  </a:ext>
                </a:extLst>
              </p:cNvPr>
              <p:cNvSpPr txBox="1">
                <a:spLocks noRot="1" noChangeAspect="1" noMove="1" noResize="1" noEditPoints="1" noAdjustHandles="1" noChangeArrowheads="1" noChangeShapeType="1" noTextEdit="1"/>
              </p:cNvSpPr>
              <p:nvPr/>
            </p:nvSpPr>
            <p:spPr>
              <a:xfrm>
                <a:off x="2026024" y="3039035"/>
                <a:ext cx="8794376" cy="2271071"/>
              </a:xfrm>
              <a:prstGeom prst="rect">
                <a:avLst/>
              </a:prstGeom>
              <a:blipFill>
                <a:blip r:embed="rId3"/>
                <a:stretch>
                  <a:fillRect l="-554" t="-1613" r="-139" b="-3495"/>
                </a:stretch>
              </a:blipFill>
            </p:spPr>
            <p:txBody>
              <a:bodyPr/>
              <a:lstStyle/>
              <a:p>
                <a:r>
                  <a:rPr lang="en-IN">
                    <a:noFill/>
                  </a:rPr>
                  <a:t> </a:t>
                </a:r>
              </a:p>
            </p:txBody>
          </p:sp>
        </mc:Fallback>
      </mc:AlternateContent>
    </p:spTree>
    <p:extLst>
      <p:ext uri="{BB962C8B-B14F-4D97-AF65-F5344CB8AC3E}">
        <p14:creationId xmlns:p14="http://schemas.microsoft.com/office/powerpoint/2010/main" val="964101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C56C67C-1DC1-B8F5-A596-E8AAAB9A6820}"/>
              </a:ext>
            </a:extLst>
          </p:cNvPr>
          <p:cNvGraphicFramePr>
            <a:graphicFrameLocks noGrp="1"/>
          </p:cNvGraphicFramePr>
          <p:nvPr>
            <p:extLst>
              <p:ext uri="{D42A27DB-BD31-4B8C-83A1-F6EECF244321}">
                <p14:modId xmlns:p14="http://schemas.microsoft.com/office/powerpoint/2010/main" val="1000814526"/>
              </p:ext>
            </p:extLst>
          </p:nvPr>
        </p:nvGraphicFramePr>
        <p:xfrm>
          <a:off x="1297519" y="1830004"/>
          <a:ext cx="9272616" cy="1598996"/>
        </p:xfrm>
        <a:graphic>
          <a:graphicData uri="http://schemas.openxmlformats.org/drawingml/2006/table">
            <a:tbl>
              <a:tblPr>
                <a:tableStyleId>{5C22544A-7EE6-4342-B048-85BDC9FD1C3A}</a:tableStyleId>
              </a:tblPr>
              <a:tblGrid>
                <a:gridCol w="772718">
                  <a:extLst>
                    <a:ext uri="{9D8B030D-6E8A-4147-A177-3AD203B41FA5}">
                      <a16:colId xmlns:a16="http://schemas.microsoft.com/office/drawing/2014/main" val="2324939653"/>
                    </a:ext>
                  </a:extLst>
                </a:gridCol>
                <a:gridCol w="772718">
                  <a:extLst>
                    <a:ext uri="{9D8B030D-6E8A-4147-A177-3AD203B41FA5}">
                      <a16:colId xmlns:a16="http://schemas.microsoft.com/office/drawing/2014/main" val="1598263986"/>
                    </a:ext>
                  </a:extLst>
                </a:gridCol>
                <a:gridCol w="772718">
                  <a:extLst>
                    <a:ext uri="{9D8B030D-6E8A-4147-A177-3AD203B41FA5}">
                      <a16:colId xmlns:a16="http://schemas.microsoft.com/office/drawing/2014/main" val="3785164510"/>
                    </a:ext>
                  </a:extLst>
                </a:gridCol>
                <a:gridCol w="772718">
                  <a:extLst>
                    <a:ext uri="{9D8B030D-6E8A-4147-A177-3AD203B41FA5}">
                      <a16:colId xmlns:a16="http://schemas.microsoft.com/office/drawing/2014/main" val="4083982786"/>
                    </a:ext>
                  </a:extLst>
                </a:gridCol>
                <a:gridCol w="772718">
                  <a:extLst>
                    <a:ext uri="{9D8B030D-6E8A-4147-A177-3AD203B41FA5}">
                      <a16:colId xmlns:a16="http://schemas.microsoft.com/office/drawing/2014/main" val="3266753615"/>
                    </a:ext>
                  </a:extLst>
                </a:gridCol>
                <a:gridCol w="772718">
                  <a:extLst>
                    <a:ext uri="{9D8B030D-6E8A-4147-A177-3AD203B41FA5}">
                      <a16:colId xmlns:a16="http://schemas.microsoft.com/office/drawing/2014/main" val="2226528142"/>
                    </a:ext>
                  </a:extLst>
                </a:gridCol>
                <a:gridCol w="772718">
                  <a:extLst>
                    <a:ext uri="{9D8B030D-6E8A-4147-A177-3AD203B41FA5}">
                      <a16:colId xmlns:a16="http://schemas.microsoft.com/office/drawing/2014/main" val="3685726332"/>
                    </a:ext>
                  </a:extLst>
                </a:gridCol>
                <a:gridCol w="772718">
                  <a:extLst>
                    <a:ext uri="{9D8B030D-6E8A-4147-A177-3AD203B41FA5}">
                      <a16:colId xmlns:a16="http://schemas.microsoft.com/office/drawing/2014/main" val="4273218033"/>
                    </a:ext>
                  </a:extLst>
                </a:gridCol>
                <a:gridCol w="772718">
                  <a:extLst>
                    <a:ext uri="{9D8B030D-6E8A-4147-A177-3AD203B41FA5}">
                      <a16:colId xmlns:a16="http://schemas.microsoft.com/office/drawing/2014/main" val="2652508757"/>
                    </a:ext>
                  </a:extLst>
                </a:gridCol>
                <a:gridCol w="772718">
                  <a:extLst>
                    <a:ext uri="{9D8B030D-6E8A-4147-A177-3AD203B41FA5}">
                      <a16:colId xmlns:a16="http://schemas.microsoft.com/office/drawing/2014/main" val="3713879474"/>
                    </a:ext>
                  </a:extLst>
                </a:gridCol>
                <a:gridCol w="772718">
                  <a:extLst>
                    <a:ext uri="{9D8B030D-6E8A-4147-A177-3AD203B41FA5}">
                      <a16:colId xmlns:a16="http://schemas.microsoft.com/office/drawing/2014/main" val="979155602"/>
                    </a:ext>
                  </a:extLst>
                </a:gridCol>
                <a:gridCol w="772718">
                  <a:extLst>
                    <a:ext uri="{9D8B030D-6E8A-4147-A177-3AD203B41FA5}">
                      <a16:colId xmlns:a16="http://schemas.microsoft.com/office/drawing/2014/main" val="3199731477"/>
                    </a:ext>
                  </a:extLst>
                </a:gridCol>
              </a:tblGrid>
              <a:tr h="399749">
                <a:tc gridSpan="12">
                  <a:txBody>
                    <a:bodyPr/>
                    <a:lstStyle/>
                    <a:p>
                      <a:pPr algn="ctr" fontAlgn="ctr"/>
                      <a:r>
                        <a:rPr lang="en-IN" sz="1200" u="none" strike="noStrike" dirty="0">
                          <a:effectLst/>
                        </a:rPr>
                        <a:t>VEHICLE PARAMETERS (BMW 220I M SPORT  )</a:t>
                      </a:r>
                      <a:endParaRPr lang="en-IN" sz="1200" b="1" i="1" u="none" strike="noStrike" dirty="0">
                        <a:solidFill>
                          <a:srgbClr val="FFFFFF"/>
                        </a:solidFill>
                        <a:effectLst/>
                        <a:latin typeface="Cambria" panose="02040503050406030204" pitchFamily="18" charset="0"/>
                      </a:endParaRPr>
                    </a:p>
                  </a:txBody>
                  <a:tcPr marL="4586" marR="4586" marT="4586" marB="0" anchor="ctr">
                    <a:solidFill>
                      <a:schemeClr val="tx2">
                        <a:lumMod val="5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86287709"/>
                  </a:ext>
                </a:extLst>
              </a:tr>
              <a:tr h="399749">
                <a:tc gridSpan="2">
                  <a:txBody>
                    <a:bodyPr/>
                    <a:lstStyle/>
                    <a:p>
                      <a:pPr algn="ctr" fontAlgn="ctr"/>
                      <a:r>
                        <a:rPr lang="en-IN" sz="1200" u="none" strike="noStrike" dirty="0">
                          <a:effectLst/>
                        </a:rPr>
                        <a:t>VEHICLE MASS (M)</a:t>
                      </a:r>
                      <a:endParaRPr lang="en-IN" sz="1200" b="1" i="0" u="none" strike="noStrike" dirty="0">
                        <a:solidFill>
                          <a:srgbClr val="000000"/>
                        </a:solidFill>
                        <a:effectLst/>
                        <a:latin typeface="Cambria" panose="02040503050406030204" pitchFamily="18" charset="0"/>
                      </a:endParaRPr>
                    </a:p>
                  </a:txBody>
                  <a:tcPr marL="4586" marR="4586" marT="4586" marB="0" anchor="ctr">
                    <a:solidFill>
                      <a:schemeClr val="tx2">
                        <a:lumMod val="50000"/>
                      </a:schemeClr>
                    </a:solidFill>
                  </a:tcPr>
                </a:tc>
                <a:tc hMerge="1">
                  <a:txBody>
                    <a:bodyPr/>
                    <a:lstStyle/>
                    <a:p>
                      <a:endParaRPr lang="en-IN"/>
                    </a:p>
                  </a:txBody>
                  <a:tcPr/>
                </a:tc>
                <a:tc gridSpan="2">
                  <a:txBody>
                    <a:bodyPr/>
                    <a:lstStyle/>
                    <a:p>
                      <a:pPr algn="ctr" fontAlgn="ctr"/>
                      <a:r>
                        <a:rPr lang="en-IN" sz="1200" u="none" strike="noStrike" dirty="0">
                          <a:effectLst/>
                        </a:rPr>
                        <a:t>VEHICLE WEIGHT (W)</a:t>
                      </a:r>
                      <a:endParaRPr lang="en-IN" sz="1200" b="1" i="0" u="none" strike="noStrike" dirty="0">
                        <a:solidFill>
                          <a:srgbClr val="000000"/>
                        </a:solidFill>
                        <a:effectLst/>
                        <a:latin typeface="Cambria" panose="02040503050406030204" pitchFamily="18" charset="0"/>
                      </a:endParaRPr>
                    </a:p>
                  </a:txBody>
                  <a:tcPr marL="4586" marR="4586" marT="4586" marB="0" anchor="ctr">
                    <a:solidFill>
                      <a:schemeClr val="tx2">
                        <a:lumMod val="50000"/>
                      </a:schemeClr>
                    </a:solidFill>
                  </a:tcPr>
                </a:tc>
                <a:tc hMerge="1">
                  <a:txBody>
                    <a:bodyPr/>
                    <a:lstStyle/>
                    <a:p>
                      <a:endParaRPr lang="en-IN"/>
                    </a:p>
                  </a:txBody>
                  <a:tcPr/>
                </a:tc>
                <a:tc gridSpan="2">
                  <a:txBody>
                    <a:bodyPr/>
                    <a:lstStyle/>
                    <a:p>
                      <a:pPr algn="ctr" fontAlgn="ctr"/>
                      <a:r>
                        <a:rPr lang="en-IN" sz="1200" u="none" strike="noStrike" dirty="0">
                          <a:effectLst/>
                        </a:rPr>
                        <a:t>WHEELBASE (L)</a:t>
                      </a:r>
                      <a:endParaRPr lang="en-IN" sz="1200" b="1" i="0" u="none" strike="noStrike" dirty="0">
                        <a:solidFill>
                          <a:srgbClr val="000000"/>
                        </a:solidFill>
                        <a:effectLst/>
                        <a:latin typeface="Cambria" panose="02040503050406030204" pitchFamily="18" charset="0"/>
                      </a:endParaRPr>
                    </a:p>
                  </a:txBody>
                  <a:tcPr marL="4586" marR="4586" marT="4586" marB="0" anchor="ctr">
                    <a:solidFill>
                      <a:schemeClr val="tx2">
                        <a:lumMod val="50000"/>
                      </a:schemeClr>
                    </a:solidFill>
                  </a:tcPr>
                </a:tc>
                <a:tc hMerge="1">
                  <a:txBody>
                    <a:bodyPr/>
                    <a:lstStyle/>
                    <a:p>
                      <a:endParaRPr lang="en-IN"/>
                    </a:p>
                  </a:txBody>
                  <a:tcPr/>
                </a:tc>
                <a:tc gridSpan="2">
                  <a:txBody>
                    <a:bodyPr/>
                    <a:lstStyle/>
                    <a:p>
                      <a:pPr algn="ctr" fontAlgn="ctr"/>
                      <a:r>
                        <a:rPr lang="en-US" sz="1200" u="none" strike="noStrike" dirty="0">
                          <a:effectLst/>
                        </a:rPr>
                        <a:t>CG TO FRONT AXLE (B)</a:t>
                      </a:r>
                      <a:endParaRPr lang="en-US" sz="1200" b="1" i="0" u="none" strike="noStrike" dirty="0">
                        <a:solidFill>
                          <a:srgbClr val="000000"/>
                        </a:solidFill>
                        <a:effectLst/>
                        <a:latin typeface="Cambria" panose="02040503050406030204" pitchFamily="18" charset="0"/>
                      </a:endParaRPr>
                    </a:p>
                  </a:txBody>
                  <a:tcPr marL="4586" marR="4586" marT="4586" marB="0" anchor="ctr">
                    <a:solidFill>
                      <a:schemeClr val="tx2">
                        <a:lumMod val="50000"/>
                      </a:schemeClr>
                    </a:solidFill>
                  </a:tcPr>
                </a:tc>
                <a:tc hMerge="1">
                  <a:txBody>
                    <a:bodyPr/>
                    <a:lstStyle/>
                    <a:p>
                      <a:endParaRPr lang="en-IN"/>
                    </a:p>
                  </a:txBody>
                  <a:tcPr/>
                </a:tc>
                <a:tc gridSpan="2">
                  <a:txBody>
                    <a:bodyPr/>
                    <a:lstStyle/>
                    <a:p>
                      <a:pPr algn="ctr" fontAlgn="ctr"/>
                      <a:r>
                        <a:rPr lang="en-US" sz="1200" u="none" strike="noStrike" dirty="0">
                          <a:effectLst/>
                        </a:rPr>
                        <a:t>CG TO REAR AXLE (C)</a:t>
                      </a:r>
                      <a:endParaRPr lang="en-US" sz="1200" b="1" i="0" u="none" strike="noStrike" dirty="0">
                        <a:solidFill>
                          <a:srgbClr val="000000"/>
                        </a:solidFill>
                        <a:effectLst/>
                        <a:latin typeface="Cambria" panose="02040503050406030204" pitchFamily="18" charset="0"/>
                      </a:endParaRPr>
                    </a:p>
                  </a:txBody>
                  <a:tcPr marL="4586" marR="4586" marT="4586" marB="0" anchor="ctr">
                    <a:solidFill>
                      <a:schemeClr val="tx2">
                        <a:lumMod val="50000"/>
                      </a:schemeClr>
                    </a:solidFill>
                  </a:tcPr>
                </a:tc>
                <a:tc hMerge="1">
                  <a:txBody>
                    <a:bodyPr/>
                    <a:lstStyle/>
                    <a:p>
                      <a:endParaRPr lang="en-IN"/>
                    </a:p>
                  </a:txBody>
                  <a:tcPr/>
                </a:tc>
                <a:tc gridSpan="2">
                  <a:txBody>
                    <a:bodyPr/>
                    <a:lstStyle/>
                    <a:p>
                      <a:pPr algn="ctr" fontAlgn="ctr"/>
                      <a:r>
                        <a:rPr lang="en-IN" sz="1200" u="none" strike="noStrike" dirty="0">
                          <a:effectLst/>
                        </a:rPr>
                        <a:t>CG HEIGHT (H)</a:t>
                      </a:r>
                      <a:endParaRPr lang="en-IN" sz="1200" b="1" i="0" u="none" strike="noStrike" dirty="0">
                        <a:solidFill>
                          <a:srgbClr val="000000"/>
                        </a:solidFill>
                        <a:effectLst/>
                        <a:latin typeface="Cambria" panose="02040503050406030204" pitchFamily="18" charset="0"/>
                      </a:endParaRPr>
                    </a:p>
                  </a:txBody>
                  <a:tcPr marL="4586" marR="4586" marT="4586" marB="0" anchor="ctr">
                    <a:solidFill>
                      <a:schemeClr val="tx2">
                        <a:lumMod val="50000"/>
                      </a:schemeClr>
                    </a:solidFill>
                  </a:tcPr>
                </a:tc>
                <a:tc hMerge="1">
                  <a:txBody>
                    <a:bodyPr/>
                    <a:lstStyle/>
                    <a:p>
                      <a:endParaRPr lang="en-IN"/>
                    </a:p>
                  </a:txBody>
                  <a:tcPr/>
                </a:tc>
                <a:extLst>
                  <a:ext uri="{0D108BD9-81ED-4DB2-BD59-A6C34878D82A}">
                    <a16:rowId xmlns:a16="http://schemas.microsoft.com/office/drawing/2014/main" val="2559792248"/>
                  </a:ext>
                </a:extLst>
              </a:tr>
              <a:tr h="399749">
                <a:tc>
                  <a:txBody>
                    <a:bodyPr/>
                    <a:lstStyle/>
                    <a:p>
                      <a:pPr algn="ctr" fontAlgn="ctr"/>
                      <a:r>
                        <a:rPr lang="en-IN" sz="1100" u="none" strike="noStrike" dirty="0">
                          <a:effectLst/>
                        </a:rPr>
                        <a:t>lbs</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Kg</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ft.lb/s</a:t>
                      </a:r>
                      <a:r>
                        <a:rPr lang="en-IN" sz="1100" u="none" strike="noStrike" baseline="30000" dirty="0">
                          <a:effectLst/>
                        </a:rPr>
                        <a:t>2</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N</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inches</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mm</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inches</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mm</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inches</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mm</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inches</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mm</a:t>
                      </a:r>
                      <a:endParaRPr lang="en-IN" sz="1100" b="0" i="0" u="none" strike="noStrike">
                        <a:solidFill>
                          <a:srgbClr val="000000"/>
                        </a:solidFill>
                        <a:effectLst/>
                        <a:latin typeface="Cambria" panose="02040503050406030204" pitchFamily="18" charset="0"/>
                      </a:endParaRPr>
                    </a:p>
                  </a:txBody>
                  <a:tcPr marL="4586" marR="4586" marT="4586" marB="0" anchor="ctr"/>
                </a:tc>
                <a:extLst>
                  <a:ext uri="{0D108BD9-81ED-4DB2-BD59-A6C34878D82A}">
                    <a16:rowId xmlns:a16="http://schemas.microsoft.com/office/drawing/2014/main" val="1834570695"/>
                  </a:ext>
                </a:extLst>
              </a:tr>
              <a:tr h="399749">
                <a:tc>
                  <a:txBody>
                    <a:bodyPr/>
                    <a:lstStyle/>
                    <a:p>
                      <a:pPr algn="r" fontAlgn="ctr"/>
                      <a:r>
                        <a:rPr lang="en-IN" sz="1100" u="none" strike="noStrike">
                          <a:effectLst/>
                        </a:rPr>
                        <a:t>3380</a:t>
                      </a:r>
                      <a:endParaRPr lang="en-IN" sz="1100" b="1" i="0" u="none" strike="noStrike">
                        <a:solidFill>
                          <a:srgbClr val="00B05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1533</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108748</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15035</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107.9</a:t>
                      </a:r>
                      <a:endParaRPr lang="en-IN" sz="1100" b="1" i="0" u="none" strike="noStrike" dirty="0">
                        <a:solidFill>
                          <a:srgbClr val="00B05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2741</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47.2</a:t>
                      </a:r>
                      <a:endParaRPr lang="en-IN" sz="1100" b="1" i="0" u="none" strike="noStrike" dirty="0">
                        <a:solidFill>
                          <a:srgbClr val="00B05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1199</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60.7</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1542</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18.2</a:t>
                      </a:r>
                      <a:endParaRPr lang="en-IN" sz="1100" b="1" i="0" u="none" strike="noStrike" dirty="0">
                        <a:solidFill>
                          <a:srgbClr val="00B05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462</a:t>
                      </a:r>
                      <a:endParaRPr lang="en-IN" sz="1100" b="0" i="0" u="none" strike="noStrike" dirty="0">
                        <a:solidFill>
                          <a:srgbClr val="000000"/>
                        </a:solidFill>
                        <a:effectLst/>
                        <a:latin typeface="Cambria" panose="02040503050406030204" pitchFamily="18" charset="0"/>
                      </a:endParaRPr>
                    </a:p>
                  </a:txBody>
                  <a:tcPr marL="4586" marR="4586" marT="4586" marB="0" anchor="ctr"/>
                </a:tc>
                <a:extLst>
                  <a:ext uri="{0D108BD9-81ED-4DB2-BD59-A6C34878D82A}">
                    <a16:rowId xmlns:a16="http://schemas.microsoft.com/office/drawing/2014/main" val="2878652553"/>
                  </a:ext>
                </a:extLst>
              </a:tr>
            </a:tbl>
          </a:graphicData>
        </a:graphic>
      </p:graphicFrame>
      <p:graphicFrame>
        <p:nvGraphicFramePr>
          <p:cNvPr id="4" name="Table 3">
            <a:extLst>
              <a:ext uri="{FF2B5EF4-FFF2-40B4-BE49-F238E27FC236}">
                <a16:creationId xmlns:a16="http://schemas.microsoft.com/office/drawing/2014/main" id="{2392185F-3EE7-E809-B40A-78120ED73940}"/>
              </a:ext>
            </a:extLst>
          </p:cNvPr>
          <p:cNvGraphicFramePr>
            <a:graphicFrameLocks noGrp="1"/>
          </p:cNvGraphicFramePr>
          <p:nvPr>
            <p:extLst>
              <p:ext uri="{D42A27DB-BD31-4B8C-83A1-F6EECF244321}">
                <p14:modId xmlns:p14="http://schemas.microsoft.com/office/powerpoint/2010/main" val="1976604279"/>
              </p:ext>
            </p:extLst>
          </p:nvPr>
        </p:nvGraphicFramePr>
        <p:xfrm>
          <a:off x="1297523" y="3651228"/>
          <a:ext cx="9272612" cy="2585664"/>
        </p:xfrm>
        <a:graphic>
          <a:graphicData uri="http://schemas.openxmlformats.org/drawingml/2006/table">
            <a:tbl>
              <a:tblPr>
                <a:tableStyleId>{5C22544A-7EE6-4342-B048-85BDC9FD1C3A}</a:tableStyleId>
              </a:tblPr>
              <a:tblGrid>
                <a:gridCol w="714886">
                  <a:extLst>
                    <a:ext uri="{9D8B030D-6E8A-4147-A177-3AD203B41FA5}">
                      <a16:colId xmlns:a16="http://schemas.microsoft.com/office/drawing/2014/main" val="1741290920"/>
                    </a:ext>
                  </a:extLst>
                </a:gridCol>
                <a:gridCol w="714886">
                  <a:extLst>
                    <a:ext uri="{9D8B030D-6E8A-4147-A177-3AD203B41FA5}">
                      <a16:colId xmlns:a16="http://schemas.microsoft.com/office/drawing/2014/main" val="1670079305"/>
                    </a:ext>
                  </a:extLst>
                </a:gridCol>
                <a:gridCol w="714886">
                  <a:extLst>
                    <a:ext uri="{9D8B030D-6E8A-4147-A177-3AD203B41FA5}">
                      <a16:colId xmlns:a16="http://schemas.microsoft.com/office/drawing/2014/main" val="3927159473"/>
                    </a:ext>
                  </a:extLst>
                </a:gridCol>
                <a:gridCol w="714886">
                  <a:extLst>
                    <a:ext uri="{9D8B030D-6E8A-4147-A177-3AD203B41FA5}">
                      <a16:colId xmlns:a16="http://schemas.microsoft.com/office/drawing/2014/main" val="3945978961"/>
                    </a:ext>
                  </a:extLst>
                </a:gridCol>
                <a:gridCol w="714886">
                  <a:extLst>
                    <a:ext uri="{9D8B030D-6E8A-4147-A177-3AD203B41FA5}">
                      <a16:colId xmlns:a16="http://schemas.microsoft.com/office/drawing/2014/main" val="3730751293"/>
                    </a:ext>
                  </a:extLst>
                </a:gridCol>
                <a:gridCol w="714886">
                  <a:extLst>
                    <a:ext uri="{9D8B030D-6E8A-4147-A177-3AD203B41FA5}">
                      <a16:colId xmlns:a16="http://schemas.microsoft.com/office/drawing/2014/main" val="1095423181"/>
                    </a:ext>
                  </a:extLst>
                </a:gridCol>
                <a:gridCol w="714886">
                  <a:extLst>
                    <a:ext uri="{9D8B030D-6E8A-4147-A177-3AD203B41FA5}">
                      <a16:colId xmlns:a16="http://schemas.microsoft.com/office/drawing/2014/main" val="1463272228"/>
                    </a:ext>
                  </a:extLst>
                </a:gridCol>
                <a:gridCol w="714886">
                  <a:extLst>
                    <a:ext uri="{9D8B030D-6E8A-4147-A177-3AD203B41FA5}">
                      <a16:colId xmlns:a16="http://schemas.microsoft.com/office/drawing/2014/main" val="3304039435"/>
                    </a:ext>
                  </a:extLst>
                </a:gridCol>
                <a:gridCol w="888381">
                  <a:extLst>
                    <a:ext uri="{9D8B030D-6E8A-4147-A177-3AD203B41FA5}">
                      <a16:colId xmlns:a16="http://schemas.microsoft.com/office/drawing/2014/main" val="3007089621"/>
                    </a:ext>
                  </a:extLst>
                </a:gridCol>
                <a:gridCol w="888381">
                  <a:extLst>
                    <a:ext uri="{9D8B030D-6E8A-4147-A177-3AD203B41FA5}">
                      <a16:colId xmlns:a16="http://schemas.microsoft.com/office/drawing/2014/main" val="1689273337"/>
                    </a:ext>
                  </a:extLst>
                </a:gridCol>
                <a:gridCol w="888381">
                  <a:extLst>
                    <a:ext uri="{9D8B030D-6E8A-4147-A177-3AD203B41FA5}">
                      <a16:colId xmlns:a16="http://schemas.microsoft.com/office/drawing/2014/main" val="1411149731"/>
                    </a:ext>
                  </a:extLst>
                </a:gridCol>
                <a:gridCol w="888381">
                  <a:extLst>
                    <a:ext uri="{9D8B030D-6E8A-4147-A177-3AD203B41FA5}">
                      <a16:colId xmlns:a16="http://schemas.microsoft.com/office/drawing/2014/main" val="3922938680"/>
                    </a:ext>
                  </a:extLst>
                </a:gridCol>
              </a:tblGrid>
              <a:tr h="215472">
                <a:tc gridSpan="8">
                  <a:txBody>
                    <a:bodyPr/>
                    <a:lstStyle/>
                    <a:p>
                      <a:pPr algn="r" fontAlgn="ctr"/>
                      <a:r>
                        <a:rPr lang="en-IN" sz="1200" u="none" strike="noStrike">
                          <a:effectLst/>
                        </a:rPr>
                        <a:t>Traction and Acceleration Analysis @ (50:50 Torque Distribution)</a:t>
                      </a:r>
                      <a:endParaRPr lang="en-IN" sz="1200" b="1" i="1" u="none" strike="noStrike" dirty="0">
                        <a:solidFill>
                          <a:srgbClr val="FFFFFF"/>
                        </a:solidFill>
                        <a:effectLst/>
                        <a:latin typeface="Cambria" panose="02040503050406030204" pitchFamily="18" charset="0"/>
                      </a:endParaRPr>
                    </a:p>
                  </a:txBody>
                  <a:tcPr marL="4586" marR="4586" marT="4586" marB="0" anchor="ctr">
                    <a:solidFill>
                      <a:schemeClr val="tx2">
                        <a:lumMod val="5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r" fontAlgn="ctr"/>
                      <a:r>
                        <a:rPr lang="el-GR" sz="1200" u="none" strike="noStrike">
                          <a:effectLst/>
                        </a:rPr>
                        <a:t>μ</a:t>
                      </a:r>
                      <a:r>
                        <a:rPr lang="en-IN" sz="1200" u="none" strike="noStrike" baseline="-25000">
                          <a:effectLst/>
                        </a:rPr>
                        <a:t>s</a:t>
                      </a:r>
                      <a:r>
                        <a:rPr lang="en-IN" sz="1200" u="none" strike="noStrike">
                          <a:effectLst/>
                        </a:rPr>
                        <a:t> =</a:t>
                      </a:r>
                      <a:endParaRPr lang="en-IN" sz="1200" b="1" i="1" u="none" strike="noStrike">
                        <a:solidFill>
                          <a:srgbClr val="FFFFFF"/>
                        </a:solidFill>
                        <a:effectLst/>
                        <a:latin typeface="Cambria" panose="02040503050406030204" pitchFamily="18" charset="0"/>
                      </a:endParaRPr>
                    </a:p>
                  </a:txBody>
                  <a:tcPr marL="4586" marR="4586" marT="4586" marB="0" anchor="ctr">
                    <a:solidFill>
                      <a:schemeClr val="tx2">
                        <a:lumMod val="50000"/>
                      </a:schemeClr>
                    </a:solidFill>
                  </a:tcPr>
                </a:tc>
                <a:tc>
                  <a:txBody>
                    <a:bodyPr/>
                    <a:lstStyle/>
                    <a:p>
                      <a:pPr algn="l" fontAlgn="ctr"/>
                      <a:r>
                        <a:rPr lang="en-IN" sz="1200" u="none" strike="noStrike">
                          <a:effectLst/>
                        </a:rPr>
                        <a:t>0.9</a:t>
                      </a:r>
                      <a:endParaRPr lang="en-IN" sz="1200" b="1" i="1" u="none" strike="noStrike">
                        <a:solidFill>
                          <a:srgbClr val="00B050"/>
                        </a:solidFill>
                        <a:effectLst/>
                        <a:latin typeface="Cambria" panose="02040503050406030204" pitchFamily="18" charset="0"/>
                      </a:endParaRPr>
                    </a:p>
                  </a:txBody>
                  <a:tcPr marL="4586" marR="4586" marT="4586" marB="0" anchor="ctr">
                    <a:solidFill>
                      <a:schemeClr val="tx2">
                        <a:lumMod val="50000"/>
                      </a:schemeClr>
                    </a:solidFill>
                  </a:tcPr>
                </a:tc>
                <a:tc>
                  <a:txBody>
                    <a:bodyPr/>
                    <a:lstStyle/>
                    <a:p>
                      <a:pPr algn="r" fontAlgn="ctr"/>
                      <a:r>
                        <a:rPr lang="el-GR" sz="1200" u="none" strike="noStrike">
                          <a:effectLst/>
                        </a:rPr>
                        <a:t>&amp;         μ</a:t>
                      </a:r>
                      <a:r>
                        <a:rPr lang="en-IN" sz="1200" u="none" strike="noStrike" baseline="-25000">
                          <a:effectLst/>
                        </a:rPr>
                        <a:t>f</a:t>
                      </a:r>
                      <a:r>
                        <a:rPr lang="en-IN" sz="1200" u="none" strike="noStrike">
                          <a:effectLst/>
                        </a:rPr>
                        <a:t> =</a:t>
                      </a:r>
                      <a:endParaRPr lang="en-IN" sz="1200" b="1" i="1" u="none" strike="noStrike">
                        <a:solidFill>
                          <a:srgbClr val="FFFFFF"/>
                        </a:solidFill>
                        <a:effectLst/>
                        <a:latin typeface="Cambria" panose="02040503050406030204" pitchFamily="18" charset="0"/>
                      </a:endParaRPr>
                    </a:p>
                  </a:txBody>
                  <a:tcPr marL="4586" marR="4586" marT="4586" marB="0" anchor="ctr">
                    <a:solidFill>
                      <a:schemeClr val="tx2">
                        <a:lumMod val="50000"/>
                      </a:schemeClr>
                    </a:solidFill>
                  </a:tcPr>
                </a:tc>
                <a:tc>
                  <a:txBody>
                    <a:bodyPr/>
                    <a:lstStyle/>
                    <a:p>
                      <a:pPr algn="l" fontAlgn="ctr"/>
                      <a:r>
                        <a:rPr lang="en-IN" sz="1200" u="none" strike="noStrike">
                          <a:effectLst/>
                        </a:rPr>
                        <a:t>0.7</a:t>
                      </a:r>
                      <a:endParaRPr lang="en-IN" sz="1200" b="1" i="1" u="none" strike="noStrike">
                        <a:solidFill>
                          <a:srgbClr val="00B050"/>
                        </a:solidFill>
                        <a:effectLst/>
                        <a:latin typeface="Cambria" panose="02040503050406030204" pitchFamily="18" charset="0"/>
                      </a:endParaRPr>
                    </a:p>
                  </a:txBody>
                  <a:tcPr marL="4586" marR="4586" marT="4586" marB="0" anchor="ctr">
                    <a:solidFill>
                      <a:schemeClr val="tx2">
                        <a:lumMod val="50000"/>
                      </a:schemeClr>
                    </a:solidFill>
                  </a:tcPr>
                </a:tc>
                <a:extLst>
                  <a:ext uri="{0D108BD9-81ED-4DB2-BD59-A6C34878D82A}">
                    <a16:rowId xmlns:a16="http://schemas.microsoft.com/office/drawing/2014/main" val="1961227373"/>
                  </a:ext>
                </a:extLst>
              </a:tr>
              <a:tr h="215472">
                <a:tc rowSpan="2" gridSpan="2">
                  <a:txBody>
                    <a:bodyPr/>
                    <a:lstStyle/>
                    <a:p>
                      <a:pPr algn="ctr" fontAlgn="ctr"/>
                      <a:r>
                        <a:rPr lang="en-IN" sz="1200" u="none" strike="noStrike">
                          <a:effectLst/>
                        </a:rPr>
                        <a:t>Grade (</a:t>
                      </a:r>
                      <a:r>
                        <a:rPr lang="el-GR" sz="1200" u="none" strike="noStrike">
                          <a:effectLst/>
                        </a:rPr>
                        <a:t>θ)</a:t>
                      </a:r>
                      <a:endParaRPr lang="el-GR" sz="1200" b="1" i="0" u="none" strike="noStrike">
                        <a:solidFill>
                          <a:srgbClr val="000000"/>
                        </a:solidFill>
                        <a:effectLst/>
                        <a:latin typeface="Cambria" panose="02040503050406030204" pitchFamily="18" charset="0"/>
                      </a:endParaRPr>
                    </a:p>
                  </a:txBody>
                  <a:tcPr marL="4586" marR="4586" marT="4586" marB="0" anchor="ctr">
                    <a:solidFill>
                      <a:schemeClr val="tx2">
                        <a:lumMod val="50000"/>
                      </a:schemeClr>
                    </a:solidFill>
                  </a:tcPr>
                </a:tc>
                <a:tc rowSpan="2" hMerge="1">
                  <a:txBody>
                    <a:bodyPr/>
                    <a:lstStyle/>
                    <a:p>
                      <a:endParaRPr lang="en-IN"/>
                    </a:p>
                  </a:txBody>
                  <a:tcPr/>
                </a:tc>
                <a:tc gridSpan="10">
                  <a:txBody>
                    <a:bodyPr/>
                    <a:lstStyle/>
                    <a:p>
                      <a:pPr algn="ctr" fontAlgn="ctr"/>
                      <a:r>
                        <a:rPr lang="en-IN" sz="1200" u="none" strike="noStrike">
                          <a:effectLst/>
                        </a:rPr>
                        <a:t>Acceleration (mps)</a:t>
                      </a:r>
                      <a:endParaRPr lang="en-IN" sz="1200" b="1" i="0" u="none" strike="noStrike" dirty="0">
                        <a:solidFill>
                          <a:srgbClr val="000000"/>
                        </a:solidFill>
                        <a:effectLst/>
                        <a:latin typeface="Cambria" panose="02040503050406030204" pitchFamily="18" charset="0"/>
                      </a:endParaRPr>
                    </a:p>
                  </a:txBody>
                  <a:tcPr marL="4586" marR="4586" marT="4586" marB="0" anchor="ctr">
                    <a:solidFill>
                      <a:schemeClr val="tx2">
                        <a:lumMod val="5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34144329"/>
                  </a:ext>
                </a:extLst>
              </a:tr>
              <a:tr h="215472">
                <a:tc gridSpan="2" vMerge="1">
                  <a:txBody>
                    <a:bodyPr/>
                    <a:lstStyle/>
                    <a:p>
                      <a:endParaRPr lang="en-IN"/>
                    </a:p>
                  </a:txBody>
                  <a:tcPr/>
                </a:tc>
                <a:tc hMerge="1" vMerge="1">
                  <a:txBody>
                    <a:bodyPr/>
                    <a:lstStyle/>
                    <a:p>
                      <a:endParaRPr lang="en-IN"/>
                    </a:p>
                  </a:txBody>
                  <a:tcPr/>
                </a:tc>
                <a:tc gridSpan="2">
                  <a:txBody>
                    <a:bodyPr/>
                    <a:lstStyle/>
                    <a:p>
                      <a:pPr algn="ctr" fontAlgn="ctr"/>
                      <a:r>
                        <a:rPr lang="en-IN" sz="1200" u="none" strike="noStrike">
                          <a:effectLst/>
                        </a:rPr>
                        <a:t>0.000</a:t>
                      </a:r>
                      <a:endParaRPr lang="en-IN" sz="1200" b="1" i="0" u="none" strike="noStrike" dirty="0">
                        <a:solidFill>
                          <a:srgbClr val="00B050"/>
                        </a:solidFill>
                        <a:effectLst/>
                        <a:latin typeface="Cambria" panose="02040503050406030204" pitchFamily="18" charset="0"/>
                      </a:endParaRPr>
                    </a:p>
                  </a:txBody>
                  <a:tcPr marL="4586" marR="4586" marT="4586" marB="0" anchor="ctr">
                    <a:solidFill>
                      <a:schemeClr val="tx2">
                        <a:lumMod val="50000"/>
                      </a:schemeClr>
                    </a:solidFill>
                  </a:tcPr>
                </a:tc>
                <a:tc hMerge="1">
                  <a:txBody>
                    <a:bodyPr/>
                    <a:lstStyle/>
                    <a:p>
                      <a:endParaRPr lang="en-IN"/>
                    </a:p>
                  </a:txBody>
                  <a:tcPr/>
                </a:tc>
                <a:tc gridSpan="2">
                  <a:txBody>
                    <a:bodyPr/>
                    <a:lstStyle/>
                    <a:p>
                      <a:pPr algn="ctr" fontAlgn="ctr"/>
                      <a:r>
                        <a:rPr lang="en-IN" sz="1200" u="none" strike="noStrike">
                          <a:effectLst/>
                        </a:rPr>
                        <a:t>1.875</a:t>
                      </a:r>
                      <a:endParaRPr lang="en-IN" sz="1200" b="1" i="0" u="none" strike="noStrike">
                        <a:solidFill>
                          <a:srgbClr val="00B050"/>
                        </a:solidFill>
                        <a:effectLst/>
                        <a:latin typeface="Cambria" panose="02040503050406030204" pitchFamily="18" charset="0"/>
                      </a:endParaRPr>
                    </a:p>
                  </a:txBody>
                  <a:tcPr marL="4586" marR="4586" marT="4586" marB="0" anchor="ctr">
                    <a:solidFill>
                      <a:schemeClr val="tx2">
                        <a:lumMod val="50000"/>
                      </a:schemeClr>
                    </a:solidFill>
                  </a:tcPr>
                </a:tc>
                <a:tc hMerge="1">
                  <a:txBody>
                    <a:bodyPr/>
                    <a:lstStyle/>
                    <a:p>
                      <a:endParaRPr lang="en-IN"/>
                    </a:p>
                  </a:txBody>
                  <a:tcPr/>
                </a:tc>
                <a:tc gridSpan="2">
                  <a:txBody>
                    <a:bodyPr/>
                    <a:lstStyle/>
                    <a:p>
                      <a:pPr algn="ctr" fontAlgn="ctr"/>
                      <a:r>
                        <a:rPr lang="en-IN" sz="1200" u="none" strike="noStrike">
                          <a:effectLst/>
                        </a:rPr>
                        <a:t>3.750</a:t>
                      </a:r>
                      <a:endParaRPr lang="en-IN" sz="1200" b="1" i="0" u="none" strike="noStrike" dirty="0">
                        <a:solidFill>
                          <a:srgbClr val="00B050"/>
                        </a:solidFill>
                        <a:effectLst/>
                        <a:latin typeface="Cambria" panose="02040503050406030204" pitchFamily="18" charset="0"/>
                      </a:endParaRPr>
                    </a:p>
                  </a:txBody>
                  <a:tcPr marL="4586" marR="4586" marT="4586" marB="0" anchor="ctr">
                    <a:solidFill>
                      <a:schemeClr val="tx2">
                        <a:lumMod val="50000"/>
                      </a:schemeClr>
                    </a:solidFill>
                  </a:tcPr>
                </a:tc>
                <a:tc hMerge="1">
                  <a:txBody>
                    <a:bodyPr/>
                    <a:lstStyle/>
                    <a:p>
                      <a:endParaRPr lang="en-IN"/>
                    </a:p>
                  </a:txBody>
                  <a:tcPr/>
                </a:tc>
                <a:tc gridSpan="2">
                  <a:txBody>
                    <a:bodyPr/>
                    <a:lstStyle/>
                    <a:p>
                      <a:pPr algn="ctr" fontAlgn="ctr"/>
                      <a:r>
                        <a:rPr lang="en-IN" sz="1200" u="none" strike="noStrike">
                          <a:effectLst/>
                        </a:rPr>
                        <a:t>5.625</a:t>
                      </a:r>
                      <a:endParaRPr lang="en-IN" sz="1200" b="1" i="0" u="none" strike="noStrike" dirty="0">
                        <a:solidFill>
                          <a:srgbClr val="00B050"/>
                        </a:solidFill>
                        <a:effectLst/>
                        <a:latin typeface="Cambria" panose="02040503050406030204" pitchFamily="18" charset="0"/>
                      </a:endParaRPr>
                    </a:p>
                  </a:txBody>
                  <a:tcPr marL="4586" marR="4586" marT="4586" marB="0" anchor="ctr">
                    <a:solidFill>
                      <a:schemeClr val="tx2">
                        <a:lumMod val="50000"/>
                      </a:schemeClr>
                    </a:solidFill>
                  </a:tcPr>
                </a:tc>
                <a:tc hMerge="1">
                  <a:txBody>
                    <a:bodyPr/>
                    <a:lstStyle/>
                    <a:p>
                      <a:endParaRPr lang="en-IN"/>
                    </a:p>
                  </a:txBody>
                  <a:tcPr/>
                </a:tc>
                <a:tc gridSpan="2">
                  <a:txBody>
                    <a:bodyPr/>
                    <a:lstStyle/>
                    <a:p>
                      <a:pPr algn="ctr" fontAlgn="ctr"/>
                      <a:r>
                        <a:rPr lang="en-IN" sz="1200" u="none" strike="noStrike" dirty="0">
                          <a:effectLst/>
                        </a:rPr>
                        <a:t>7.500</a:t>
                      </a:r>
                      <a:endParaRPr lang="en-IN" sz="1200" b="1" i="0" u="none" strike="noStrike" dirty="0">
                        <a:solidFill>
                          <a:srgbClr val="00B050"/>
                        </a:solidFill>
                        <a:effectLst/>
                        <a:latin typeface="Cambria" panose="02040503050406030204" pitchFamily="18" charset="0"/>
                      </a:endParaRPr>
                    </a:p>
                  </a:txBody>
                  <a:tcPr marL="4586" marR="4586" marT="4586" marB="0" anchor="ctr">
                    <a:solidFill>
                      <a:schemeClr val="tx2">
                        <a:lumMod val="50000"/>
                      </a:schemeClr>
                    </a:solidFill>
                  </a:tcPr>
                </a:tc>
                <a:tc hMerge="1">
                  <a:txBody>
                    <a:bodyPr/>
                    <a:lstStyle/>
                    <a:p>
                      <a:endParaRPr lang="en-IN"/>
                    </a:p>
                  </a:txBody>
                  <a:tcPr/>
                </a:tc>
                <a:extLst>
                  <a:ext uri="{0D108BD9-81ED-4DB2-BD59-A6C34878D82A}">
                    <a16:rowId xmlns:a16="http://schemas.microsoft.com/office/drawing/2014/main" val="2772488851"/>
                  </a:ext>
                </a:extLst>
              </a:tr>
              <a:tr h="215472">
                <a:tc rowSpan="3">
                  <a:txBody>
                    <a:bodyPr/>
                    <a:lstStyle/>
                    <a:p>
                      <a:pPr algn="ctr" fontAlgn="ctr"/>
                      <a:r>
                        <a:rPr lang="en-IN" sz="1100" u="none" strike="noStrike" dirty="0">
                          <a:effectLst/>
                        </a:rPr>
                        <a:t>deg.</a:t>
                      </a:r>
                      <a:endParaRPr lang="en-IN" sz="1100" b="0"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rowSpan="3">
                  <a:txBody>
                    <a:bodyPr/>
                    <a:lstStyle/>
                    <a:p>
                      <a:pPr algn="ctr" fontAlgn="ctr"/>
                      <a:r>
                        <a:rPr lang="en-IN" sz="1100" u="none" strike="noStrike" dirty="0">
                          <a:effectLst/>
                        </a:rPr>
                        <a:t>%</a:t>
                      </a:r>
                      <a:endParaRPr lang="en-IN" sz="1100" b="0"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a:txBody>
                    <a:bodyPr/>
                    <a:lstStyle/>
                    <a:p>
                      <a:pPr algn="ctr" fontAlgn="ctr"/>
                      <a:r>
                        <a:rPr lang="en-IN" sz="1100" u="none" strike="noStrike">
                          <a:effectLst/>
                        </a:rPr>
                        <a:t>W</a:t>
                      </a:r>
                      <a:r>
                        <a:rPr lang="en-IN" sz="1100" u="none" strike="noStrike" baseline="-25000">
                          <a:effectLst/>
                        </a:rPr>
                        <a:t>f</a:t>
                      </a:r>
                      <a:r>
                        <a:rPr lang="en-IN" sz="1100" u="none" strike="noStrike">
                          <a:effectLst/>
                        </a:rPr>
                        <a:t> (N)</a:t>
                      </a:r>
                      <a:endParaRPr lang="en-IN" sz="1100" b="1" i="0" u="none" strike="noStrike">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a:txBody>
                    <a:bodyPr/>
                    <a:lstStyle/>
                    <a:p>
                      <a:pPr algn="ctr" fontAlgn="ctr"/>
                      <a:r>
                        <a:rPr lang="en-IN" sz="1100" u="none" strike="noStrike">
                          <a:effectLst/>
                        </a:rPr>
                        <a:t>W</a:t>
                      </a:r>
                      <a:r>
                        <a:rPr lang="en-IN" sz="1100" u="none" strike="noStrike" baseline="-25000">
                          <a:effectLst/>
                        </a:rPr>
                        <a:t>r</a:t>
                      </a:r>
                      <a:r>
                        <a:rPr lang="en-IN" sz="1100" u="none" strike="noStrike">
                          <a:effectLst/>
                        </a:rPr>
                        <a:t> (N)</a:t>
                      </a:r>
                      <a:endParaRPr lang="en-IN" sz="1100" b="1" i="0" u="none" strike="noStrike">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a:txBody>
                    <a:bodyPr/>
                    <a:lstStyle/>
                    <a:p>
                      <a:pPr algn="ctr" fontAlgn="ctr"/>
                      <a:r>
                        <a:rPr lang="en-IN" sz="1100" u="none" strike="noStrike">
                          <a:effectLst/>
                        </a:rPr>
                        <a:t>W</a:t>
                      </a:r>
                      <a:r>
                        <a:rPr lang="en-IN" sz="1100" u="none" strike="noStrike" baseline="-25000">
                          <a:effectLst/>
                        </a:rPr>
                        <a:t>f</a:t>
                      </a:r>
                      <a:r>
                        <a:rPr lang="en-IN" sz="1100" u="none" strike="noStrike">
                          <a:effectLst/>
                        </a:rPr>
                        <a:t> (N)</a:t>
                      </a:r>
                      <a:endParaRPr lang="en-IN" sz="1100" b="1" i="0" u="none" strike="noStrike">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a:txBody>
                    <a:bodyPr/>
                    <a:lstStyle/>
                    <a:p>
                      <a:pPr algn="ctr" fontAlgn="ctr"/>
                      <a:r>
                        <a:rPr lang="en-IN" sz="1100" u="none" strike="noStrike">
                          <a:effectLst/>
                        </a:rPr>
                        <a:t>W</a:t>
                      </a:r>
                      <a:r>
                        <a:rPr lang="en-IN" sz="1100" u="none" strike="noStrike" baseline="-25000">
                          <a:effectLst/>
                        </a:rPr>
                        <a:t>r</a:t>
                      </a:r>
                      <a:r>
                        <a:rPr lang="en-IN" sz="1100" u="none" strike="noStrike">
                          <a:effectLst/>
                        </a:rPr>
                        <a:t> (N)</a:t>
                      </a:r>
                      <a:endParaRPr lang="en-IN" sz="1100" b="1" i="0" u="none" strike="noStrike">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a:txBody>
                    <a:bodyPr/>
                    <a:lstStyle/>
                    <a:p>
                      <a:pPr algn="ctr" fontAlgn="ctr"/>
                      <a:r>
                        <a:rPr lang="en-IN" sz="1100" u="none" strike="noStrike">
                          <a:effectLst/>
                        </a:rPr>
                        <a:t>W</a:t>
                      </a:r>
                      <a:r>
                        <a:rPr lang="en-IN" sz="1100" u="none" strike="noStrike" baseline="-25000">
                          <a:effectLst/>
                        </a:rPr>
                        <a:t>f</a:t>
                      </a:r>
                      <a:r>
                        <a:rPr lang="en-IN" sz="1100" u="none" strike="noStrike">
                          <a:effectLst/>
                        </a:rPr>
                        <a:t> (N)</a:t>
                      </a:r>
                      <a:endParaRPr lang="en-IN" sz="1100" b="1" i="0" u="none" strike="noStrike">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a:txBody>
                    <a:bodyPr/>
                    <a:lstStyle/>
                    <a:p>
                      <a:pPr algn="ctr" fontAlgn="ctr"/>
                      <a:r>
                        <a:rPr lang="en-IN" sz="1100" u="none" strike="noStrike" dirty="0" err="1">
                          <a:effectLst/>
                        </a:rPr>
                        <a:t>W</a:t>
                      </a:r>
                      <a:r>
                        <a:rPr lang="en-IN" sz="1100" u="none" strike="noStrike" baseline="-25000" dirty="0" err="1">
                          <a:effectLst/>
                        </a:rPr>
                        <a:t>r</a:t>
                      </a:r>
                      <a:r>
                        <a:rPr lang="en-IN" sz="1100" u="none" strike="noStrike" dirty="0">
                          <a:effectLst/>
                        </a:rPr>
                        <a:t> (N)</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a:txBody>
                    <a:bodyPr/>
                    <a:lstStyle/>
                    <a:p>
                      <a:pPr algn="ctr" fontAlgn="ctr"/>
                      <a:r>
                        <a:rPr lang="en-IN" sz="1100" u="none" strike="noStrike" dirty="0" err="1">
                          <a:effectLst/>
                        </a:rPr>
                        <a:t>W</a:t>
                      </a:r>
                      <a:r>
                        <a:rPr lang="en-IN" sz="1100" u="none" strike="noStrike" baseline="-25000" dirty="0" err="1">
                          <a:effectLst/>
                        </a:rPr>
                        <a:t>f</a:t>
                      </a:r>
                      <a:r>
                        <a:rPr lang="en-IN" sz="1100" u="none" strike="noStrike" dirty="0">
                          <a:effectLst/>
                        </a:rPr>
                        <a:t> (N)</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a:txBody>
                    <a:bodyPr/>
                    <a:lstStyle/>
                    <a:p>
                      <a:pPr algn="ctr" fontAlgn="ctr"/>
                      <a:r>
                        <a:rPr lang="en-IN" sz="1100" u="none" strike="noStrike" dirty="0" err="1">
                          <a:effectLst/>
                        </a:rPr>
                        <a:t>W</a:t>
                      </a:r>
                      <a:r>
                        <a:rPr lang="en-IN" sz="1100" u="none" strike="noStrike" baseline="-25000" dirty="0" err="1">
                          <a:effectLst/>
                        </a:rPr>
                        <a:t>r</a:t>
                      </a:r>
                      <a:r>
                        <a:rPr lang="en-IN" sz="1100" u="none" strike="noStrike" dirty="0">
                          <a:effectLst/>
                        </a:rPr>
                        <a:t> (N)</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a:txBody>
                    <a:bodyPr/>
                    <a:lstStyle/>
                    <a:p>
                      <a:pPr algn="ctr" fontAlgn="ctr"/>
                      <a:r>
                        <a:rPr lang="en-IN" sz="1100" u="none" strike="noStrike" dirty="0" err="1">
                          <a:effectLst/>
                        </a:rPr>
                        <a:t>W</a:t>
                      </a:r>
                      <a:r>
                        <a:rPr lang="en-IN" sz="1100" u="none" strike="noStrike" baseline="-25000" dirty="0" err="1">
                          <a:effectLst/>
                        </a:rPr>
                        <a:t>f</a:t>
                      </a:r>
                      <a:r>
                        <a:rPr lang="en-IN" sz="1100" u="none" strike="noStrike" dirty="0">
                          <a:effectLst/>
                        </a:rPr>
                        <a:t> (N)</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a:txBody>
                    <a:bodyPr/>
                    <a:lstStyle/>
                    <a:p>
                      <a:pPr algn="ctr" fontAlgn="ctr"/>
                      <a:r>
                        <a:rPr lang="en-IN" sz="1100" u="none" strike="noStrike" dirty="0" err="1">
                          <a:effectLst/>
                        </a:rPr>
                        <a:t>W</a:t>
                      </a:r>
                      <a:r>
                        <a:rPr lang="en-IN" sz="1100" u="none" strike="noStrike" baseline="-25000" dirty="0" err="1">
                          <a:effectLst/>
                        </a:rPr>
                        <a:t>r</a:t>
                      </a:r>
                      <a:r>
                        <a:rPr lang="en-IN" sz="1100" u="none" strike="noStrike" dirty="0">
                          <a:effectLst/>
                        </a:rPr>
                        <a:t> (N)</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extLst>
                  <a:ext uri="{0D108BD9-81ED-4DB2-BD59-A6C34878D82A}">
                    <a16:rowId xmlns:a16="http://schemas.microsoft.com/office/drawing/2014/main" val="1049816768"/>
                  </a:ext>
                </a:extLst>
              </a:tr>
              <a:tr h="215472">
                <a:tc vMerge="1">
                  <a:txBody>
                    <a:bodyPr/>
                    <a:lstStyle/>
                    <a:p>
                      <a:endParaRPr lang="en-IN"/>
                    </a:p>
                  </a:txBody>
                  <a:tcPr/>
                </a:tc>
                <a:tc vMerge="1">
                  <a:txBody>
                    <a:bodyPr/>
                    <a:lstStyle/>
                    <a:p>
                      <a:endParaRPr lang="en-IN"/>
                    </a:p>
                  </a:txBody>
                  <a:tcPr/>
                </a:tc>
                <a:tc>
                  <a:txBody>
                    <a:bodyPr/>
                    <a:lstStyle/>
                    <a:p>
                      <a:pPr algn="ctr" fontAlgn="ctr"/>
                      <a:r>
                        <a:rPr lang="en-IN" sz="1100" u="none" strike="noStrike" dirty="0" err="1">
                          <a:effectLst/>
                        </a:rPr>
                        <a:t>F</a:t>
                      </a:r>
                      <a:r>
                        <a:rPr lang="en-IN" sz="1100" u="none" strike="noStrike" baseline="-25000" dirty="0" err="1">
                          <a:effectLst/>
                        </a:rPr>
                        <a:t>xf</a:t>
                      </a:r>
                      <a:r>
                        <a:rPr lang="en-IN" sz="1100" u="none" strike="noStrike" dirty="0">
                          <a:effectLst/>
                        </a:rPr>
                        <a:t> (N)</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a:txBody>
                    <a:bodyPr/>
                    <a:lstStyle/>
                    <a:p>
                      <a:pPr algn="ctr" fontAlgn="ctr"/>
                      <a:r>
                        <a:rPr lang="en-IN" sz="1100" u="none" strike="noStrike" dirty="0" err="1">
                          <a:effectLst/>
                        </a:rPr>
                        <a:t>F</a:t>
                      </a:r>
                      <a:r>
                        <a:rPr lang="en-IN" sz="1100" u="none" strike="noStrike" baseline="-25000" dirty="0" err="1">
                          <a:effectLst/>
                        </a:rPr>
                        <a:t>xr</a:t>
                      </a:r>
                      <a:r>
                        <a:rPr lang="en-IN" sz="1100" u="none" strike="noStrike" dirty="0">
                          <a:effectLst/>
                        </a:rPr>
                        <a:t> (N)</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a:txBody>
                    <a:bodyPr/>
                    <a:lstStyle/>
                    <a:p>
                      <a:pPr algn="ctr" fontAlgn="ctr"/>
                      <a:r>
                        <a:rPr lang="en-IN" sz="1100" u="none" strike="noStrike" dirty="0" err="1">
                          <a:effectLst/>
                        </a:rPr>
                        <a:t>F</a:t>
                      </a:r>
                      <a:r>
                        <a:rPr lang="en-IN" sz="1100" u="none" strike="noStrike" baseline="-25000" dirty="0" err="1">
                          <a:effectLst/>
                        </a:rPr>
                        <a:t>xf</a:t>
                      </a:r>
                      <a:r>
                        <a:rPr lang="en-IN" sz="1100" u="none" strike="noStrike" dirty="0">
                          <a:effectLst/>
                        </a:rPr>
                        <a:t> (N)</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a:txBody>
                    <a:bodyPr/>
                    <a:lstStyle/>
                    <a:p>
                      <a:pPr algn="ctr" fontAlgn="ctr"/>
                      <a:r>
                        <a:rPr lang="en-IN" sz="1100" u="none" strike="noStrike" dirty="0" err="1">
                          <a:effectLst/>
                        </a:rPr>
                        <a:t>F</a:t>
                      </a:r>
                      <a:r>
                        <a:rPr lang="en-IN" sz="1100" u="none" strike="noStrike" baseline="-25000" dirty="0" err="1">
                          <a:effectLst/>
                        </a:rPr>
                        <a:t>xr</a:t>
                      </a:r>
                      <a:r>
                        <a:rPr lang="en-IN" sz="1100" u="none" strike="noStrike" dirty="0">
                          <a:effectLst/>
                        </a:rPr>
                        <a:t> (N)</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a:txBody>
                    <a:bodyPr/>
                    <a:lstStyle/>
                    <a:p>
                      <a:pPr algn="ctr" fontAlgn="ctr"/>
                      <a:r>
                        <a:rPr lang="en-IN" sz="1100" u="none" strike="noStrike" dirty="0" err="1">
                          <a:effectLst/>
                        </a:rPr>
                        <a:t>F</a:t>
                      </a:r>
                      <a:r>
                        <a:rPr lang="en-IN" sz="1100" u="none" strike="noStrike" baseline="-25000" dirty="0" err="1">
                          <a:effectLst/>
                        </a:rPr>
                        <a:t>xf</a:t>
                      </a:r>
                      <a:r>
                        <a:rPr lang="en-IN" sz="1100" u="none" strike="noStrike" dirty="0">
                          <a:effectLst/>
                        </a:rPr>
                        <a:t> (N)</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a:txBody>
                    <a:bodyPr/>
                    <a:lstStyle/>
                    <a:p>
                      <a:pPr algn="ctr" fontAlgn="ctr"/>
                      <a:r>
                        <a:rPr lang="en-IN" sz="1100" u="none" strike="noStrike" dirty="0" err="1">
                          <a:effectLst/>
                        </a:rPr>
                        <a:t>F</a:t>
                      </a:r>
                      <a:r>
                        <a:rPr lang="en-IN" sz="1100" u="none" strike="noStrike" baseline="-25000" dirty="0" err="1">
                          <a:effectLst/>
                        </a:rPr>
                        <a:t>xr</a:t>
                      </a:r>
                      <a:r>
                        <a:rPr lang="en-IN" sz="1100" u="none" strike="noStrike" dirty="0">
                          <a:effectLst/>
                        </a:rPr>
                        <a:t> (N)</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a:txBody>
                    <a:bodyPr/>
                    <a:lstStyle/>
                    <a:p>
                      <a:pPr algn="ctr" fontAlgn="ctr"/>
                      <a:r>
                        <a:rPr lang="en-IN" sz="1100" u="none" strike="noStrike" dirty="0" err="1">
                          <a:effectLst/>
                        </a:rPr>
                        <a:t>F</a:t>
                      </a:r>
                      <a:r>
                        <a:rPr lang="en-IN" sz="1100" u="none" strike="noStrike" baseline="-25000" dirty="0" err="1">
                          <a:effectLst/>
                        </a:rPr>
                        <a:t>xf</a:t>
                      </a:r>
                      <a:r>
                        <a:rPr lang="en-IN" sz="1100" u="none" strike="noStrike" dirty="0">
                          <a:effectLst/>
                        </a:rPr>
                        <a:t> (N)</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a:txBody>
                    <a:bodyPr/>
                    <a:lstStyle/>
                    <a:p>
                      <a:pPr algn="ctr" fontAlgn="ctr"/>
                      <a:r>
                        <a:rPr lang="en-IN" sz="1100" u="none" strike="noStrike" dirty="0" err="1">
                          <a:effectLst/>
                        </a:rPr>
                        <a:t>F</a:t>
                      </a:r>
                      <a:r>
                        <a:rPr lang="en-IN" sz="1100" u="none" strike="noStrike" baseline="-25000" dirty="0" err="1">
                          <a:effectLst/>
                        </a:rPr>
                        <a:t>xr</a:t>
                      </a:r>
                      <a:r>
                        <a:rPr lang="en-IN" sz="1100" u="none" strike="noStrike" dirty="0">
                          <a:effectLst/>
                        </a:rPr>
                        <a:t> (N)</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a:txBody>
                    <a:bodyPr/>
                    <a:lstStyle/>
                    <a:p>
                      <a:pPr algn="ctr" fontAlgn="ctr"/>
                      <a:r>
                        <a:rPr lang="en-IN" sz="1100" u="none" strike="noStrike" dirty="0" err="1">
                          <a:effectLst/>
                        </a:rPr>
                        <a:t>F</a:t>
                      </a:r>
                      <a:r>
                        <a:rPr lang="en-IN" sz="1100" u="none" strike="noStrike" baseline="-25000" dirty="0" err="1">
                          <a:effectLst/>
                        </a:rPr>
                        <a:t>xf</a:t>
                      </a:r>
                      <a:r>
                        <a:rPr lang="en-IN" sz="1100" u="none" strike="noStrike" dirty="0">
                          <a:effectLst/>
                        </a:rPr>
                        <a:t> (N)</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a:txBody>
                    <a:bodyPr/>
                    <a:lstStyle/>
                    <a:p>
                      <a:pPr algn="ctr" fontAlgn="ctr"/>
                      <a:r>
                        <a:rPr lang="en-IN" sz="1100" u="none" strike="noStrike" dirty="0" err="1">
                          <a:effectLst/>
                        </a:rPr>
                        <a:t>F</a:t>
                      </a:r>
                      <a:r>
                        <a:rPr lang="en-IN" sz="1100" u="none" strike="noStrike" baseline="-25000" dirty="0" err="1">
                          <a:effectLst/>
                        </a:rPr>
                        <a:t>xr</a:t>
                      </a:r>
                      <a:r>
                        <a:rPr lang="en-IN" sz="1100" u="none" strike="noStrike" dirty="0">
                          <a:effectLst/>
                        </a:rPr>
                        <a:t> (N)</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extLst>
                  <a:ext uri="{0D108BD9-81ED-4DB2-BD59-A6C34878D82A}">
                    <a16:rowId xmlns:a16="http://schemas.microsoft.com/office/drawing/2014/main" val="464531957"/>
                  </a:ext>
                </a:extLst>
              </a:tr>
              <a:tr h="215472">
                <a:tc vMerge="1">
                  <a:txBody>
                    <a:bodyPr/>
                    <a:lstStyle/>
                    <a:p>
                      <a:endParaRPr lang="en-IN"/>
                    </a:p>
                  </a:txBody>
                  <a:tcPr/>
                </a:tc>
                <a:tc vMerge="1">
                  <a:txBody>
                    <a:bodyPr/>
                    <a:lstStyle/>
                    <a:p>
                      <a:endParaRPr lang="en-IN"/>
                    </a:p>
                  </a:txBody>
                  <a:tcPr/>
                </a:tc>
                <a:tc gridSpan="2">
                  <a:txBody>
                    <a:bodyPr/>
                    <a:lstStyle/>
                    <a:p>
                      <a:pPr algn="ctr" fontAlgn="ctr"/>
                      <a:r>
                        <a:rPr lang="en-IN" sz="1100" u="none" strike="noStrike">
                          <a:effectLst/>
                        </a:rPr>
                        <a:t>Weight Transfer %</a:t>
                      </a:r>
                      <a:endParaRPr lang="en-IN" sz="1100" b="1" i="0" u="none" strike="noStrike">
                        <a:solidFill>
                          <a:srgbClr val="000000"/>
                        </a:solidFill>
                        <a:effectLst/>
                        <a:latin typeface="Cambria" panose="02040503050406030204" pitchFamily="18" charset="0"/>
                      </a:endParaRPr>
                    </a:p>
                  </a:txBody>
                  <a:tcPr marL="4586" marR="4586" marT="4586" marB="0" anchor="ctr"/>
                </a:tc>
                <a:tc hMerge="1">
                  <a:txBody>
                    <a:bodyPr/>
                    <a:lstStyle/>
                    <a:p>
                      <a:endParaRPr lang="en-IN"/>
                    </a:p>
                  </a:txBody>
                  <a:tcPr/>
                </a:tc>
                <a:tc gridSpan="2">
                  <a:txBody>
                    <a:bodyPr/>
                    <a:lstStyle/>
                    <a:p>
                      <a:pPr algn="ctr" fontAlgn="ctr"/>
                      <a:r>
                        <a:rPr lang="en-IN" sz="1100" u="none" strike="noStrike" dirty="0">
                          <a:effectLst/>
                        </a:rPr>
                        <a:t>Weight Transfer %</a:t>
                      </a:r>
                      <a:endParaRPr lang="en-IN" sz="1100" b="1" i="0" u="none" strike="noStrike" dirty="0">
                        <a:solidFill>
                          <a:srgbClr val="000000"/>
                        </a:solidFill>
                        <a:effectLst/>
                        <a:latin typeface="Cambria" panose="02040503050406030204" pitchFamily="18" charset="0"/>
                      </a:endParaRPr>
                    </a:p>
                  </a:txBody>
                  <a:tcPr marL="4586" marR="4586" marT="4586" marB="0" anchor="ctr"/>
                </a:tc>
                <a:tc hMerge="1">
                  <a:txBody>
                    <a:bodyPr/>
                    <a:lstStyle/>
                    <a:p>
                      <a:endParaRPr lang="en-IN"/>
                    </a:p>
                  </a:txBody>
                  <a:tcPr/>
                </a:tc>
                <a:tc gridSpan="2">
                  <a:txBody>
                    <a:bodyPr/>
                    <a:lstStyle/>
                    <a:p>
                      <a:pPr algn="ctr" fontAlgn="ctr"/>
                      <a:r>
                        <a:rPr lang="en-IN" sz="1100" u="none" strike="noStrike" dirty="0">
                          <a:effectLst/>
                        </a:rPr>
                        <a:t>Weight Transfer %</a:t>
                      </a:r>
                      <a:endParaRPr lang="en-IN" sz="1100" b="1" i="0" u="none" strike="noStrike" dirty="0">
                        <a:solidFill>
                          <a:srgbClr val="000000"/>
                        </a:solidFill>
                        <a:effectLst/>
                        <a:latin typeface="Cambria" panose="02040503050406030204" pitchFamily="18" charset="0"/>
                      </a:endParaRPr>
                    </a:p>
                  </a:txBody>
                  <a:tcPr marL="4586" marR="4586" marT="4586" marB="0" anchor="ctr"/>
                </a:tc>
                <a:tc hMerge="1">
                  <a:txBody>
                    <a:bodyPr/>
                    <a:lstStyle/>
                    <a:p>
                      <a:endParaRPr lang="en-IN"/>
                    </a:p>
                  </a:txBody>
                  <a:tcPr/>
                </a:tc>
                <a:tc gridSpan="2">
                  <a:txBody>
                    <a:bodyPr/>
                    <a:lstStyle/>
                    <a:p>
                      <a:pPr algn="ctr" fontAlgn="ctr"/>
                      <a:r>
                        <a:rPr lang="en-IN" sz="1100" u="none" strike="noStrike">
                          <a:effectLst/>
                        </a:rPr>
                        <a:t>Weight Transfer %</a:t>
                      </a:r>
                      <a:endParaRPr lang="en-IN" sz="1100" b="1" i="0" u="none" strike="noStrike">
                        <a:solidFill>
                          <a:srgbClr val="000000"/>
                        </a:solidFill>
                        <a:effectLst/>
                        <a:latin typeface="Cambria" panose="02040503050406030204" pitchFamily="18" charset="0"/>
                      </a:endParaRPr>
                    </a:p>
                  </a:txBody>
                  <a:tcPr marL="4586" marR="4586" marT="4586" marB="0" anchor="ctr"/>
                </a:tc>
                <a:tc hMerge="1">
                  <a:txBody>
                    <a:bodyPr/>
                    <a:lstStyle/>
                    <a:p>
                      <a:endParaRPr lang="en-IN"/>
                    </a:p>
                  </a:txBody>
                  <a:tcPr/>
                </a:tc>
                <a:tc gridSpan="2">
                  <a:txBody>
                    <a:bodyPr/>
                    <a:lstStyle/>
                    <a:p>
                      <a:pPr algn="ctr" fontAlgn="ctr"/>
                      <a:r>
                        <a:rPr lang="en-IN" sz="1100" u="none" strike="noStrike" dirty="0">
                          <a:effectLst/>
                        </a:rPr>
                        <a:t>Weight Transfer %</a:t>
                      </a:r>
                      <a:endParaRPr lang="en-IN" sz="1100" b="1" i="0" u="none" strike="noStrike" dirty="0">
                        <a:solidFill>
                          <a:srgbClr val="000000"/>
                        </a:solidFill>
                        <a:effectLst/>
                        <a:latin typeface="Cambria" panose="02040503050406030204" pitchFamily="18" charset="0"/>
                      </a:endParaRPr>
                    </a:p>
                  </a:txBody>
                  <a:tcPr marL="4586" marR="4586" marT="4586" marB="0" anchor="ctr"/>
                </a:tc>
                <a:tc hMerge="1">
                  <a:txBody>
                    <a:bodyPr/>
                    <a:lstStyle/>
                    <a:p>
                      <a:endParaRPr lang="en-IN"/>
                    </a:p>
                  </a:txBody>
                  <a:tcPr/>
                </a:tc>
                <a:extLst>
                  <a:ext uri="{0D108BD9-81ED-4DB2-BD59-A6C34878D82A}">
                    <a16:rowId xmlns:a16="http://schemas.microsoft.com/office/drawing/2014/main" val="2950127935"/>
                  </a:ext>
                </a:extLst>
              </a:tr>
              <a:tr h="215472">
                <a:tc rowSpan="3">
                  <a:txBody>
                    <a:bodyPr/>
                    <a:lstStyle/>
                    <a:p>
                      <a:pPr algn="ctr" fontAlgn="ctr"/>
                      <a:r>
                        <a:rPr lang="en-IN" sz="1100" u="none" strike="noStrike">
                          <a:effectLst/>
                        </a:rPr>
                        <a:t>0.0</a:t>
                      </a:r>
                      <a:endParaRPr lang="en-IN" sz="1100" b="1" i="0" u="none" strike="noStrike">
                        <a:solidFill>
                          <a:srgbClr val="00B050"/>
                        </a:solidFill>
                        <a:effectLst/>
                        <a:latin typeface="Cambria" panose="02040503050406030204" pitchFamily="18" charset="0"/>
                      </a:endParaRPr>
                    </a:p>
                  </a:txBody>
                  <a:tcPr marL="4586" marR="4586" marT="4586" marB="0" anchor="ctr"/>
                </a:tc>
                <a:tc rowSpan="3">
                  <a:txBody>
                    <a:bodyPr/>
                    <a:lstStyle/>
                    <a:p>
                      <a:pPr algn="ctr" fontAlgn="ctr"/>
                      <a:r>
                        <a:rPr lang="en-IN" sz="1100" u="none" strike="noStrike">
                          <a:effectLst/>
                        </a:rPr>
                        <a:t>0.0</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8458.1</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6576.9</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7973.2</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7061.7</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7488.3</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7546.4</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7003.4</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8031.1</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6518.5</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8515.8</a:t>
                      </a:r>
                      <a:endParaRPr lang="en-IN" sz="1100" b="0" i="0" u="none" strike="noStrike">
                        <a:solidFill>
                          <a:srgbClr val="000000"/>
                        </a:solidFill>
                        <a:effectLst/>
                        <a:latin typeface="Cambria" panose="02040503050406030204" pitchFamily="18" charset="0"/>
                      </a:endParaRPr>
                    </a:p>
                  </a:txBody>
                  <a:tcPr marL="4586" marR="4586" marT="4586" marB="0" anchor="ctr"/>
                </a:tc>
                <a:extLst>
                  <a:ext uri="{0D108BD9-81ED-4DB2-BD59-A6C34878D82A}">
                    <a16:rowId xmlns:a16="http://schemas.microsoft.com/office/drawing/2014/main" val="677162344"/>
                  </a:ext>
                </a:extLst>
              </a:tr>
              <a:tr h="215472">
                <a:tc vMerge="1">
                  <a:txBody>
                    <a:bodyPr/>
                    <a:lstStyle/>
                    <a:p>
                      <a:endParaRPr lang="en-IN"/>
                    </a:p>
                  </a:txBody>
                  <a:tcPr/>
                </a:tc>
                <a:tc vMerge="1">
                  <a:txBody>
                    <a:bodyPr/>
                    <a:lstStyle/>
                    <a:p>
                      <a:endParaRPr lang="en-IN"/>
                    </a:p>
                  </a:txBody>
                  <a:tcPr/>
                </a:tc>
                <a:tc>
                  <a:txBody>
                    <a:bodyPr/>
                    <a:lstStyle/>
                    <a:p>
                      <a:pPr algn="r" fontAlgn="ctr"/>
                      <a:r>
                        <a:rPr lang="en-IN" sz="1100" u="none" strike="noStrike">
                          <a:effectLst/>
                        </a:rPr>
                        <a:t>0.0</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0.0</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1437.3</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1437.3</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2874.6</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2874.6</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4312.0</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4312.0</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5749.3</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5749.3</a:t>
                      </a:r>
                      <a:endParaRPr lang="en-IN" sz="1100" b="0" i="0" u="none" strike="noStrike">
                        <a:solidFill>
                          <a:srgbClr val="000000"/>
                        </a:solidFill>
                        <a:effectLst/>
                        <a:latin typeface="Cambria" panose="02040503050406030204" pitchFamily="18" charset="0"/>
                      </a:endParaRPr>
                    </a:p>
                  </a:txBody>
                  <a:tcPr marL="4586" marR="4586" marT="4586" marB="0" anchor="ctr"/>
                </a:tc>
                <a:extLst>
                  <a:ext uri="{0D108BD9-81ED-4DB2-BD59-A6C34878D82A}">
                    <a16:rowId xmlns:a16="http://schemas.microsoft.com/office/drawing/2014/main" val="3079592889"/>
                  </a:ext>
                </a:extLst>
              </a:tr>
              <a:tr h="215472">
                <a:tc vMerge="1">
                  <a:txBody>
                    <a:bodyPr/>
                    <a:lstStyle/>
                    <a:p>
                      <a:endParaRPr lang="en-IN"/>
                    </a:p>
                  </a:txBody>
                  <a:tcPr/>
                </a:tc>
                <a:tc vMerge="1">
                  <a:txBody>
                    <a:bodyPr/>
                    <a:lstStyle/>
                    <a:p>
                      <a:endParaRPr lang="en-IN"/>
                    </a:p>
                  </a:txBody>
                  <a:tcPr/>
                </a:tc>
                <a:tc gridSpan="2">
                  <a:txBody>
                    <a:bodyPr/>
                    <a:lstStyle/>
                    <a:p>
                      <a:pPr algn="ctr" fontAlgn="ctr"/>
                      <a:r>
                        <a:rPr lang="en-IN" sz="1100" u="none" strike="noStrike" dirty="0">
                          <a:effectLst/>
                        </a:rPr>
                        <a:t>0.0%</a:t>
                      </a:r>
                      <a:endParaRPr lang="en-IN" sz="1100" b="0" i="0" u="none" strike="noStrike" dirty="0">
                        <a:solidFill>
                          <a:srgbClr val="000000"/>
                        </a:solidFill>
                        <a:effectLst/>
                        <a:latin typeface="Cambria" panose="02040503050406030204" pitchFamily="18" charset="0"/>
                      </a:endParaRPr>
                    </a:p>
                  </a:txBody>
                  <a:tcPr marL="4586" marR="4586" marT="4586" marB="0" anchor="ctr"/>
                </a:tc>
                <a:tc hMerge="1">
                  <a:txBody>
                    <a:bodyPr/>
                    <a:lstStyle/>
                    <a:p>
                      <a:endParaRPr lang="en-IN"/>
                    </a:p>
                  </a:txBody>
                  <a:tcPr/>
                </a:tc>
                <a:tc gridSpan="2">
                  <a:txBody>
                    <a:bodyPr/>
                    <a:lstStyle/>
                    <a:p>
                      <a:pPr algn="ctr" fontAlgn="ctr"/>
                      <a:r>
                        <a:rPr lang="en-IN" sz="1100" u="none" strike="noStrike">
                          <a:effectLst/>
                        </a:rPr>
                        <a:t>3.2%</a:t>
                      </a:r>
                      <a:endParaRPr lang="en-IN" sz="1100" b="0" i="0" u="none" strike="noStrike">
                        <a:solidFill>
                          <a:srgbClr val="000000"/>
                        </a:solidFill>
                        <a:effectLst/>
                        <a:latin typeface="Cambria" panose="02040503050406030204" pitchFamily="18" charset="0"/>
                      </a:endParaRPr>
                    </a:p>
                  </a:txBody>
                  <a:tcPr marL="4586" marR="4586" marT="4586" marB="0" anchor="ctr"/>
                </a:tc>
                <a:tc hMerge="1">
                  <a:txBody>
                    <a:bodyPr/>
                    <a:lstStyle/>
                    <a:p>
                      <a:endParaRPr lang="en-IN"/>
                    </a:p>
                  </a:txBody>
                  <a:tcPr/>
                </a:tc>
                <a:tc gridSpan="2">
                  <a:txBody>
                    <a:bodyPr/>
                    <a:lstStyle/>
                    <a:p>
                      <a:pPr algn="ctr" fontAlgn="ctr"/>
                      <a:r>
                        <a:rPr lang="en-IN" sz="1100" u="none" strike="noStrike" dirty="0">
                          <a:effectLst/>
                        </a:rPr>
                        <a:t>6.4%</a:t>
                      </a:r>
                      <a:endParaRPr lang="en-IN" sz="1100" b="0" i="0" u="none" strike="noStrike" dirty="0">
                        <a:solidFill>
                          <a:srgbClr val="000000"/>
                        </a:solidFill>
                        <a:effectLst/>
                        <a:latin typeface="Cambria" panose="02040503050406030204" pitchFamily="18" charset="0"/>
                      </a:endParaRPr>
                    </a:p>
                  </a:txBody>
                  <a:tcPr marL="4586" marR="4586" marT="4586" marB="0" anchor="ctr"/>
                </a:tc>
                <a:tc hMerge="1">
                  <a:txBody>
                    <a:bodyPr/>
                    <a:lstStyle/>
                    <a:p>
                      <a:endParaRPr lang="en-IN"/>
                    </a:p>
                  </a:txBody>
                  <a:tcPr/>
                </a:tc>
                <a:tc gridSpan="2">
                  <a:txBody>
                    <a:bodyPr/>
                    <a:lstStyle/>
                    <a:p>
                      <a:pPr algn="ctr" fontAlgn="ctr"/>
                      <a:r>
                        <a:rPr lang="en-IN" sz="1100" u="none" strike="noStrike" dirty="0">
                          <a:effectLst/>
                        </a:rPr>
                        <a:t>9.7%</a:t>
                      </a:r>
                      <a:endParaRPr lang="en-IN" sz="1100" b="0" i="0" u="none" strike="noStrike" dirty="0">
                        <a:solidFill>
                          <a:srgbClr val="000000"/>
                        </a:solidFill>
                        <a:effectLst/>
                        <a:latin typeface="Cambria" panose="02040503050406030204" pitchFamily="18" charset="0"/>
                      </a:endParaRPr>
                    </a:p>
                  </a:txBody>
                  <a:tcPr marL="4586" marR="4586" marT="4586" marB="0" anchor="ctr"/>
                </a:tc>
                <a:tc hMerge="1">
                  <a:txBody>
                    <a:bodyPr/>
                    <a:lstStyle/>
                    <a:p>
                      <a:endParaRPr lang="en-IN"/>
                    </a:p>
                  </a:txBody>
                  <a:tcPr/>
                </a:tc>
                <a:tc gridSpan="2">
                  <a:txBody>
                    <a:bodyPr/>
                    <a:lstStyle/>
                    <a:p>
                      <a:pPr algn="ctr" fontAlgn="ctr"/>
                      <a:r>
                        <a:rPr lang="en-IN" sz="1100" u="none" strike="noStrike">
                          <a:effectLst/>
                        </a:rPr>
                        <a:t>12.9%</a:t>
                      </a:r>
                      <a:endParaRPr lang="en-IN" sz="1100" b="0" i="0" u="none" strike="noStrike">
                        <a:solidFill>
                          <a:srgbClr val="000000"/>
                        </a:solidFill>
                        <a:effectLst/>
                        <a:latin typeface="Cambria" panose="02040503050406030204" pitchFamily="18" charset="0"/>
                      </a:endParaRPr>
                    </a:p>
                  </a:txBody>
                  <a:tcPr marL="4586" marR="4586" marT="4586" marB="0" anchor="ctr"/>
                </a:tc>
                <a:tc hMerge="1">
                  <a:txBody>
                    <a:bodyPr/>
                    <a:lstStyle/>
                    <a:p>
                      <a:endParaRPr lang="en-IN"/>
                    </a:p>
                  </a:txBody>
                  <a:tcPr/>
                </a:tc>
                <a:extLst>
                  <a:ext uri="{0D108BD9-81ED-4DB2-BD59-A6C34878D82A}">
                    <a16:rowId xmlns:a16="http://schemas.microsoft.com/office/drawing/2014/main" val="3242233879"/>
                  </a:ext>
                </a:extLst>
              </a:tr>
              <a:tr h="215472">
                <a:tc rowSpan="3">
                  <a:txBody>
                    <a:bodyPr/>
                    <a:lstStyle/>
                    <a:p>
                      <a:pPr algn="ctr" fontAlgn="ctr"/>
                      <a:r>
                        <a:rPr lang="en-IN" sz="1100" u="none" strike="noStrike">
                          <a:effectLst/>
                        </a:rPr>
                        <a:t>2.5</a:t>
                      </a:r>
                      <a:endParaRPr lang="en-IN" sz="1100" b="1" i="0" u="none" strike="noStrike">
                        <a:solidFill>
                          <a:srgbClr val="00B050"/>
                        </a:solidFill>
                        <a:effectLst/>
                        <a:latin typeface="Cambria" panose="02040503050406030204" pitchFamily="18" charset="0"/>
                      </a:endParaRPr>
                    </a:p>
                  </a:txBody>
                  <a:tcPr marL="4586" marR="4586" marT="4586" marB="0" anchor="ctr"/>
                </a:tc>
                <a:tc rowSpan="3">
                  <a:txBody>
                    <a:bodyPr/>
                    <a:lstStyle/>
                    <a:p>
                      <a:pPr algn="ctr" fontAlgn="ctr"/>
                      <a:r>
                        <a:rPr lang="en-IN" sz="1100" u="none" strike="noStrike">
                          <a:effectLst/>
                        </a:rPr>
                        <a:t>4.4</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8339.4</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6681.3</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7854.5</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7166.0</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7369.6</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7650.7</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6884.7</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8135.4</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6399.9</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8620.2</a:t>
                      </a:r>
                      <a:endParaRPr lang="en-IN" sz="1100" b="0" i="0" u="none" strike="noStrike">
                        <a:solidFill>
                          <a:srgbClr val="000000"/>
                        </a:solidFill>
                        <a:effectLst/>
                        <a:latin typeface="Cambria" panose="02040503050406030204" pitchFamily="18" charset="0"/>
                      </a:endParaRPr>
                    </a:p>
                  </a:txBody>
                  <a:tcPr marL="4586" marR="4586" marT="4586" marB="0" anchor="ctr"/>
                </a:tc>
                <a:extLst>
                  <a:ext uri="{0D108BD9-81ED-4DB2-BD59-A6C34878D82A}">
                    <a16:rowId xmlns:a16="http://schemas.microsoft.com/office/drawing/2014/main" val="3980784926"/>
                  </a:ext>
                </a:extLst>
              </a:tr>
              <a:tr h="215472">
                <a:tc vMerge="1">
                  <a:txBody>
                    <a:bodyPr/>
                    <a:lstStyle/>
                    <a:p>
                      <a:endParaRPr lang="en-IN"/>
                    </a:p>
                  </a:txBody>
                  <a:tcPr/>
                </a:tc>
                <a:tc vMerge="1">
                  <a:txBody>
                    <a:bodyPr/>
                    <a:lstStyle/>
                    <a:p>
                      <a:endParaRPr lang="en-IN"/>
                    </a:p>
                  </a:txBody>
                  <a:tcPr/>
                </a:tc>
                <a:tc>
                  <a:txBody>
                    <a:bodyPr/>
                    <a:lstStyle/>
                    <a:p>
                      <a:pPr algn="r" fontAlgn="ctr"/>
                      <a:r>
                        <a:rPr lang="en-IN" sz="1100" u="none" strike="noStrike">
                          <a:effectLst/>
                        </a:rPr>
                        <a:t>327.9</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327.9</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1765.2</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1765.2</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3202.5</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3202.5</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4639.9</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4639.9</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(SLIP) 4479.9</a:t>
                      </a:r>
                      <a:endParaRPr lang="en-IN" sz="1100" b="0" i="1" u="none" strike="noStrike" dirty="0">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6077.2</a:t>
                      </a:r>
                      <a:endParaRPr lang="en-IN" sz="1100" b="0" i="0" u="none" strike="noStrike" dirty="0">
                        <a:solidFill>
                          <a:srgbClr val="000000"/>
                        </a:solidFill>
                        <a:effectLst/>
                        <a:latin typeface="Cambria" panose="02040503050406030204" pitchFamily="18" charset="0"/>
                      </a:endParaRPr>
                    </a:p>
                  </a:txBody>
                  <a:tcPr marL="4586" marR="4586" marT="4586" marB="0" anchor="ctr"/>
                </a:tc>
                <a:extLst>
                  <a:ext uri="{0D108BD9-81ED-4DB2-BD59-A6C34878D82A}">
                    <a16:rowId xmlns:a16="http://schemas.microsoft.com/office/drawing/2014/main" val="1066685963"/>
                  </a:ext>
                </a:extLst>
              </a:tr>
              <a:tr h="215472">
                <a:tc vMerge="1">
                  <a:txBody>
                    <a:bodyPr/>
                    <a:lstStyle/>
                    <a:p>
                      <a:endParaRPr lang="en-IN"/>
                    </a:p>
                  </a:txBody>
                  <a:tcPr/>
                </a:tc>
                <a:tc vMerge="1">
                  <a:txBody>
                    <a:bodyPr/>
                    <a:lstStyle/>
                    <a:p>
                      <a:endParaRPr lang="en-IN"/>
                    </a:p>
                  </a:txBody>
                  <a:tcPr/>
                </a:tc>
                <a:tc gridSpan="2">
                  <a:txBody>
                    <a:bodyPr/>
                    <a:lstStyle/>
                    <a:p>
                      <a:pPr algn="ctr" fontAlgn="ctr"/>
                      <a:r>
                        <a:rPr lang="en-IN" sz="1100" u="none" strike="noStrike">
                          <a:effectLst/>
                        </a:rPr>
                        <a:t>0.7%</a:t>
                      </a:r>
                      <a:endParaRPr lang="en-IN" sz="1100" b="0" i="0" u="none" strike="noStrike">
                        <a:solidFill>
                          <a:srgbClr val="000000"/>
                        </a:solidFill>
                        <a:effectLst/>
                        <a:latin typeface="Cambria" panose="02040503050406030204" pitchFamily="18" charset="0"/>
                      </a:endParaRPr>
                    </a:p>
                  </a:txBody>
                  <a:tcPr marL="4586" marR="4586" marT="4586" marB="0" anchor="ctr"/>
                </a:tc>
                <a:tc hMerge="1">
                  <a:txBody>
                    <a:bodyPr/>
                    <a:lstStyle/>
                    <a:p>
                      <a:endParaRPr lang="en-IN"/>
                    </a:p>
                  </a:txBody>
                  <a:tcPr/>
                </a:tc>
                <a:tc gridSpan="2">
                  <a:txBody>
                    <a:bodyPr/>
                    <a:lstStyle/>
                    <a:p>
                      <a:pPr algn="ctr" fontAlgn="ctr"/>
                      <a:r>
                        <a:rPr lang="en-IN" sz="1100" u="none" strike="noStrike">
                          <a:effectLst/>
                        </a:rPr>
                        <a:t>4.0%</a:t>
                      </a:r>
                      <a:endParaRPr lang="en-IN" sz="1100" b="0" i="0" u="none" strike="noStrike">
                        <a:solidFill>
                          <a:srgbClr val="000000"/>
                        </a:solidFill>
                        <a:effectLst/>
                        <a:latin typeface="Cambria" panose="02040503050406030204" pitchFamily="18" charset="0"/>
                      </a:endParaRPr>
                    </a:p>
                  </a:txBody>
                  <a:tcPr marL="4586" marR="4586" marT="4586" marB="0" anchor="ctr"/>
                </a:tc>
                <a:tc hMerge="1">
                  <a:txBody>
                    <a:bodyPr/>
                    <a:lstStyle/>
                    <a:p>
                      <a:endParaRPr lang="en-IN"/>
                    </a:p>
                  </a:txBody>
                  <a:tcPr/>
                </a:tc>
                <a:tc gridSpan="2">
                  <a:txBody>
                    <a:bodyPr/>
                    <a:lstStyle/>
                    <a:p>
                      <a:pPr algn="ctr" fontAlgn="ctr"/>
                      <a:r>
                        <a:rPr lang="en-IN" sz="1100" u="none" strike="noStrike">
                          <a:effectLst/>
                        </a:rPr>
                        <a:t>7.2%</a:t>
                      </a:r>
                      <a:endParaRPr lang="en-IN" sz="1100" b="0" i="0" u="none" strike="noStrike">
                        <a:solidFill>
                          <a:srgbClr val="000000"/>
                        </a:solidFill>
                        <a:effectLst/>
                        <a:latin typeface="Cambria" panose="02040503050406030204" pitchFamily="18" charset="0"/>
                      </a:endParaRPr>
                    </a:p>
                  </a:txBody>
                  <a:tcPr marL="4586" marR="4586" marT="4586" marB="0" anchor="ctr"/>
                </a:tc>
                <a:tc hMerge="1">
                  <a:txBody>
                    <a:bodyPr/>
                    <a:lstStyle/>
                    <a:p>
                      <a:endParaRPr lang="en-IN"/>
                    </a:p>
                  </a:txBody>
                  <a:tcPr/>
                </a:tc>
                <a:tc gridSpan="2">
                  <a:txBody>
                    <a:bodyPr/>
                    <a:lstStyle/>
                    <a:p>
                      <a:pPr algn="ctr" fontAlgn="ctr"/>
                      <a:r>
                        <a:rPr lang="en-IN" sz="1100" u="none" strike="noStrike">
                          <a:effectLst/>
                        </a:rPr>
                        <a:t>10.4%</a:t>
                      </a:r>
                      <a:endParaRPr lang="en-IN" sz="1100" b="0" i="0" u="none" strike="noStrike">
                        <a:solidFill>
                          <a:srgbClr val="000000"/>
                        </a:solidFill>
                        <a:effectLst/>
                        <a:latin typeface="Cambria" panose="02040503050406030204" pitchFamily="18" charset="0"/>
                      </a:endParaRPr>
                    </a:p>
                  </a:txBody>
                  <a:tcPr marL="4586" marR="4586" marT="4586" marB="0" anchor="ctr"/>
                </a:tc>
                <a:tc hMerge="1">
                  <a:txBody>
                    <a:bodyPr/>
                    <a:lstStyle/>
                    <a:p>
                      <a:endParaRPr lang="en-IN"/>
                    </a:p>
                  </a:txBody>
                  <a:tcPr/>
                </a:tc>
                <a:tc gridSpan="2">
                  <a:txBody>
                    <a:bodyPr/>
                    <a:lstStyle/>
                    <a:p>
                      <a:pPr algn="ctr" fontAlgn="ctr"/>
                      <a:r>
                        <a:rPr lang="en-IN" sz="1100" u="none" strike="noStrike" dirty="0">
                          <a:effectLst/>
                        </a:rPr>
                        <a:t>13.6%</a:t>
                      </a:r>
                      <a:endParaRPr lang="en-IN" sz="1100" b="0" i="0" u="none" strike="noStrike" dirty="0">
                        <a:solidFill>
                          <a:srgbClr val="000000"/>
                        </a:solidFill>
                        <a:effectLst/>
                        <a:latin typeface="Cambria" panose="02040503050406030204" pitchFamily="18" charset="0"/>
                      </a:endParaRPr>
                    </a:p>
                  </a:txBody>
                  <a:tcPr marL="4586" marR="4586" marT="4586" marB="0" anchor="ctr"/>
                </a:tc>
                <a:tc hMerge="1">
                  <a:txBody>
                    <a:bodyPr/>
                    <a:lstStyle/>
                    <a:p>
                      <a:endParaRPr lang="en-IN"/>
                    </a:p>
                  </a:txBody>
                  <a:tcPr/>
                </a:tc>
                <a:extLst>
                  <a:ext uri="{0D108BD9-81ED-4DB2-BD59-A6C34878D82A}">
                    <a16:rowId xmlns:a16="http://schemas.microsoft.com/office/drawing/2014/main" val="1984533463"/>
                  </a:ext>
                </a:extLst>
              </a:tr>
            </a:tbl>
          </a:graphicData>
        </a:graphic>
      </p:graphicFrame>
      <p:sp>
        <p:nvSpPr>
          <p:cNvPr id="5" name="Title 4">
            <a:extLst>
              <a:ext uri="{FF2B5EF4-FFF2-40B4-BE49-F238E27FC236}">
                <a16:creationId xmlns:a16="http://schemas.microsoft.com/office/drawing/2014/main" id="{894A059F-617C-3AF0-0455-F353B7B745B7}"/>
              </a:ext>
            </a:extLst>
          </p:cNvPr>
          <p:cNvSpPr>
            <a:spLocks noGrp="1"/>
          </p:cNvSpPr>
          <p:nvPr>
            <p:ph type="title"/>
          </p:nvPr>
        </p:nvSpPr>
        <p:spPr>
          <a:xfrm>
            <a:off x="1954661" y="530547"/>
            <a:ext cx="7958331" cy="1077229"/>
          </a:xfrm>
        </p:spPr>
        <p:txBody>
          <a:bodyPr>
            <a:normAutofit fontScale="90000"/>
          </a:bodyPr>
          <a:lstStyle/>
          <a:p>
            <a:pPr algn="ctr"/>
            <a:r>
              <a:rPr lang="en-IN" b="1" i="1" dirty="0">
                <a:solidFill>
                  <a:schemeClr val="accent1">
                    <a:lumMod val="75000"/>
                  </a:schemeClr>
                </a:solidFill>
                <a:latin typeface="Aparajita" panose="02020603050405020304" pitchFamily="18" charset="0"/>
                <a:cs typeface="Aparajita" panose="02020603050405020304" pitchFamily="18" charset="0"/>
              </a:rPr>
              <a:t>VEHICLE ANALYSIS FOR TRACTION FORCE AND BRAKING FORCE AND TAKING VARIOUS FACTORS ARE GIVEN BELOW</a:t>
            </a:r>
          </a:p>
        </p:txBody>
      </p:sp>
    </p:spTree>
    <p:extLst>
      <p:ext uri="{BB962C8B-B14F-4D97-AF65-F5344CB8AC3E}">
        <p14:creationId xmlns:p14="http://schemas.microsoft.com/office/powerpoint/2010/main" val="2723731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CECC354-A854-2E98-363D-5E7171526461}"/>
              </a:ext>
            </a:extLst>
          </p:cNvPr>
          <p:cNvGraphicFramePr>
            <a:graphicFrameLocks noGrp="1"/>
          </p:cNvGraphicFramePr>
          <p:nvPr>
            <p:extLst>
              <p:ext uri="{D42A27DB-BD31-4B8C-83A1-F6EECF244321}">
                <p14:modId xmlns:p14="http://schemas.microsoft.com/office/powerpoint/2010/main" val="862820252"/>
              </p:ext>
            </p:extLst>
          </p:nvPr>
        </p:nvGraphicFramePr>
        <p:xfrm>
          <a:off x="1389002" y="277970"/>
          <a:ext cx="9189710" cy="1350326"/>
        </p:xfrm>
        <a:graphic>
          <a:graphicData uri="http://schemas.openxmlformats.org/drawingml/2006/table">
            <a:tbl>
              <a:tblPr>
                <a:tableStyleId>{69CF1AB2-1976-4502-BF36-3FF5EA218861}</a:tableStyleId>
              </a:tblPr>
              <a:tblGrid>
                <a:gridCol w="765809">
                  <a:extLst>
                    <a:ext uri="{9D8B030D-6E8A-4147-A177-3AD203B41FA5}">
                      <a16:colId xmlns:a16="http://schemas.microsoft.com/office/drawing/2014/main" val="3935512430"/>
                    </a:ext>
                  </a:extLst>
                </a:gridCol>
                <a:gridCol w="765809">
                  <a:extLst>
                    <a:ext uri="{9D8B030D-6E8A-4147-A177-3AD203B41FA5}">
                      <a16:colId xmlns:a16="http://schemas.microsoft.com/office/drawing/2014/main" val="3844833754"/>
                    </a:ext>
                  </a:extLst>
                </a:gridCol>
                <a:gridCol w="765809">
                  <a:extLst>
                    <a:ext uri="{9D8B030D-6E8A-4147-A177-3AD203B41FA5}">
                      <a16:colId xmlns:a16="http://schemas.microsoft.com/office/drawing/2014/main" val="2555080794"/>
                    </a:ext>
                  </a:extLst>
                </a:gridCol>
                <a:gridCol w="765809">
                  <a:extLst>
                    <a:ext uri="{9D8B030D-6E8A-4147-A177-3AD203B41FA5}">
                      <a16:colId xmlns:a16="http://schemas.microsoft.com/office/drawing/2014/main" val="933313298"/>
                    </a:ext>
                  </a:extLst>
                </a:gridCol>
                <a:gridCol w="765809">
                  <a:extLst>
                    <a:ext uri="{9D8B030D-6E8A-4147-A177-3AD203B41FA5}">
                      <a16:colId xmlns:a16="http://schemas.microsoft.com/office/drawing/2014/main" val="1203673024"/>
                    </a:ext>
                  </a:extLst>
                </a:gridCol>
                <a:gridCol w="765809">
                  <a:extLst>
                    <a:ext uri="{9D8B030D-6E8A-4147-A177-3AD203B41FA5}">
                      <a16:colId xmlns:a16="http://schemas.microsoft.com/office/drawing/2014/main" val="3225253787"/>
                    </a:ext>
                  </a:extLst>
                </a:gridCol>
                <a:gridCol w="765809">
                  <a:extLst>
                    <a:ext uri="{9D8B030D-6E8A-4147-A177-3AD203B41FA5}">
                      <a16:colId xmlns:a16="http://schemas.microsoft.com/office/drawing/2014/main" val="2438011499"/>
                    </a:ext>
                  </a:extLst>
                </a:gridCol>
                <a:gridCol w="765809">
                  <a:extLst>
                    <a:ext uri="{9D8B030D-6E8A-4147-A177-3AD203B41FA5}">
                      <a16:colId xmlns:a16="http://schemas.microsoft.com/office/drawing/2014/main" val="4137915383"/>
                    </a:ext>
                  </a:extLst>
                </a:gridCol>
                <a:gridCol w="765809">
                  <a:extLst>
                    <a:ext uri="{9D8B030D-6E8A-4147-A177-3AD203B41FA5}">
                      <a16:colId xmlns:a16="http://schemas.microsoft.com/office/drawing/2014/main" val="3642350590"/>
                    </a:ext>
                  </a:extLst>
                </a:gridCol>
                <a:gridCol w="765809">
                  <a:extLst>
                    <a:ext uri="{9D8B030D-6E8A-4147-A177-3AD203B41FA5}">
                      <a16:colId xmlns:a16="http://schemas.microsoft.com/office/drawing/2014/main" val="3636385716"/>
                    </a:ext>
                  </a:extLst>
                </a:gridCol>
                <a:gridCol w="1531620">
                  <a:extLst>
                    <a:ext uri="{9D8B030D-6E8A-4147-A177-3AD203B41FA5}">
                      <a16:colId xmlns:a16="http://schemas.microsoft.com/office/drawing/2014/main" val="2268827478"/>
                    </a:ext>
                  </a:extLst>
                </a:gridCol>
              </a:tblGrid>
              <a:tr h="280940">
                <a:tc gridSpan="11">
                  <a:txBody>
                    <a:bodyPr/>
                    <a:lstStyle/>
                    <a:p>
                      <a:pPr algn="ctr" fontAlgn="ctr"/>
                      <a:r>
                        <a:rPr lang="en-IN" sz="1100" b="1" u="none" strike="noStrike" dirty="0">
                          <a:effectLst/>
                        </a:rPr>
                        <a:t>BRAKE PARAMETERS</a:t>
                      </a:r>
                      <a:endParaRPr lang="en-IN" sz="1100" b="1" i="1" u="none" strike="noStrike" dirty="0">
                        <a:solidFill>
                          <a:srgbClr val="FFFFFF"/>
                        </a:solidFill>
                        <a:effectLst/>
                        <a:latin typeface="Cambria" panose="02040503050406030204" pitchFamily="18" charset="0"/>
                      </a:endParaRPr>
                    </a:p>
                  </a:txBody>
                  <a:tcPr marL="4586" marR="4586" marT="4586" marB="0" anchor="ctr">
                    <a:solidFill>
                      <a:schemeClr val="tx2">
                        <a:lumMod val="9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24342940"/>
                  </a:ext>
                </a:extLst>
              </a:tr>
              <a:tr h="407882">
                <a:tc gridSpan="2">
                  <a:txBody>
                    <a:bodyPr/>
                    <a:lstStyle/>
                    <a:p>
                      <a:pPr algn="ctr" fontAlgn="ctr"/>
                      <a:r>
                        <a:rPr lang="en-IN" sz="1100" b="1" u="none" strike="noStrike" dirty="0">
                          <a:effectLst/>
                        </a:rPr>
                        <a:t>INITIAL SPEED (U)</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hMerge="1">
                  <a:txBody>
                    <a:bodyPr/>
                    <a:lstStyle/>
                    <a:p>
                      <a:endParaRPr lang="en-IN"/>
                    </a:p>
                  </a:txBody>
                  <a:tcPr/>
                </a:tc>
                <a:tc gridSpan="2">
                  <a:txBody>
                    <a:bodyPr/>
                    <a:lstStyle/>
                    <a:p>
                      <a:pPr algn="ctr" fontAlgn="ctr"/>
                      <a:r>
                        <a:rPr lang="en-IN" sz="1100" b="1" u="none" strike="noStrike" dirty="0">
                          <a:effectLst/>
                        </a:rPr>
                        <a:t>FINAL SPEED (V)</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hMerge="1">
                  <a:txBody>
                    <a:bodyPr/>
                    <a:lstStyle/>
                    <a:p>
                      <a:endParaRPr lang="en-IN"/>
                    </a:p>
                  </a:txBody>
                  <a:tcPr/>
                </a:tc>
                <a:tc gridSpan="2">
                  <a:txBody>
                    <a:bodyPr/>
                    <a:lstStyle/>
                    <a:p>
                      <a:pPr algn="ctr" fontAlgn="ctr"/>
                      <a:r>
                        <a:rPr lang="en-IN" sz="1100" b="1" u="none" strike="noStrike" dirty="0">
                          <a:effectLst/>
                        </a:rPr>
                        <a:t>STOPPING DISTANCE (S)</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hMerge="1">
                  <a:txBody>
                    <a:bodyPr/>
                    <a:lstStyle/>
                    <a:p>
                      <a:endParaRPr lang="en-IN"/>
                    </a:p>
                  </a:txBody>
                  <a:tcPr/>
                </a:tc>
                <a:tc gridSpan="2">
                  <a:txBody>
                    <a:bodyPr/>
                    <a:lstStyle/>
                    <a:p>
                      <a:pPr algn="ctr" fontAlgn="ctr"/>
                      <a:r>
                        <a:rPr lang="en-IN" sz="1100" b="1" u="none" strike="noStrike" dirty="0">
                          <a:effectLst/>
                        </a:rPr>
                        <a:t>DECELERATION (-A</a:t>
                      </a:r>
                      <a:r>
                        <a:rPr lang="en-IN" sz="1100" b="1" u="none" strike="noStrike" baseline="-25000" dirty="0">
                          <a:effectLst/>
                        </a:rPr>
                        <a:t>X</a:t>
                      </a:r>
                      <a:r>
                        <a:rPr lang="en-IN" sz="1100" b="1" u="none" strike="noStrike" dirty="0">
                          <a:effectLst/>
                        </a:rPr>
                        <a:t>)</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hMerge="1">
                  <a:txBody>
                    <a:bodyPr/>
                    <a:lstStyle/>
                    <a:p>
                      <a:endParaRPr lang="en-IN"/>
                    </a:p>
                  </a:txBody>
                  <a:tcPr/>
                </a:tc>
                <a:tc>
                  <a:txBody>
                    <a:bodyPr/>
                    <a:lstStyle/>
                    <a:p>
                      <a:pPr algn="ctr" fontAlgn="ctr"/>
                      <a:r>
                        <a:rPr lang="en-IN" sz="1100" b="1" u="none" strike="noStrike" dirty="0">
                          <a:effectLst/>
                        </a:rPr>
                        <a:t>TIME TAKEN (T)</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a:txBody>
                    <a:bodyPr/>
                    <a:lstStyle/>
                    <a:p>
                      <a:pPr algn="ctr" fontAlgn="ctr"/>
                      <a:r>
                        <a:rPr lang="en-IN" sz="1100" b="1" u="none" strike="noStrike" dirty="0">
                          <a:effectLst/>
                        </a:rPr>
                        <a:t>BRAKE FORCE (F</a:t>
                      </a:r>
                      <a:r>
                        <a:rPr lang="en-IN" sz="1100" b="1" u="none" strike="noStrike" baseline="-25000" dirty="0">
                          <a:effectLst/>
                        </a:rPr>
                        <a:t>B</a:t>
                      </a:r>
                      <a:r>
                        <a:rPr lang="en-IN" sz="1100" b="1" u="none" strike="noStrike" dirty="0">
                          <a:effectLst/>
                        </a:rPr>
                        <a:t>)</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a:txBody>
                    <a:bodyPr/>
                    <a:lstStyle/>
                    <a:p>
                      <a:pPr algn="ctr" fontAlgn="ctr"/>
                      <a:r>
                        <a:rPr lang="en-IN" sz="1100" b="1" u="none" strike="noStrike" dirty="0">
                          <a:effectLst/>
                        </a:rPr>
                        <a:t>COEFFICIENT OF DRAG (CD)</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extLst>
                  <a:ext uri="{0D108BD9-81ED-4DB2-BD59-A6C34878D82A}">
                    <a16:rowId xmlns:a16="http://schemas.microsoft.com/office/drawing/2014/main" val="2220211839"/>
                  </a:ext>
                </a:extLst>
              </a:tr>
              <a:tr h="280940">
                <a:tc>
                  <a:txBody>
                    <a:bodyPr/>
                    <a:lstStyle/>
                    <a:p>
                      <a:pPr algn="ctr" fontAlgn="ctr"/>
                      <a:r>
                        <a:rPr lang="en-IN" sz="1100" u="none" strike="noStrike">
                          <a:effectLst/>
                        </a:rPr>
                        <a:t>mph</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mps</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mph</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mps</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ft</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m</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ft/s</a:t>
                      </a:r>
                      <a:r>
                        <a:rPr lang="en-IN" sz="1100" u="none" strike="noStrike" baseline="30000" dirty="0">
                          <a:effectLst/>
                        </a:rPr>
                        <a:t>2</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m/s</a:t>
                      </a:r>
                      <a:r>
                        <a:rPr lang="en-IN" sz="1100" u="none" strike="noStrike" baseline="30000" dirty="0">
                          <a:effectLst/>
                        </a:rPr>
                        <a:t>2</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s</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N</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 </a:t>
                      </a:r>
                      <a:endParaRPr lang="en-IN" sz="1100" b="0" i="0" u="none" strike="noStrike">
                        <a:solidFill>
                          <a:srgbClr val="000000"/>
                        </a:solidFill>
                        <a:effectLst/>
                        <a:latin typeface="Cambria" panose="02040503050406030204" pitchFamily="18" charset="0"/>
                      </a:endParaRPr>
                    </a:p>
                  </a:txBody>
                  <a:tcPr marL="4586" marR="4586" marT="4586" marB="0" anchor="ctr"/>
                </a:tc>
                <a:extLst>
                  <a:ext uri="{0D108BD9-81ED-4DB2-BD59-A6C34878D82A}">
                    <a16:rowId xmlns:a16="http://schemas.microsoft.com/office/drawing/2014/main" val="801490064"/>
                  </a:ext>
                </a:extLst>
              </a:tr>
              <a:tr h="280940">
                <a:tc>
                  <a:txBody>
                    <a:bodyPr/>
                    <a:lstStyle/>
                    <a:p>
                      <a:pPr algn="r" fontAlgn="ctr"/>
                      <a:r>
                        <a:rPr lang="en-IN" sz="1100" u="none" strike="noStrike" dirty="0">
                          <a:effectLst/>
                        </a:rPr>
                        <a:t>60</a:t>
                      </a:r>
                      <a:endParaRPr lang="en-IN" sz="1100" b="1" i="0" u="none" strike="noStrike" dirty="0">
                        <a:solidFill>
                          <a:srgbClr val="00B05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26.82</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0</a:t>
                      </a:r>
                      <a:endParaRPr lang="en-IN" sz="1100" b="1" i="0" u="none" strike="noStrike">
                        <a:solidFill>
                          <a:srgbClr val="00B05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0.00</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108.4</a:t>
                      </a:r>
                      <a:endParaRPr lang="en-IN" sz="1100" b="1" i="0" u="none" strike="noStrike" dirty="0">
                        <a:solidFill>
                          <a:srgbClr val="00B05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33.04</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35.7</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10.89</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2.46</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16692</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0.23</a:t>
                      </a:r>
                      <a:endParaRPr lang="en-IN" sz="1100" b="1" i="0" u="none" strike="noStrike" dirty="0">
                        <a:solidFill>
                          <a:srgbClr val="00B050"/>
                        </a:solidFill>
                        <a:effectLst/>
                        <a:latin typeface="Cambria" panose="02040503050406030204" pitchFamily="18" charset="0"/>
                      </a:endParaRPr>
                    </a:p>
                  </a:txBody>
                  <a:tcPr marL="4586" marR="4586" marT="4586" marB="0" anchor="ctr"/>
                </a:tc>
                <a:extLst>
                  <a:ext uri="{0D108BD9-81ED-4DB2-BD59-A6C34878D82A}">
                    <a16:rowId xmlns:a16="http://schemas.microsoft.com/office/drawing/2014/main" val="3698896343"/>
                  </a:ext>
                </a:extLst>
              </a:tr>
            </a:tbl>
          </a:graphicData>
        </a:graphic>
      </p:graphicFrame>
      <p:graphicFrame>
        <p:nvGraphicFramePr>
          <p:cNvPr id="4" name="Table 3">
            <a:extLst>
              <a:ext uri="{FF2B5EF4-FFF2-40B4-BE49-F238E27FC236}">
                <a16:creationId xmlns:a16="http://schemas.microsoft.com/office/drawing/2014/main" id="{ACE18B77-2FEC-05EF-1254-4D885B0D5310}"/>
              </a:ext>
            </a:extLst>
          </p:cNvPr>
          <p:cNvGraphicFramePr>
            <a:graphicFrameLocks noGrp="1"/>
          </p:cNvGraphicFramePr>
          <p:nvPr>
            <p:extLst>
              <p:ext uri="{D42A27DB-BD31-4B8C-83A1-F6EECF244321}">
                <p14:modId xmlns:p14="http://schemas.microsoft.com/office/powerpoint/2010/main" val="758800009"/>
              </p:ext>
            </p:extLst>
          </p:nvPr>
        </p:nvGraphicFramePr>
        <p:xfrm>
          <a:off x="1389002" y="1666129"/>
          <a:ext cx="9189708" cy="1762871"/>
        </p:xfrm>
        <a:graphic>
          <a:graphicData uri="http://schemas.openxmlformats.org/drawingml/2006/table">
            <a:tbl>
              <a:tblPr>
                <a:tableStyleId>{8A107856-5554-42FB-B03E-39F5DBC370BA}</a:tableStyleId>
              </a:tblPr>
              <a:tblGrid>
                <a:gridCol w="765809">
                  <a:extLst>
                    <a:ext uri="{9D8B030D-6E8A-4147-A177-3AD203B41FA5}">
                      <a16:colId xmlns:a16="http://schemas.microsoft.com/office/drawing/2014/main" val="2050459811"/>
                    </a:ext>
                  </a:extLst>
                </a:gridCol>
                <a:gridCol w="765809">
                  <a:extLst>
                    <a:ext uri="{9D8B030D-6E8A-4147-A177-3AD203B41FA5}">
                      <a16:colId xmlns:a16="http://schemas.microsoft.com/office/drawing/2014/main" val="1764851360"/>
                    </a:ext>
                  </a:extLst>
                </a:gridCol>
                <a:gridCol w="765809">
                  <a:extLst>
                    <a:ext uri="{9D8B030D-6E8A-4147-A177-3AD203B41FA5}">
                      <a16:colId xmlns:a16="http://schemas.microsoft.com/office/drawing/2014/main" val="329298920"/>
                    </a:ext>
                  </a:extLst>
                </a:gridCol>
                <a:gridCol w="765809">
                  <a:extLst>
                    <a:ext uri="{9D8B030D-6E8A-4147-A177-3AD203B41FA5}">
                      <a16:colId xmlns:a16="http://schemas.microsoft.com/office/drawing/2014/main" val="3439348129"/>
                    </a:ext>
                  </a:extLst>
                </a:gridCol>
                <a:gridCol w="765809">
                  <a:extLst>
                    <a:ext uri="{9D8B030D-6E8A-4147-A177-3AD203B41FA5}">
                      <a16:colId xmlns:a16="http://schemas.microsoft.com/office/drawing/2014/main" val="1493136841"/>
                    </a:ext>
                  </a:extLst>
                </a:gridCol>
                <a:gridCol w="765809">
                  <a:extLst>
                    <a:ext uri="{9D8B030D-6E8A-4147-A177-3AD203B41FA5}">
                      <a16:colId xmlns:a16="http://schemas.microsoft.com/office/drawing/2014/main" val="471773365"/>
                    </a:ext>
                  </a:extLst>
                </a:gridCol>
                <a:gridCol w="765809">
                  <a:extLst>
                    <a:ext uri="{9D8B030D-6E8A-4147-A177-3AD203B41FA5}">
                      <a16:colId xmlns:a16="http://schemas.microsoft.com/office/drawing/2014/main" val="2063267051"/>
                    </a:ext>
                  </a:extLst>
                </a:gridCol>
                <a:gridCol w="765809">
                  <a:extLst>
                    <a:ext uri="{9D8B030D-6E8A-4147-A177-3AD203B41FA5}">
                      <a16:colId xmlns:a16="http://schemas.microsoft.com/office/drawing/2014/main" val="3510194304"/>
                    </a:ext>
                  </a:extLst>
                </a:gridCol>
                <a:gridCol w="765809">
                  <a:extLst>
                    <a:ext uri="{9D8B030D-6E8A-4147-A177-3AD203B41FA5}">
                      <a16:colId xmlns:a16="http://schemas.microsoft.com/office/drawing/2014/main" val="1798253288"/>
                    </a:ext>
                  </a:extLst>
                </a:gridCol>
                <a:gridCol w="765809">
                  <a:extLst>
                    <a:ext uri="{9D8B030D-6E8A-4147-A177-3AD203B41FA5}">
                      <a16:colId xmlns:a16="http://schemas.microsoft.com/office/drawing/2014/main" val="2519376955"/>
                    </a:ext>
                  </a:extLst>
                </a:gridCol>
                <a:gridCol w="765809">
                  <a:extLst>
                    <a:ext uri="{9D8B030D-6E8A-4147-A177-3AD203B41FA5}">
                      <a16:colId xmlns:a16="http://schemas.microsoft.com/office/drawing/2014/main" val="2312954182"/>
                    </a:ext>
                  </a:extLst>
                </a:gridCol>
                <a:gridCol w="765809">
                  <a:extLst>
                    <a:ext uri="{9D8B030D-6E8A-4147-A177-3AD203B41FA5}">
                      <a16:colId xmlns:a16="http://schemas.microsoft.com/office/drawing/2014/main" val="797678415"/>
                    </a:ext>
                  </a:extLst>
                </a:gridCol>
              </a:tblGrid>
              <a:tr h="199940">
                <a:tc gridSpan="12">
                  <a:txBody>
                    <a:bodyPr/>
                    <a:lstStyle/>
                    <a:p>
                      <a:pPr algn="ctr" fontAlgn="ctr"/>
                      <a:r>
                        <a:rPr lang="en-US" sz="1100" b="1" u="none" strike="noStrike" dirty="0">
                          <a:effectLst/>
                        </a:rPr>
                        <a:t>BRAKE ANALYSIS TAKING AERODYNAMIC DRAG INTO CONSIDERATION</a:t>
                      </a:r>
                      <a:endParaRPr lang="en-US" sz="1100" b="1" i="1" u="none" strike="noStrike" dirty="0">
                        <a:solidFill>
                          <a:srgbClr val="FFFFFF"/>
                        </a:solidFill>
                        <a:effectLst/>
                        <a:latin typeface="Cambria" panose="02040503050406030204" pitchFamily="18" charset="0"/>
                      </a:endParaRPr>
                    </a:p>
                  </a:txBody>
                  <a:tcPr marL="4586" marR="4586" marT="4586" marB="0" anchor="ctr">
                    <a:solidFill>
                      <a:schemeClr val="tx2">
                        <a:lumMod val="9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41254972"/>
                  </a:ext>
                </a:extLst>
              </a:tr>
              <a:tr h="563231">
                <a:tc>
                  <a:txBody>
                    <a:bodyPr/>
                    <a:lstStyle/>
                    <a:p>
                      <a:pPr algn="ctr" fontAlgn="ctr"/>
                      <a:r>
                        <a:rPr lang="en-IN" sz="1100" b="1" u="none" strike="noStrike" dirty="0">
                          <a:effectLst/>
                        </a:rPr>
                        <a:t>INITIAL SPEED (U)</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a:txBody>
                    <a:bodyPr/>
                    <a:lstStyle/>
                    <a:p>
                      <a:pPr algn="ctr" fontAlgn="ctr"/>
                      <a:r>
                        <a:rPr lang="en-IN" sz="1100" b="1" u="none" strike="noStrike" dirty="0">
                          <a:effectLst/>
                        </a:rPr>
                        <a:t>FINAL SPEED (V)</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a:txBody>
                    <a:bodyPr/>
                    <a:lstStyle/>
                    <a:p>
                      <a:pPr algn="ctr" fontAlgn="ctr"/>
                      <a:r>
                        <a:rPr lang="en-IN" sz="1100" b="1" u="none" strike="noStrike" dirty="0">
                          <a:effectLst/>
                        </a:rPr>
                        <a:t>DIFFERENCE (U-V)</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a:txBody>
                    <a:bodyPr/>
                    <a:lstStyle/>
                    <a:p>
                      <a:pPr algn="ctr" fontAlgn="ctr"/>
                      <a:r>
                        <a:rPr lang="en-IN" sz="1100" b="1" u="none" strike="noStrike" dirty="0">
                          <a:effectLst/>
                        </a:rPr>
                        <a:t>BRAKE FORCE (F</a:t>
                      </a:r>
                      <a:r>
                        <a:rPr lang="en-IN" sz="1100" b="1" u="none" strike="noStrike" baseline="-25000" dirty="0">
                          <a:effectLst/>
                        </a:rPr>
                        <a:t>B</a:t>
                      </a:r>
                      <a:r>
                        <a:rPr lang="en-IN" sz="1100" b="1" u="none" strike="noStrike" dirty="0">
                          <a:effectLst/>
                        </a:rPr>
                        <a:t>)</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a:txBody>
                    <a:bodyPr/>
                    <a:lstStyle/>
                    <a:p>
                      <a:pPr algn="ctr" fontAlgn="ctr"/>
                      <a:r>
                        <a:rPr lang="en-IN" sz="1100" b="1" u="none" strike="noStrike" dirty="0">
                          <a:effectLst/>
                        </a:rPr>
                        <a:t>DRAG FORCE (F</a:t>
                      </a:r>
                      <a:r>
                        <a:rPr lang="en-IN" sz="1100" b="1" u="none" strike="noStrike" baseline="-25000" dirty="0">
                          <a:effectLst/>
                        </a:rPr>
                        <a:t>D</a:t>
                      </a:r>
                      <a:r>
                        <a:rPr lang="en-IN" sz="1100" b="1" u="none" strike="noStrike" dirty="0">
                          <a:effectLst/>
                        </a:rPr>
                        <a:t>)</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gridSpan="2">
                  <a:txBody>
                    <a:bodyPr/>
                    <a:lstStyle/>
                    <a:p>
                      <a:pPr algn="ctr" fontAlgn="ctr"/>
                      <a:r>
                        <a:rPr lang="en-IN" sz="1100" b="1" u="none" strike="noStrike" dirty="0">
                          <a:effectLst/>
                        </a:rPr>
                        <a:t>STOPPING DISTANCE (S)</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hMerge="1">
                  <a:txBody>
                    <a:bodyPr/>
                    <a:lstStyle/>
                    <a:p>
                      <a:endParaRPr lang="en-IN"/>
                    </a:p>
                  </a:txBody>
                  <a:tcPr/>
                </a:tc>
                <a:tc>
                  <a:txBody>
                    <a:bodyPr/>
                    <a:lstStyle/>
                    <a:p>
                      <a:pPr algn="ctr" fontAlgn="ctr"/>
                      <a:r>
                        <a:rPr lang="en-IN" sz="1100" b="1" u="none" strike="noStrike" dirty="0">
                          <a:effectLst/>
                        </a:rPr>
                        <a:t>TIME TAKEN (T)</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gridSpan="2">
                  <a:txBody>
                    <a:bodyPr/>
                    <a:lstStyle/>
                    <a:p>
                      <a:pPr algn="ctr" fontAlgn="ctr"/>
                      <a:r>
                        <a:rPr lang="en-IN" sz="1100" b="1" u="none" strike="noStrike" dirty="0">
                          <a:effectLst/>
                        </a:rPr>
                        <a:t>ENERGY DISSIPATED (E)</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hMerge="1">
                  <a:txBody>
                    <a:bodyPr/>
                    <a:lstStyle/>
                    <a:p>
                      <a:endParaRPr lang="en-IN"/>
                    </a:p>
                  </a:txBody>
                  <a:tcPr/>
                </a:tc>
                <a:tc gridSpan="2">
                  <a:txBody>
                    <a:bodyPr/>
                    <a:lstStyle/>
                    <a:p>
                      <a:pPr algn="ctr" fontAlgn="ctr"/>
                      <a:r>
                        <a:rPr lang="en-IN" sz="1100" b="1" u="none" strike="noStrike" dirty="0">
                          <a:effectLst/>
                        </a:rPr>
                        <a:t>BRAKE POWER (P)</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hMerge="1">
                  <a:txBody>
                    <a:bodyPr/>
                    <a:lstStyle/>
                    <a:p>
                      <a:endParaRPr lang="en-IN"/>
                    </a:p>
                  </a:txBody>
                  <a:tcPr/>
                </a:tc>
                <a:extLst>
                  <a:ext uri="{0D108BD9-81ED-4DB2-BD59-A6C34878D82A}">
                    <a16:rowId xmlns:a16="http://schemas.microsoft.com/office/drawing/2014/main" val="3921048441"/>
                  </a:ext>
                </a:extLst>
              </a:tr>
              <a:tr h="199940">
                <a:tc>
                  <a:txBody>
                    <a:bodyPr/>
                    <a:lstStyle/>
                    <a:p>
                      <a:pPr algn="ctr" fontAlgn="ctr"/>
                      <a:r>
                        <a:rPr lang="en-IN" sz="1100" u="none" strike="noStrike">
                          <a:effectLst/>
                        </a:rPr>
                        <a:t>mps</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mps</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mps</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N</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N</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ft</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m</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s</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ft.lb</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KWh</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ft.lb/s</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hp</a:t>
                      </a:r>
                      <a:endParaRPr lang="en-IN" sz="1100" b="0" i="0" u="none" strike="noStrike">
                        <a:solidFill>
                          <a:srgbClr val="000000"/>
                        </a:solidFill>
                        <a:effectLst/>
                        <a:latin typeface="Cambria" panose="02040503050406030204" pitchFamily="18" charset="0"/>
                      </a:endParaRPr>
                    </a:p>
                  </a:txBody>
                  <a:tcPr marL="4586" marR="4586" marT="4586" marB="0" anchor="ctr"/>
                </a:tc>
                <a:extLst>
                  <a:ext uri="{0D108BD9-81ED-4DB2-BD59-A6C34878D82A}">
                    <a16:rowId xmlns:a16="http://schemas.microsoft.com/office/drawing/2014/main" val="1344163983"/>
                  </a:ext>
                </a:extLst>
              </a:tr>
              <a:tr h="199940">
                <a:tc>
                  <a:txBody>
                    <a:bodyPr/>
                    <a:lstStyle/>
                    <a:p>
                      <a:pPr algn="r" fontAlgn="ctr"/>
                      <a:r>
                        <a:rPr lang="en-IN" sz="1100" u="none" strike="noStrike">
                          <a:effectLst/>
                        </a:rPr>
                        <a:t>69.29</a:t>
                      </a:r>
                      <a:endParaRPr lang="en-IN" sz="1100" b="1" i="0" u="none" strike="noStrike">
                        <a:solidFill>
                          <a:srgbClr val="00B05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0.00</a:t>
                      </a:r>
                      <a:endParaRPr lang="en-IN" sz="1100" b="1" i="0" u="none" strike="noStrike">
                        <a:solidFill>
                          <a:srgbClr val="00B05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69.29</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16692</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546</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700.5</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213.50</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6.16</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2621136.12</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0.987</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425328.58</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775.495</a:t>
                      </a:r>
                      <a:endParaRPr lang="en-IN" sz="1100" b="0" i="0" u="none" strike="noStrike">
                        <a:solidFill>
                          <a:srgbClr val="000000"/>
                        </a:solidFill>
                        <a:effectLst/>
                        <a:latin typeface="Cambria" panose="02040503050406030204" pitchFamily="18" charset="0"/>
                      </a:endParaRPr>
                    </a:p>
                  </a:txBody>
                  <a:tcPr marL="4586" marR="4586" marT="4586" marB="0" anchor="ctr"/>
                </a:tc>
                <a:extLst>
                  <a:ext uri="{0D108BD9-81ED-4DB2-BD59-A6C34878D82A}">
                    <a16:rowId xmlns:a16="http://schemas.microsoft.com/office/drawing/2014/main" val="277881876"/>
                  </a:ext>
                </a:extLst>
              </a:tr>
              <a:tr h="199940">
                <a:tc>
                  <a:txBody>
                    <a:bodyPr/>
                    <a:lstStyle/>
                    <a:p>
                      <a:pPr algn="r" fontAlgn="ctr"/>
                      <a:r>
                        <a:rPr lang="en-IN" sz="1100" u="none" strike="noStrike">
                          <a:effectLst/>
                        </a:rPr>
                        <a:t>50.00</a:t>
                      </a:r>
                      <a:endParaRPr lang="en-IN" sz="1100" b="1" i="0" u="none" strike="noStrike">
                        <a:solidFill>
                          <a:srgbClr val="00B05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0.00</a:t>
                      </a:r>
                      <a:endParaRPr lang="en-IN" sz="1100" b="1" i="0" u="none" strike="noStrike">
                        <a:solidFill>
                          <a:srgbClr val="00B05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50.00</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16692</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286</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370.3</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112.88</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4.52</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1385791.48</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0.522</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306919.17</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559.601</a:t>
                      </a:r>
                      <a:endParaRPr lang="en-IN" sz="1100" b="0" i="0" u="none" strike="noStrike" dirty="0">
                        <a:solidFill>
                          <a:srgbClr val="000000"/>
                        </a:solidFill>
                        <a:effectLst/>
                        <a:latin typeface="Cambria" panose="02040503050406030204" pitchFamily="18" charset="0"/>
                      </a:endParaRPr>
                    </a:p>
                  </a:txBody>
                  <a:tcPr marL="4586" marR="4586" marT="4586" marB="0" anchor="ctr"/>
                </a:tc>
                <a:extLst>
                  <a:ext uri="{0D108BD9-81ED-4DB2-BD59-A6C34878D82A}">
                    <a16:rowId xmlns:a16="http://schemas.microsoft.com/office/drawing/2014/main" val="977085551"/>
                  </a:ext>
                </a:extLst>
              </a:tr>
              <a:tr h="199940">
                <a:tc>
                  <a:txBody>
                    <a:bodyPr/>
                    <a:lstStyle/>
                    <a:p>
                      <a:pPr algn="r" fontAlgn="ctr"/>
                      <a:r>
                        <a:rPr lang="en-IN" sz="1100" u="none" strike="noStrike">
                          <a:effectLst/>
                        </a:rPr>
                        <a:t>26.82</a:t>
                      </a:r>
                      <a:endParaRPr lang="en-IN" sz="1100" b="1" i="0" u="none" strike="noStrike">
                        <a:solidFill>
                          <a:srgbClr val="00B05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0.00</a:t>
                      </a:r>
                      <a:endParaRPr lang="en-IN" sz="1100" b="1" i="0" u="none" strike="noStrike">
                        <a:solidFill>
                          <a:srgbClr val="00B05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26.82</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16692</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83</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107.8</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32.87</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2.45</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403559.05</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0.152</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164631.44</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300.170</a:t>
                      </a:r>
                      <a:endParaRPr lang="en-IN" sz="1100" b="0" i="0" u="none" strike="noStrike" dirty="0">
                        <a:solidFill>
                          <a:srgbClr val="000000"/>
                        </a:solidFill>
                        <a:effectLst/>
                        <a:latin typeface="Cambria" panose="02040503050406030204" pitchFamily="18" charset="0"/>
                      </a:endParaRPr>
                    </a:p>
                  </a:txBody>
                  <a:tcPr marL="4586" marR="4586" marT="4586" marB="0" anchor="ctr"/>
                </a:tc>
                <a:extLst>
                  <a:ext uri="{0D108BD9-81ED-4DB2-BD59-A6C34878D82A}">
                    <a16:rowId xmlns:a16="http://schemas.microsoft.com/office/drawing/2014/main" val="3185854050"/>
                  </a:ext>
                </a:extLst>
              </a:tr>
              <a:tr h="199940">
                <a:tc>
                  <a:txBody>
                    <a:bodyPr/>
                    <a:lstStyle/>
                    <a:p>
                      <a:pPr algn="r" fontAlgn="ctr"/>
                      <a:r>
                        <a:rPr lang="en-IN" sz="1100" u="none" strike="noStrike">
                          <a:effectLst/>
                        </a:rPr>
                        <a:t>50.00</a:t>
                      </a:r>
                      <a:endParaRPr lang="en-IN" sz="1100" b="1" i="0" u="none" strike="noStrike">
                        <a:solidFill>
                          <a:srgbClr val="00B05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40.00</a:t>
                      </a:r>
                      <a:endParaRPr lang="en-IN" sz="1100" b="1" i="0" u="none" strike="noStrike" dirty="0">
                        <a:solidFill>
                          <a:srgbClr val="00B05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10.00</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16692</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471</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131.9</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40.20</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0.89</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493495.42</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0.186</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a:effectLst/>
                        </a:rPr>
                        <a:t>552454.50</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r" fontAlgn="ctr"/>
                      <a:r>
                        <a:rPr lang="en-IN" sz="1100" u="none" strike="noStrike" dirty="0">
                          <a:effectLst/>
                        </a:rPr>
                        <a:t>1007.282</a:t>
                      </a:r>
                      <a:endParaRPr lang="en-IN" sz="1100" b="0" i="0" u="none" strike="noStrike" dirty="0">
                        <a:solidFill>
                          <a:srgbClr val="000000"/>
                        </a:solidFill>
                        <a:effectLst/>
                        <a:latin typeface="Cambria" panose="02040503050406030204" pitchFamily="18" charset="0"/>
                      </a:endParaRPr>
                    </a:p>
                  </a:txBody>
                  <a:tcPr marL="4586" marR="4586" marT="4586" marB="0" anchor="ctr"/>
                </a:tc>
                <a:extLst>
                  <a:ext uri="{0D108BD9-81ED-4DB2-BD59-A6C34878D82A}">
                    <a16:rowId xmlns:a16="http://schemas.microsoft.com/office/drawing/2014/main" val="1271506553"/>
                  </a:ext>
                </a:extLst>
              </a:tr>
            </a:tbl>
          </a:graphicData>
        </a:graphic>
      </p:graphicFrame>
      <p:graphicFrame>
        <p:nvGraphicFramePr>
          <p:cNvPr id="5" name="Table 4">
            <a:extLst>
              <a:ext uri="{FF2B5EF4-FFF2-40B4-BE49-F238E27FC236}">
                <a16:creationId xmlns:a16="http://schemas.microsoft.com/office/drawing/2014/main" id="{06A7F902-AB40-2FFD-ABAF-C34354B5BF5A}"/>
              </a:ext>
            </a:extLst>
          </p:cNvPr>
          <p:cNvGraphicFramePr>
            <a:graphicFrameLocks noGrp="1"/>
          </p:cNvGraphicFramePr>
          <p:nvPr>
            <p:extLst>
              <p:ext uri="{D42A27DB-BD31-4B8C-83A1-F6EECF244321}">
                <p14:modId xmlns:p14="http://schemas.microsoft.com/office/powerpoint/2010/main" val="1793357014"/>
              </p:ext>
            </p:extLst>
          </p:nvPr>
        </p:nvGraphicFramePr>
        <p:xfrm>
          <a:off x="1389002" y="3466833"/>
          <a:ext cx="9189708" cy="1368636"/>
        </p:xfrm>
        <a:graphic>
          <a:graphicData uri="http://schemas.openxmlformats.org/drawingml/2006/table">
            <a:tbl>
              <a:tblPr>
                <a:tableStyleId>{8A107856-5554-42FB-B03E-39F5DBC370BA}</a:tableStyleId>
              </a:tblPr>
              <a:tblGrid>
                <a:gridCol w="765809">
                  <a:extLst>
                    <a:ext uri="{9D8B030D-6E8A-4147-A177-3AD203B41FA5}">
                      <a16:colId xmlns:a16="http://schemas.microsoft.com/office/drawing/2014/main" val="3416472218"/>
                    </a:ext>
                  </a:extLst>
                </a:gridCol>
                <a:gridCol w="765809">
                  <a:extLst>
                    <a:ext uri="{9D8B030D-6E8A-4147-A177-3AD203B41FA5}">
                      <a16:colId xmlns:a16="http://schemas.microsoft.com/office/drawing/2014/main" val="4069281625"/>
                    </a:ext>
                  </a:extLst>
                </a:gridCol>
                <a:gridCol w="765809">
                  <a:extLst>
                    <a:ext uri="{9D8B030D-6E8A-4147-A177-3AD203B41FA5}">
                      <a16:colId xmlns:a16="http://schemas.microsoft.com/office/drawing/2014/main" val="1326407136"/>
                    </a:ext>
                  </a:extLst>
                </a:gridCol>
                <a:gridCol w="765809">
                  <a:extLst>
                    <a:ext uri="{9D8B030D-6E8A-4147-A177-3AD203B41FA5}">
                      <a16:colId xmlns:a16="http://schemas.microsoft.com/office/drawing/2014/main" val="3604701936"/>
                    </a:ext>
                  </a:extLst>
                </a:gridCol>
                <a:gridCol w="765809">
                  <a:extLst>
                    <a:ext uri="{9D8B030D-6E8A-4147-A177-3AD203B41FA5}">
                      <a16:colId xmlns:a16="http://schemas.microsoft.com/office/drawing/2014/main" val="3799043505"/>
                    </a:ext>
                  </a:extLst>
                </a:gridCol>
                <a:gridCol w="765809">
                  <a:extLst>
                    <a:ext uri="{9D8B030D-6E8A-4147-A177-3AD203B41FA5}">
                      <a16:colId xmlns:a16="http://schemas.microsoft.com/office/drawing/2014/main" val="2599891397"/>
                    </a:ext>
                  </a:extLst>
                </a:gridCol>
                <a:gridCol w="765809">
                  <a:extLst>
                    <a:ext uri="{9D8B030D-6E8A-4147-A177-3AD203B41FA5}">
                      <a16:colId xmlns:a16="http://schemas.microsoft.com/office/drawing/2014/main" val="4077322154"/>
                    </a:ext>
                  </a:extLst>
                </a:gridCol>
                <a:gridCol w="765809">
                  <a:extLst>
                    <a:ext uri="{9D8B030D-6E8A-4147-A177-3AD203B41FA5}">
                      <a16:colId xmlns:a16="http://schemas.microsoft.com/office/drawing/2014/main" val="3561747585"/>
                    </a:ext>
                  </a:extLst>
                </a:gridCol>
                <a:gridCol w="765809">
                  <a:extLst>
                    <a:ext uri="{9D8B030D-6E8A-4147-A177-3AD203B41FA5}">
                      <a16:colId xmlns:a16="http://schemas.microsoft.com/office/drawing/2014/main" val="816273060"/>
                    </a:ext>
                  </a:extLst>
                </a:gridCol>
                <a:gridCol w="765809">
                  <a:extLst>
                    <a:ext uri="{9D8B030D-6E8A-4147-A177-3AD203B41FA5}">
                      <a16:colId xmlns:a16="http://schemas.microsoft.com/office/drawing/2014/main" val="4244136588"/>
                    </a:ext>
                  </a:extLst>
                </a:gridCol>
                <a:gridCol w="765809">
                  <a:extLst>
                    <a:ext uri="{9D8B030D-6E8A-4147-A177-3AD203B41FA5}">
                      <a16:colId xmlns:a16="http://schemas.microsoft.com/office/drawing/2014/main" val="1757272861"/>
                    </a:ext>
                  </a:extLst>
                </a:gridCol>
                <a:gridCol w="765809">
                  <a:extLst>
                    <a:ext uri="{9D8B030D-6E8A-4147-A177-3AD203B41FA5}">
                      <a16:colId xmlns:a16="http://schemas.microsoft.com/office/drawing/2014/main" val="2580967461"/>
                    </a:ext>
                  </a:extLst>
                </a:gridCol>
              </a:tblGrid>
              <a:tr h="154778">
                <a:tc gridSpan="12">
                  <a:txBody>
                    <a:bodyPr/>
                    <a:lstStyle/>
                    <a:p>
                      <a:pPr algn="ctr" fontAlgn="ctr"/>
                      <a:r>
                        <a:rPr lang="en-US" sz="1100" b="1" u="none" strike="noStrike" dirty="0">
                          <a:effectLst/>
                        </a:rPr>
                        <a:t>BRAKE ANALYSIS TAKING GRADE INTO CONSIDERATION</a:t>
                      </a:r>
                      <a:endParaRPr lang="en-US" sz="1100" b="1" i="1" u="none" strike="noStrike" dirty="0">
                        <a:solidFill>
                          <a:srgbClr val="FFFFFF"/>
                        </a:solidFill>
                        <a:effectLst/>
                        <a:latin typeface="Cambria" panose="02040503050406030204" pitchFamily="18" charset="0"/>
                      </a:endParaRPr>
                    </a:p>
                  </a:txBody>
                  <a:tcPr marL="4586" marR="4586" marT="4586" marB="0" anchor="ctr">
                    <a:solidFill>
                      <a:schemeClr val="tx2">
                        <a:lumMod val="9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928728442"/>
                  </a:ext>
                </a:extLst>
              </a:tr>
              <a:tr h="224714">
                <a:tc>
                  <a:txBody>
                    <a:bodyPr/>
                    <a:lstStyle/>
                    <a:p>
                      <a:pPr algn="ctr" fontAlgn="ctr"/>
                      <a:r>
                        <a:rPr lang="en-IN" sz="1100" b="1" u="none" strike="noStrike" dirty="0">
                          <a:effectLst/>
                        </a:rPr>
                        <a:t>GRADE (</a:t>
                      </a:r>
                      <a:r>
                        <a:rPr lang="el-GR" sz="1100" b="1" u="none" strike="noStrike" dirty="0">
                          <a:effectLst/>
                        </a:rPr>
                        <a:t>Θ)</a:t>
                      </a:r>
                      <a:endParaRPr lang="el-GR"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a:txBody>
                    <a:bodyPr/>
                    <a:lstStyle/>
                    <a:p>
                      <a:pPr algn="ctr" fontAlgn="ctr"/>
                      <a:r>
                        <a:rPr lang="en-IN" sz="1100" b="1" u="none" strike="noStrike" dirty="0">
                          <a:effectLst/>
                        </a:rPr>
                        <a:t>INITIAL SPEED (U)</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a:txBody>
                    <a:bodyPr/>
                    <a:lstStyle/>
                    <a:p>
                      <a:pPr algn="ctr" fontAlgn="ctr"/>
                      <a:r>
                        <a:rPr lang="en-IN" sz="1100" b="1" u="none" strike="noStrike" dirty="0">
                          <a:effectLst/>
                        </a:rPr>
                        <a:t>FINAL SPEED (V)</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a:txBody>
                    <a:bodyPr/>
                    <a:lstStyle/>
                    <a:p>
                      <a:pPr algn="ctr" fontAlgn="ctr"/>
                      <a:r>
                        <a:rPr lang="en-IN" sz="1100" b="1" u="none" strike="noStrike" dirty="0">
                          <a:effectLst/>
                        </a:rPr>
                        <a:t>BRAKE FORCE (F</a:t>
                      </a:r>
                      <a:r>
                        <a:rPr lang="en-IN" sz="1100" b="1" u="none" strike="noStrike" baseline="-25000" dirty="0">
                          <a:effectLst/>
                        </a:rPr>
                        <a:t>B</a:t>
                      </a:r>
                      <a:r>
                        <a:rPr lang="en-IN" sz="1100" b="1" u="none" strike="noStrike" dirty="0">
                          <a:effectLst/>
                        </a:rPr>
                        <a:t>)</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a:txBody>
                    <a:bodyPr/>
                    <a:lstStyle/>
                    <a:p>
                      <a:pPr algn="ctr" fontAlgn="ctr"/>
                      <a:r>
                        <a:rPr lang="en-IN" sz="1100" b="1" u="none" strike="noStrike" dirty="0">
                          <a:effectLst/>
                        </a:rPr>
                        <a:t>DRAG FORCE (F</a:t>
                      </a:r>
                      <a:r>
                        <a:rPr lang="en-IN" sz="1100" b="1" u="none" strike="noStrike" baseline="-25000" dirty="0">
                          <a:effectLst/>
                        </a:rPr>
                        <a:t>D</a:t>
                      </a:r>
                      <a:r>
                        <a:rPr lang="en-IN" sz="1100" b="1" u="none" strike="noStrike" dirty="0">
                          <a:effectLst/>
                        </a:rPr>
                        <a:t>)</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gridSpan="2">
                  <a:txBody>
                    <a:bodyPr/>
                    <a:lstStyle/>
                    <a:p>
                      <a:pPr algn="ctr" fontAlgn="ctr"/>
                      <a:r>
                        <a:rPr lang="en-IN" sz="1100" b="1" u="none" strike="noStrike" dirty="0">
                          <a:effectLst/>
                        </a:rPr>
                        <a:t>STOPPING DISTANCE (S)</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hMerge="1">
                  <a:txBody>
                    <a:bodyPr/>
                    <a:lstStyle/>
                    <a:p>
                      <a:endParaRPr lang="en-IN"/>
                    </a:p>
                  </a:txBody>
                  <a:tcPr/>
                </a:tc>
                <a:tc>
                  <a:txBody>
                    <a:bodyPr/>
                    <a:lstStyle/>
                    <a:p>
                      <a:pPr algn="ctr" fontAlgn="ctr"/>
                      <a:r>
                        <a:rPr lang="en-IN" sz="1100" b="1" u="none" strike="noStrike" dirty="0">
                          <a:effectLst/>
                        </a:rPr>
                        <a:t>TIME TAKEN (T)</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gridSpan="2">
                  <a:txBody>
                    <a:bodyPr/>
                    <a:lstStyle/>
                    <a:p>
                      <a:pPr algn="ctr" fontAlgn="ctr"/>
                      <a:r>
                        <a:rPr lang="en-IN" sz="1100" b="1" u="none" strike="noStrike" dirty="0">
                          <a:effectLst/>
                        </a:rPr>
                        <a:t>ENERGY DISSIPATED (E)</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hMerge="1">
                  <a:txBody>
                    <a:bodyPr/>
                    <a:lstStyle/>
                    <a:p>
                      <a:endParaRPr lang="en-IN"/>
                    </a:p>
                  </a:txBody>
                  <a:tcPr/>
                </a:tc>
                <a:tc gridSpan="2">
                  <a:txBody>
                    <a:bodyPr/>
                    <a:lstStyle/>
                    <a:p>
                      <a:pPr algn="ctr" fontAlgn="ctr"/>
                      <a:r>
                        <a:rPr lang="en-IN" sz="1100" b="1" u="none" strike="noStrike" dirty="0">
                          <a:effectLst/>
                        </a:rPr>
                        <a:t>BRAKE POWER (P)</a:t>
                      </a:r>
                      <a:endParaRPr lang="en-IN" sz="1100" b="1" i="0" u="none" strike="noStrike" dirty="0">
                        <a:solidFill>
                          <a:srgbClr val="000000"/>
                        </a:solidFill>
                        <a:effectLst/>
                        <a:latin typeface="Cambria" panose="02040503050406030204" pitchFamily="18" charset="0"/>
                      </a:endParaRPr>
                    </a:p>
                  </a:txBody>
                  <a:tcPr marL="4586" marR="4586" marT="4586" marB="0" anchor="ctr">
                    <a:solidFill>
                      <a:schemeClr val="tx2">
                        <a:lumMod val="90000"/>
                      </a:schemeClr>
                    </a:solidFill>
                  </a:tcPr>
                </a:tc>
                <a:tc hMerge="1">
                  <a:txBody>
                    <a:bodyPr/>
                    <a:lstStyle/>
                    <a:p>
                      <a:endParaRPr lang="en-IN"/>
                    </a:p>
                  </a:txBody>
                  <a:tcPr/>
                </a:tc>
                <a:extLst>
                  <a:ext uri="{0D108BD9-81ED-4DB2-BD59-A6C34878D82A}">
                    <a16:rowId xmlns:a16="http://schemas.microsoft.com/office/drawing/2014/main" val="164598510"/>
                  </a:ext>
                </a:extLst>
              </a:tr>
              <a:tr h="154778">
                <a:tc>
                  <a:txBody>
                    <a:bodyPr/>
                    <a:lstStyle/>
                    <a:p>
                      <a:pPr algn="ctr" fontAlgn="ctr"/>
                      <a:r>
                        <a:rPr lang="en-IN" sz="1100" u="none" strike="noStrike">
                          <a:effectLst/>
                        </a:rPr>
                        <a:t>deg.</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mps</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err="1">
                          <a:effectLst/>
                        </a:rPr>
                        <a:t>mps</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N</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N</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ft</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m</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s</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ft.lb</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KWh</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ft.lb/s</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hp</a:t>
                      </a:r>
                      <a:endParaRPr lang="en-IN" sz="1100" b="0" i="0" u="none" strike="noStrike">
                        <a:solidFill>
                          <a:srgbClr val="000000"/>
                        </a:solidFill>
                        <a:effectLst/>
                        <a:latin typeface="Cambria" panose="02040503050406030204" pitchFamily="18" charset="0"/>
                      </a:endParaRPr>
                    </a:p>
                  </a:txBody>
                  <a:tcPr marL="4586" marR="4586" marT="4586" marB="0" anchor="ctr"/>
                </a:tc>
                <a:extLst>
                  <a:ext uri="{0D108BD9-81ED-4DB2-BD59-A6C34878D82A}">
                    <a16:rowId xmlns:a16="http://schemas.microsoft.com/office/drawing/2014/main" val="450007287"/>
                  </a:ext>
                </a:extLst>
              </a:tr>
              <a:tr h="154778">
                <a:tc rowSpan="3">
                  <a:txBody>
                    <a:bodyPr/>
                    <a:lstStyle/>
                    <a:p>
                      <a:pPr algn="ctr" fontAlgn="ctr"/>
                      <a:r>
                        <a:rPr lang="en-IN" sz="1100" u="none" strike="noStrike" dirty="0">
                          <a:effectLst/>
                        </a:rPr>
                        <a:t>20</a:t>
                      </a:r>
                      <a:endParaRPr lang="en-IN" sz="1100" b="1" i="0" u="none" strike="noStrike" dirty="0">
                        <a:solidFill>
                          <a:srgbClr val="00B05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69.29</a:t>
                      </a:r>
                      <a:endParaRPr lang="en-IN" sz="1100" b="1" i="0" u="none" strike="noStrike" dirty="0">
                        <a:solidFill>
                          <a:srgbClr val="00B05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0.00</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16692</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548</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539.5</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164.44</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4.75</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2018761.46</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0.760</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425328.58</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775.495</a:t>
                      </a:r>
                      <a:endParaRPr lang="en-IN" sz="1100" b="0" i="0" u="none" strike="noStrike">
                        <a:solidFill>
                          <a:srgbClr val="000000"/>
                        </a:solidFill>
                        <a:effectLst/>
                        <a:latin typeface="Cambria" panose="02040503050406030204" pitchFamily="18" charset="0"/>
                      </a:endParaRPr>
                    </a:p>
                  </a:txBody>
                  <a:tcPr marL="4586" marR="4586" marT="4586" marB="0" anchor="ctr"/>
                </a:tc>
                <a:extLst>
                  <a:ext uri="{0D108BD9-81ED-4DB2-BD59-A6C34878D82A}">
                    <a16:rowId xmlns:a16="http://schemas.microsoft.com/office/drawing/2014/main" val="3660532140"/>
                  </a:ext>
                </a:extLst>
              </a:tr>
              <a:tr h="154778">
                <a:tc vMerge="1">
                  <a:txBody>
                    <a:bodyPr/>
                    <a:lstStyle/>
                    <a:p>
                      <a:endParaRPr lang="en-IN"/>
                    </a:p>
                  </a:txBody>
                  <a:tcPr/>
                </a:tc>
                <a:tc>
                  <a:txBody>
                    <a:bodyPr/>
                    <a:lstStyle/>
                    <a:p>
                      <a:pPr algn="ctr" fontAlgn="ctr"/>
                      <a:r>
                        <a:rPr lang="en-IN" sz="1100" u="none" strike="noStrike">
                          <a:effectLst/>
                        </a:rPr>
                        <a:t>50.00</a:t>
                      </a:r>
                      <a:endParaRPr lang="en-IN" sz="1100" b="1" i="0" u="none" strike="noStrike">
                        <a:solidFill>
                          <a:srgbClr val="00B05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0.00</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16692</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286</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284.2</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86.64</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3.47</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1063615.45</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0.401</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306919.17</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559.601</a:t>
                      </a:r>
                      <a:endParaRPr lang="en-IN" sz="1100" b="0" i="0" u="none" strike="noStrike" dirty="0">
                        <a:solidFill>
                          <a:srgbClr val="000000"/>
                        </a:solidFill>
                        <a:effectLst/>
                        <a:latin typeface="Cambria" panose="02040503050406030204" pitchFamily="18" charset="0"/>
                      </a:endParaRPr>
                    </a:p>
                  </a:txBody>
                  <a:tcPr marL="4586" marR="4586" marT="4586" marB="0" anchor="ctr"/>
                </a:tc>
                <a:extLst>
                  <a:ext uri="{0D108BD9-81ED-4DB2-BD59-A6C34878D82A}">
                    <a16:rowId xmlns:a16="http://schemas.microsoft.com/office/drawing/2014/main" val="1138464567"/>
                  </a:ext>
                </a:extLst>
              </a:tr>
              <a:tr h="154778">
                <a:tc vMerge="1">
                  <a:txBody>
                    <a:bodyPr/>
                    <a:lstStyle/>
                    <a:p>
                      <a:endParaRPr lang="en-IN"/>
                    </a:p>
                  </a:txBody>
                  <a:tcPr/>
                </a:tc>
                <a:tc>
                  <a:txBody>
                    <a:bodyPr/>
                    <a:lstStyle/>
                    <a:p>
                      <a:pPr algn="ctr" fontAlgn="ctr"/>
                      <a:r>
                        <a:rPr lang="en-IN" sz="1100" u="none" strike="noStrike" dirty="0">
                          <a:effectLst/>
                        </a:rPr>
                        <a:t>26.82</a:t>
                      </a:r>
                      <a:endParaRPr lang="en-IN" sz="1100" b="1" i="0" u="none" strike="noStrike" dirty="0">
                        <a:solidFill>
                          <a:srgbClr val="00B05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0.00</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16692</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83</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a:effectLst/>
                        </a:rPr>
                        <a:t>82.5</a:t>
                      </a:r>
                      <a:endParaRPr lang="en-IN" sz="1100" b="0" i="0" u="none" strike="noStrike">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25.16</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1.88</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308872.16</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0.116</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164631.44</a:t>
                      </a:r>
                      <a:endParaRPr lang="en-IN" sz="1100" b="0" i="0" u="none" strike="noStrike" dirty="0">
                        <a:solidFill>
                          <a:srgbClr val="000000"/>
                        </a:solidFill>
                        <a:effectLst/>
                        <a:latin typeface="Cambria" panose="02040503050406030204" pitchFamily="18" charset="0"/>
                      </a:endParaRPr>
                    </a:p>
                  </a:txBody>
                  <a:tcPr marL="4586" marR="4586" marT="4586" marB="0" anchor="ctr"/>
                </a:tc>
                <a:tc>
                  <a:txBody>
                    <a:bodyPr/>
                    <a:lstStyle/>
                    <a:p>
                      <a:pPr algn="ctr" fontAlgn="ctr"/>
                      <a:r>
                        <a:rPr lang="en-IN" sz="1100" u="none" strike="noStrike" dirty="0">
                          <a:effectLst/>
                        </a:rPr>
                        <a:t>300.170</a:t>
                      </a:r>
                      <a:endParaRPr lang="en-IN" sz="1100" b="0" i="0" u="none" strike="noStrike" dirty="0">
                        <a:solidFill>
                          <a:srgbClr val="000000"/>
                        </a:solidFill>
                        <a:effectLst/>
                        <a:latin typeface="Cambria" panose="02040503050406030204" pitchFamily="18" charset="0"/>
                      </a:endParaRPr>
                    </a:p>
                  </a:txBody>
                  <a:tcPr marL="4586" marR="4586" marT="4586" marB="0" anchor="ctr"/>
                </a:tc>
                <a:extLst>
                  <a:ext uri="{0D108BD9-81ED-4DB2-BD59-A6C34878D82A}">
                    <a16:rowId xmlns:a16="http://schemas.microsoft.com/office/drawing/2014/main" val="1051790766"/>
                  </a:ext>
                </a:extLst>
              </a:tr>
            </a:tbl>
          </a:graphicData>
        </a:graphic>
      </p:graphicFrame>
      <p:graphicFrame>
        <p:nvGraphicFramePr>
          <p:cNvPr id="6" name="Table 5">
            <a:extLst>
              <a:ext uri="{FF2B5EF4-FFF2-40B4-BE49-F238E27FC236}">
                <a16:creationId xmlns:a16="http://schemas.microsoft.com/office/drawing/2014/main" id="{47EF8252-BB2B-4118-75B1-C655B593C916}"/>
              </a:ext>
            </a:extLst>
          </p:cNvPr>
          <p:cNvGraphicFramePr>
            <a:graphicFrameLocks noGrp="1"/>
          </p:cNvGraphicFramePr>
          <p:nvPr>
            <p:extLst>
              <p:ext uri="{D42A27DB-BD31-4B8C-83A1-F6EECF244321}">
                <p14:modId xmlns:p14="http://schemas.microsoft.com/office/powerpoint/2010/main" val="3980022456"/>
              </p:ext>
            </p:extLst>
          </p:nvPr>
        </p:nvGraphicFramePr>
        <p:xfrm>
          <a:off x="1389002" y="4835469"/>
          <a:ext cx="9189713" cy="1582584"/>
        </p:xfrm>
        <a:graphic>
          <a:graphicData uri="http://schemas.openxmlformats.org/drawingml/2006/table">
            <a:tbl>
              <a:tblPr>
                <a:tableStyleId>{8A107856-5554-42FB-B03E-39F5DBC370BA}</a:tableStyleId>
              </a:tblPr>
              <a:tblGrid>
                <a:gridCol w="767602">
                  <a:extLst>
                    <a:ext uri="{9D8B030D-6E8A-4147-A177-3AD203B41FA5}">
                      <a16:colId xmlns:a16="http://schemas.microsoft.com/office/drawing/2014/main" val="1776322800"/>
                    </a:ext>
                  </a:extLst>
                </a:gridCol>
                <a:gridCol w="733245">
                  <a:extLst>
                    <a:ext uri="{9D8B030D-6E8A-4147-A177-3AD203B41FA5}">
                      <a16:colId xmlns:a16="http://schemas.microsoft.com/office/drawing/2014/main" val="626246635"/>
                    </a:ext>
                  </a:extLst>
                </a:gridCol>
                <a:gridCol w="802257">
                  <a:extLst>
                    <a:ext uri="{9D8B030D-6E8A-4147-A177-3AD203B41FA5}">
                      <a16:colId xmlns:a16="http://schemas.microsoft.com/office/drawing/2014/main" val="848212481"/>
                    </a:ext>
                  </a:extLst>
                </a:gridCol>
                <a:gridCol w="759124">
                  <a:extLst>
                    <a:ext uri="{9D8B030D-6E8A-4147-A177-3AD203B41FA5}">
                      <a16:colId xmlns:a16="http://schemas.microsoft.com/office/drawing/2014/main" val="1874791161"/>
                    </a:ext>
                  </a:extLst>
                </a:gridCol>
                <a:gridCol w="776378">
                  <a:extLst>
                    <a:ext uri="{9D8B030D-6E8A-4147-A177-3AD203B41FA5}">
                      <a16:colId xmlns:a16="http://schemas.microsoft.com/office/drawing/2014/main" val="1907041250"/>
                    </a:ext>
                  </a:extLst>
                </a:gridCol>
                <a:gridCol w="776377">
                  <a:extLst>
                    <a:ext uri="{9D8B030D-6E8A-4147-A177-3AD203B41FA5}">
                      <a16:colId xmlns:a16="http://schemas.microsoft.com/office/drawing/2014/main" val="1325735114"/>
                    </a:ext>
                  </a:extLst>
                </a:gridCol>
                <a:gridCol w="724619">
                  <a:extLst>
                    <a:ext uri="{9D8B030D-6E8A-4147-A177-3AD203B41FA5}">
                      <a16:colId xmlns:a16="http://schemas.microsoft.com/office/drawing/2014/main" val="615343179"/>
                    </a:ext>
                  </a:extLst>
                </a:gridCol>
                <a:gridCol w="776377">
                  <a:extLst>
                    <a:ext uri="{9D8B030D-6E8A-4147-A177-3AD203B41FA5}">
                      <a16:colId xmlns:a16="http://schemas.microsoft.com/office/drawing/2014/main" val="3698986643"/>
                    </a:ext>
                  </a:extLst>
                </a:gridCol>
                <a:gridCol w="759125">
                  <a:extLst>
                    <a:ext uri="{9D8B030D-6E8A-4147-A177-3AD203B41FA5}">
                      <a16:colId xmlns:a16="http://schemas.microsoft.com/office/drawing/2014/main" val="1526869055"/>
                    </a:ext>
                  </a:extLst>
                </a:gridCol>
                <a:gridCol w="715992">
                  <a:extLst>
                    <a:ext uri="{9D8B030D-6E8A-4147-A177-3AD203B41FA5}">
                      <a16:colId xmlns:a16="http://schemas.microsoft.com/office/drawing/2014/main" val="2641035507"/>
                    </a:ext>
                  </a:extLst>
                </a:gridCol>
                <a:gridCol w="857850">
                  <a:extLst>
                    <a:ext uri="{9D8B030D-6E8A-4147-A177-3AD203B41FA5}">
                      <a16:colId xmlns:a16="http://schemas.microsoft.com/office/drawing/2014/main" val="3573606012"/>
                    </a:ext>
                  </a:extLst>
                </a:gridCol>
                <a:gridCol w="706901">
                  <a:extLst>
                    <a:ext uri="{9D8B030D-6E8A-4147-A177-3AD203B41FA5}">
                      <a16:colId xmlns:a16="http://schemas.microsoft.com/office/drawing/2014/main" val="1473592915"/>
                    </a:ext>
                  </a:extLst>
                </a:gridCol>
                <a:gridCol w="33866">
                  <a:extLst>
                    <a:ext uri="{9D8B030D-6E8A-4147-A177-3AD203B41FA5}">
                      <a16:colId xmlns:a16="http://schemas.microsoft.com/office/drawing/2014/main" val="1116783875"/>
                    </a:ext>
                  </a:extLst>
                </a:gridCol>
              </a:tblGrid>
              <a:tr h="229749">
                <a:tc rowSpan="3">
                  <a:txBody>
                    <a:bodyPr/>
                    <a:lstStyle/>
                    <a:p>
                      <a:pPr algn="ctr" fontAlgn="ctr"/>
                      <a:r>
                        <a:rPr lang="en-IN" sz="1100" u="none" strike="noStrike" dirty="0">
                          <a:effectLst/>
                        </a:rPr>
                        <a:t>-5</a:t>
                      </a:r>
                      <a:endParaRPr lang="en-IN" sz="1100" b="1" i="0" u="none" strike="noStrike" dirty="0">
                        <a:solidFill>
                          <a:srgbClr val="00B05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69.29</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0.00</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16692</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546</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758.1</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231.08</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6.67</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2836866.48</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1.068</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a:effectLst/>
                        </a:rPr>
                        <a:t>425328.58</a:t>
                      </a:r>
                      <a:endParaRPr lang="en-IN" sz="1100" b="0" i="0" u="none" strike="noStrike">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a:effectLst/>
                        </a:rPr>
                        <a:t>775.495</a:t>
                      </a:r>
                      <a:endParaRPr lang="en-IN" sz="1100" b="0" i="0" u="none" strike="noStrike">
                        <a:solidFill>
                          <a:srgbClr val="000000"/>
                        </a:solidFill>
                        <a:effectLst/>
                        <a:latin typeface="Cambria" panose="02040503050406030204" pitchFamily="18" charset="0"/>
                      </a:endParaRPr>
                    </a:p>
                  </a:txBody>
                  <a:tcPr marL="4233" marR="4233" marT="4233" marB="0" anchor="ctr"/>
                </a:tc>
                <a:tc>
                  <a:txBody>
                    <a:bodyPr/>
                    <a:lstStyle/>
                    <a:p>
                      <a:pPr algn="ctr" fontAlgn="ctr"/>
                      <a:endParaRPr lang="en-IN" sz="1100" b="0" i="0" u="none" strike="noStrike">
                        <a:solidFill>
                          <a:srgbClr val="000000"/>
                        </a:solidFill>
                        <a:effectLst/>
                        <a:latin typeface="Cambria" panose="02040503050406030204" pitchFamily="18" charset="0"/>
                      </a:endParaRPr>
                    </a:p>
                  </a:txBody>
                  <a:tcPr marL="4233" marR="4233" marT="4233" marB="0" anchor="ctr"/>
                </a:tc>
                <a:extLst>
                  <a:ext uri="{0D108BD9-81ED-4DB2-BD59-A6C34878D82A}">
                    <a16:rowId xmlns:a16="http://schemas.microsoft.com/office/drawing/2014/main" val="3515277255"/>
                  </a:ext>
                </a:extLst>
              </a:tr>
              <a:tr h="270567">
                <a:tc vMerge="1">
                  <a:txBody>
                    <a:bodyPr/>
                    <a:lstStyle/>
                    <a:p>
                      <a:endParaRPr lang="en-IN"/>
                    </a:p>
                  </a:txBody>
                  <a:tcPr/>
                </a:tc>
                <a:tc>
                  <a:txBody>
                    <a:bodyPr/>
                    <a:lstStyle/>
                    <a:p>
                      <a:pPr algn="ctr" fontAlgn="ctr"/>
                      <a:r>
                        <a:rPr lang="en-IN" sz="1100" u="none" strike="noStrike" dirty="0">
                          <a:effectLst/>
                        </a:rPr>
                        <a:t>50.00</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0.00</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16692</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286</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a:effectLst/>
                        </a:rPr>
                        <a:t>401.3</a:t>
                      </a:r>
                      <a:endParaRPr lang="en-IN" sz="1100" b="0" i="0" u="none" strike="noStrike">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122.32</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a:effectLst/>
                        </a:rPr>
                        <a:t>4.89</a:t>
                      </a:r>
                      <a:endParaRPr lang="en-IN" sz="1100" b="0" i="0" u="none" strike="noStrike">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a:effectLst/>
                        </a:rPr>
                        <a:t>1501709.80</a:t>
                      </a:r>
                      <a:endParaRPr lang="en-IN" sz="1100" b="0" i="0" u="none" strike="noStrike">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0.566</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306919.17</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559.601</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endParaRPr lang="en-IN" sz="1100" b="0" i="0" u="none" strike="noStrike">
                        <a:solidFill>
                          <a:srgbClr val="000000"/>
                        </a:solidFill>
                        <a:effectLst/>
                        <a:latin typeface="Cambria" panose="02040503050406030204" pitchFamily="18" charset="0"/>
                      </a:endParaRPr>
                    </a:p>
                  </a:txBody>
                  <a:tcPr marL="4233" marR="4233" marT="4233" marB="0" anchor="ctr"/>
                </a:tc>
                <a:extLst>
                  <a:ext uri="{0D108BD9-81ED-4DB2-BD59-A6C34878D82A}">
                    <a16:rowId xmlns:a16="http://schemas.microsoft.com/office/drawing/2014/main" val="3907214319"/>
                  </a:ext>
                </a:extLst>
              </a:tr>
              <a:tr h="270567">
                <a:tc vMerge="1">
                  <a:txBody>
                    <a:bodyPr/>
                    <a:lstStyle/>
                    <a:p>
                      <a:endParaRPr lang="en-IN"/>
                    </a:p>
                  </a:txBody>
                  <a:tcPr/>
                </a:tc>
                <a:tc>
                  <a:txBody>
                    <a:bodyPr/>
                    <a:lstStyle/>
                    <a:p>
                      <a:pPr algn="ctr" fontAlgn="ctr"/>
                      <a:r>
                        <a:rPr lang="en-IN" sz="1100" u="none" strike="noStrike" dirty="0">
                          <a:effectLst/>
                        </a:rPr>
                        <a:t>26.82</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a:effectLst/>
                        </a:rPr>
                        <a:t>0.00</a:t>
                      </a:r>
                      <a:endParaRPr lang="en-IN" sz="1100" b="0" i="0" u="none" strike="noStrike">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16692</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83</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117.0</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a:effectLst/>
                        </a:rPr>
                        <a:t>35.66</a:t>
                      </a:r>
                      <a:endParaRPr lang="en-IN" sz="1100" b="0" i="0" u="none" strike="noStrike">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a:effectLst/>
                        </a:rPr>
                        <a:t>2.66</a:t>
                      </a:r>
                      <a:endParaRPr lang="en-IN" sz="1100" b="0" i="0" u="none" strike="noStrike">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a:effectLst/>
                        </a:rPr>
                        <a:t>437756.11</a:t>
                      </a:r>
                      <a:endParaRPr lang="en-IN" sz="1100" b="0" i="0" u="none" strike="noStrike">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a:effectLst/>
                        </a:rPr>
                        <a:t>0.165</a:t>
                      </a:r>
                      <a:endParaRPr lang="en-IN" sz="1100" b="0" i="0" u="none" strike="noStrike">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a:effectLst/>
                        </a:rPr>
                        <a:t>164631.44</a:t>
                      </a:r>
                      <a:endParaRPr lang="en-IN" sz="1100" b="0" i="0" u="none" strike="noStrike">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300.170</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endParaRPr lang="en-IN" sz="1100" b="0" i="0" u="none" strike="noStrike">
                        <a:solidFill>
                          <a:srgbClr val="000000"/>
                        </a:solidFill>
                        <a:effectLst/>
                        <a:latin typeface="Cambria" panose="02040503050406030204" pitchFamily="18" charset="0"/>
                      </a:endParaRPr>
                    </a:p>
                  </a:txBody>
                  <a:tcPr marL="4233" marR="4233" marT="4233" marB="0" anchor="ctr"/>
                </a:tc>
                <a:extLst>
                  <a:ext uri="{0D108BD9-81ED-4DB2-BD59-A6C34878D82A}">
                    <a16:rowId xmlns:a16="http://schemas.microsoft.com/office/drawing/2014/main" val="1169119103"/>
                  </a:ext>
                </a:extLst>
              </a:tr>
              <a:tr h="270567">
                <a:tc rowSpan="3">
                  <a:txBody>
                    <a:bodyPr/>
                    <a:lstStyle/>
                    <a:p>
                      <a:pPr algn="ctr" fontAlgn="ctr"/>
                      <a:r>
                        <a:rPr lang="en-IN" sz="1100" u="none" strike="noStrike">
                          <a:effectLst/>
                        </a:rPr>
                        <a:t>-10</a:t>
                      </a:r>
                      <a:endParaRPr lang="en-IN" sz="1100" b="1" i="0" u="none" strike="noStrike">
                        <a:solidFill>
                          <a:srgbClr val="00B050"/>
                        </a:solidFill>
                        <a:effectLst/>
                        <a:latin typeface="Cambria" panose="02040503050406030204" pitchFamily="18" charset="0"/>
                      </a:endParaRPr>
                    </a:p>
                  </a:txBody>
                  <a:tcPr marL="4233" marR="4233" marT="4233" marB="0" anchor="ctr"/>
                </a:tc>
                <a:tc>
                  <a:txBody>
                    <a:bodyPr/>
                    <a:lstStyle/>
                    <a:p>
                      <a:pPr algn="ctr" fontAlgn="ctr"/>
                      <a:r>
                        <a:rPr lang="en-IN" sz="1100" u="none" strike="noStrike">
                          <a:effectLst/>
                        </a:rPr>
                        <a:t>69.29</a:t>
                      </a:r>
                      <a:endParaRPr lang="en-IN" sz="1100" b="0" i="0" u="none" strike="noStrike">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a:effectLst/>
                        </a:rPr>
                        <a:t>0.00</a:t>
                      </a:r>
                      <a:endParaRPr lang="en-IN" sz="1100" b="0" i="0" u="none" strike="noStrike">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a:effectLst/>
                        </a:rPr>
                        <a:t>16692</a:t>
                      </a:r>
                      <a:endParaRPr lang="en-IN" sz="1100" b="0" i="0" u="none" strike="noStrike">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545</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825.6</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251.63</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7.26</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a:effectLst/>
                        </a:rPr>
                        <a:t>3089202.26</a:t>
                      </a:r>
                      <a:endParaRPr lang="en-IN" sz="1100" b="0" i="0" u="none" strike="noStrike">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a:effectLst/>
                        </a:rPr>
                        <a:t>1.163</a:t>
                      </a:r>
                      <a:endParaRPr lang="en-IN" sz="1100" b="0" i="0" u="none" strike="noStrike">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a:effectLst/>
                        </a:rPr>
                        <a:t>425328.58</a:t>
                      </a:r>
                      <a:endParaRPr lang="en-IN" sz="1100" b="0" i="0" u="none" strike="noStrike">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775.495</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endParaRPr lang="en-IN" sz="1100" b="0" i="0" u="none" strike="noStrike" dirty="0">
                        <a:solidFill>
                          <a:srgbClr val="000000"/>
                        </a:solidFill>
                        <a:effectLst/>
                        <a:latin typeface="Cambria" panose="02040503050406030204" pitchFamily="18" charset="0"/>
                      </a:endParaRPr>
                    </a:p>
                  </a:txBody>
                  <a:tcPr marL="4233" marR="4233" marT="4233" marB="0" anchor="ctr"/>
                </a:tc>
                <a:extLst>
                  <a:ext uri="{0D108BD9-81ED-4DB2-BD59-A6C34878D82A}">
                    <a16:rowId xmlns:a16="http://schemas.microsoft.com/office/drawing/2014/main" val="237809394"/>
                  </a:ext>
                </a:extLst>
              </a:tr>
              <a:tr h="270567">
                <a:tc vMerge="1">
                  <a:txBody>
                    <a:bodyPr/>
                    <a:lstStyle/>
                    <a:p>
                      <a:endParaRPr lang="en-IN"/>
                    </a:p>
                  </a:txBody>
                  <a:tcPr/>
                </a:tc>
                <a:tc>
                  <a:txBody>
                    <a:bodyPr/>
                    <a:lstStyle/>
                    <a:p>
                      <a:pPr algn="ctr" fontAlgn="ctr"/>
                      <a:r>
                        <a:rPr lang="en-IN" sz="1100" u="none" strike="noStrike">
                          <a:effectLst/>
                        </a:rPr>
                        <a:t>50.00</a:t>
                      </a:r>
                      <a:endParaRPr lang="en-IN" sz="1100" b="0" i="0" u="none" strike="noStrike">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a:effectLst/>
                        </a:rPr>
                        <a:t>0.00</a:t>
                      </a:r>
                      <a:endParaRPr lang="en-IN" sz="1100" b="0" i="0" u="none" strike="noStrike">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a:effectLst/>
                        </a:rPr>
                        <a:t>16692</a:t>
                      </a:r>
                      <a:endParaRPr lang="en-IN" sz="1100" b="0" i="0" u="none" strike="noStrike">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286</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a:effectLst/>
                        </a:rPr>
                        <a:t>437.6</a:t>
                      </a:r>
                      <a:endParaRPr lang="en-IN" sz="1100" b="0" i="0" u="none" strike="noStrike">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133.39</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5.34</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1637656.02</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0.617</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306919.17</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559.601</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endParaRPr lang="en-IN" sz="1100" b="0" i="0" u="none" strike="noStrike" dirty="0">
                        <a:solidFill>
                          <a:srgbClr val="000000"/>
                        </a:solidFill>
                        <a:effectLst/>
                        <a:latin typeface="Cambria" panose="02040503050406030204" pitchFamily="18" charset="0"/>
                      </a:endParaRPr>
                    </a:p>
                  </a:txBody>
                  <a:tcPr marL="4233" marR="4233" marT="4233" marB="0" anchor="ctr"/>
                </a:tc>
                <a:extLst>
                  <a:ext uri="{0D108BD9-81ED-4DB2-BD59-A6C34878D82A}">
                    <a16:rowId xmlns:a16="http://schemas.microsoft.com/office/drawing/2014/main" val="279815386"/>
                  </a:ext>
                </a:extLst>
              </a:tr>
              <a:tr h="270567">
                <a:tc vMerge="1">
                  <a:txBody>
                    <a:bodyPr/>
                    <a:lstStyle/>
                    <a:p>
                      <a:endParaRPr lang="en-IN"/>
                    </a:p>
                  </a:txBody>
                  <a:tcPr/>
                </a:tc>
                <a:tc>
                  <a:txBody>
                    <a:bodyPr/>
                    <a:lstStyle/>
                    <a:p>
                      <a:pPr algn="ctr" fontAlgn="ctr"/>
                      <a:r>
                        <a:rPr lang="en-IN" sz="1100" u="none" strike="noStrike">
                          <a:effectLst/>
                        </a:rPr>
                        <a:t>26.82</a:t>
                      </a:r>
                      <a:endParaRPr lang="en-IN" sz="1100" b="0" i="0" u="none" strike="noStrike">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a:effectLst/>
                        </a:rPr>
                        <a:t>0.00</a:t>
                      </a:r>
                      <a:endParaRPr lang="en-IN" sz="1100" b="0" i="0" u="none" strike="noStrike">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a:effectLst/>
                        </a:rPr>
                        <a:t>16692</a:t>
                      </a:r>
                      <a:endParaRPr lang="en-IN" sz="1100" b="0" i="0" u="none" strike="noStrike">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dirty="0">
                          <a:effectLst/>
                        </a:rPr>
                        <a:t>83</a:t>
                      </a:r>
                      <a:endParaRPr lang="en-IN" sz="1100" b="0" i="0" u="none" strike="noStrike" dirty="0">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a:effectLst/>
                        </a:rPr>
                        <a:t>127.7</a:t>
                      </a:r>
                      <a:endParaRPr lang="en-IN" sz="1100" b="0" i="0" u="none" strike="noStrike">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a:effectLst/>
                        </a:rPr>
                        <a:t>38.93</a:t>
                      </a:r>
                      <a:endParaRPr lang="en-IN" sz="1100" b="0" i="0" u="none" strike="noStrike">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a:effectLst/>
                        </a:rPr>
                        <a:t>2.90</a:t>
                      </a:r>
                      <a:endParaRPr lang="en-IN" sz="1100" b="0" i="0" u="none" strike="noStrike">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a:effectLst/>
                        </a:rPr>
                        <a:t>477948.68</a:t>
                      </a:r>
                      <a:endParaRPr lang="en-IN" sz="1100" b="0" i="0" u="none" strike="noStrike">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a:effectLst/>
                        </a:rPr>
                        <a:t>0.180</a:t>
                      </a:r>
                      <a:endParaRPr lang="en-IN" sz="1100" b="0" i="0" u="none" strike="noStrike">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a:effectLst/>
                        </a:rPr>
                        <a:t>164631.44</a:t>
                      </a:r>
                      <a:endParaRPr lang="en-IN" sz="1100" b="0" i="0" u="none" strike="noStrike">
                        <a:solidFill>
                          <a:srgbClr val="000000"/>
                        </a:solidFill>
                        <a:effectLst/>
                        <a:latin typeface="Cambria" panose="02040503050406030204" pitchFamily="18" charset="0"/>
                      </a:endParaRPr>
                    </a:p>
                  </a:txBody>
                  <a:tcPr marL="4233" marR="4233" marT="4233" marB="0" anchor="ctr"/>
                </a:tc>
                <a:tc>
                  <a:txBody>
                    <a:bodyPr/>
                    <a:lstStyle/>
                    <a:p>
                      <a:pPr algn="ctr" fontAlgn="ctr"/>
                      <a:r>
                        <a:rPr lang="en-IN" sz="1100" u="none" strike="noStrike">
                          <a:effectLst/>
                        </a:rPr>
                        <a:t>300.170</a:t>
                      </a:r>
                      <a:endParaRPr lang="en-IN" sz="1100" b="0" i="0" u="none" strike="noStrike">
                        <a:solidFill>
                          <a:srgbClr val="000000"/>
                        </a:solidFill>
                        <a:effectLst/>
                        <a:latin typeface="Cambria" panose="02040503050406030204" pitchFamily="18" charset="0"/>
                      </a:endParaRPr>
                    </a:p>
                  </a:txBody>
                  <a:tcPr marL="4233" marR="4233" marT="4233" marB="0" anchor="ctr"/>
                </a:tc>
                <a:tc>
                  <a:txBody>
                    <a:bodyPr/>
                    <a:lstStyle/>
                    <a:p>
                      <a:pPr algn="ctr" fontAlgn="ctr"/>
                      <a:endParaRPr lang="en-IN" sz="1100" b="0" i="0" u="none" strike="noStrike" dirty="0">
                        <a:solidFill>
                          <a:srgbClr val="000000"/>
                        </a:solidFill>
                        <a:effectLst/>
                        <a:latin typeface="Cambria" panose="02040503050406030204" pitchFamily="18" charset="0"/>
                      </a:endParaRPr>
                    </a:p>
                  </a:txBody>
                  <a:tcPr marL="4233" marR="4233" marT="4233" marB="0" anchor="ctr"/>
                </a:tc>
                <a:extLst>
                  <a:ext uri="{0D108BD9-81ED-4DB2-BD59-A6C34878D82A}">
                    <a16:rowId xmlns:a16="http://schemas.microsoft.com/office/drawing/2014/main" val="3426615954"/>
                  </a:ext>
                </a:extLst>
              </a:tr>
            </a:tbl>
          </a:graphicData>
        </a:graphic>
      </p:graphicFrame>
    </p:spTree>
    <p:extLst>
      <p:ext uri="{BB962C8B-B14F-4D97-AF65-F5344CB8AC3E}">
        <p14:creationId xmlns:p14="http://schemas.microsoft.com/office/powerpoint/2010/main" val="2302971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0EEFE-E05B-DB41-47EC-1875BA9C1D3D}"/>
              </a:ext>
            </a:extLst>
          </p:cNvPr>
          <p:cNvSpPr>
            <a:spLocks noGrp="1"/>
          </p:cNvSpPr>
          <p:nvPr>
            <p:ph type="title"/>
          </p:nvPr>
        </p:nvSpPr>
        <p:spPr>
          <a:xfrm>
            <a:off x="1585441" y="434832"/>
            <a:ext cx="7958331" cy="1077229"/>
          </a:xfrm>
        </p:spPr>
        <p:txBody>
          <a:bodyPr/>
          <a:lstStyle/>
          <a:p>
            <a:pPr algn="ctr"/>
            <a:r>
              <a:rPr lang="en-IN" sz="3600" b="1" i="1" dirty="0">
                <a:solidFill>
                  <a:schemeClr val="accent1">
                    <a:lumMod val="20000"/>
                    <a:lumOff val="80000"/>
                  </a:schemeClr>
                </a:solidFill>
                <a:latin typeface="Aparajita" panose="02020603050405020304" pitchFamily="18" charset="0"/>
                <a:cs typeface="Aparajita" panose="02020603050405020304" pitchFamily="18" charset="0"/>
              </a:rPr>
              <a:t>CRUISE CONTROL</a:t>
            </a:r>
            <a:endParaRPr lang="en-IN" dirty="0"/>
          </a:p>
        </p:txBody>
      </p:sp>
      <p:pic>
        <p:nvPicPr>
          <p:cNvPr id="3" name="Picture 2">
            <a:extLst>
              <a:ext uri="{FF2B5EF4-FFF2-40B4-BE49-F238E27FC236}">
                <a16:creationId xmlns:a16="http://schemas.microsoft.com/office/drawing/2014/main" id="{7327720B-6DAE-9E19-5022-2DE78E54EBC9}"/>
              </a:ext>
            </a:extLst>
          </p:cNvPr>
          <p:cNvPicPr>
            <a:picLocks noChangeAspect="1"/>
          </p:cNvPicPr>
          <p:nvPr/>
        </p:nvPicPr>
        <p:blipFill>
          <a:blip r:embed="rId2"/>
          <a:stretch>
            <a:fillRect/>
          </a:stretch>
        </p:blipFill>
        <p:spPr>
          <a:xfrm>
            <a:off x="326571" y="1568049"/>
            <a:ext cx="2072763" cy="5022325"/>
          </a:xfrm>
          <a:prstGeom prst="rect">
            <a:avLst/>
          </a:prstGeom>
        </p:spPr>
      </p:pic>
      <p:sp>
        <p:nvSpPr>
          <p:cNvPr id="5" name="TextBox 4">
            <a:extLst>
              <a:ext uri="{FF2B5EF4-FFF2-40B4-BE49-F238E27FC236}">
                <a16:creationId xmlns:a16="http://schemas.microsoft.com/office/drawing/2014/main" id="{6E97192E-F6F1-68C7-C18C-B0C8FC44F2BA}"/>
              </a:ext>
            </a:extLst>
          </p:cNvPr>
          <p:cNvSpPr txBox="1"/>
          <p:nvPr/>
        </p:nvSpPr>
        <p:spPr>
          <a:xfrm>
            <a:off x="2575248" y="1512061"/>
            <a:ext cx="7958331" cy="5078313"/>
          </a:xfrm>
          <a:prstGeom prst="rect">
            <a:avLst/>
          </a:prstGeom>
          <a:noFill/>
        </p:spPr>
        <p:txBody>
          <a:bodyPr wrap="square">
            <a:spAutoFit/>
          </a:bodyPr>
          <a:lstStyle/>
          <a:p>
            <a:r>
              <a:rPr lang="en-US" sz="1800" b="1" dirty="0"/>
              <a:t>Constant velocity control: </a:t>
            </a:r>
            <a:r>
              <a:rPr lang="en-US" sz="1800" dirty="0"/>
              <a:t>when there are no vehicles straight ahead, or when there is a large distance between the driver’s vehicle and the preceding vehicle, the system maintains a constant vehicle velocity.</a:t>
            </a:r>
          </a:p>
          <a:p>
            <a:r>
              <a:rPr lang="en-US" sz="1800" b="1" dirty="0"/>
              <a:t>Deceleration control: </a:t>
            </a:r>
            <a:r>
              <a:rPr lang="en-US" sz="1800" dirty="0"/>
              <a:t>when a vehicle traveling ahead at a slower speed is detected, the system uses the throttle to decelerate the driver’s vehicle. If this deceleration is insufficient, the system uses the brake to decelerate the vehicle.</a:t>
            </a:r>
          </a:p>
          <a:p>
            <a:r>
              <a:rPr lang="en-US" sz="1800" b="1" dirty="0"/>
              <a:t>Following control</a:t>
            </a:r>
            <a:r>
              <a:rPr lang="en-US" sz="1800" dirty="0"/>
              <a:t>: when the driver’s vehicle is following behind the preceding vehicle, the system controls the throttle and brake so that the time interval between the vehicles (which corresponds to a distance between the vehicles that is proportional to the velocity of the driver’s vehicle) is the time which was set by the driver.</a:t>
            </a:r>
          </a:p>
          <a:p>
            <a:r>
              <a:rPr lang="en-US" sz="1800" b="1" dirty="0"/>
              <a:t>Acceleration control</a:t>
            </a:r>
            <a:r>
              <a:rPr lang="en-US" sz="1800" dirty="0"/>
              <a:t>: when, due to a lane change, there is no longer a vehicle ahead of the driver’s vehicle, the system accelerates the vehicle up to the velocity set by the driver, and then maintains a constant velocity. Furthermore, when the driver’s vehicle approaches a vehicle ahead of it without slowing down enough, an alert buzzer and display prompt the driver to apply the brakes or take other appropriate action.</a:t>
            </a:r>
            <a:endParaRPr lang="en-IN" sz="1800" dirty="0"/>
          </a:p>
        </p:txBody>
      </p:sp>
    </p:spTree>
    <p:extLst>
      <p:ext uri="{BB962C8B-B14F-4D97-AF65-F5344CB8AC3E}">
        <p14:creationId xmlns:p14="http://schemas.microsoft.com/office/powerpoint/2010/main" val="4264650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8EE27-FE91-8C8E-1A6B-AADF4EC0BECD}"/>
              </a:ext>
            </a:extLst>
          </p:cNvPr>
          <p:cNvSpPr>
            <a:spLocks noGrp="1"/>
          </p:cNvSpPr>
          <p:nvPr>
            <p:ph type="title"/>
          </p:nvPr>
        </p:nvSpPr>
        <p:spPr/>
        <p:txBody>
          <a:bodyPr/>
          <a:lstStyle/>
          <a:p>
            <a:r>
              <a:rPr lang="en-US" sz="3600" b="1" i="1" dirty="0">
                <a:latin typeface="Aparajita" panose="020B0502040204020203" pitchFamily="18" charset="0"/>
                <a:cs typeface="Aparajita" panose="020B0502040204020203" pitchFamily="18" charset="0"/>
              </a:rPr>
              <a:t>LAYOUT AND SYSTEM CONFIGURATION</a:t>
            </a:r>
            <a:endParaRPr lang="en-IN" i="1" dirty="0"/>
          </a:p>
        </p:txBody>
      </p:sp>
      <p:pic>
        <p:nvPicPr>
          <p:cNvPr id="3" name="Picture 2">
            <a:extLst>
              <a:ext uri="{FF2B5EF4-FFF2-40B4-BE49-F238E27FC236}">
                <a16:creationId xmlns:a16="http://schemas.microsoft.com/office/drawing/2014/main" id="{20762155-DE77-BC69-CFCE-5D08E66C8ECA}"/>
              </a:ext>
            </a:extLst>
          </p:cNvPr>
          <p:cNvPicPr>
            <a:picLocks noChangeAspect="1"/>
          </p:cNvPicPr>
          <p:nvPr/>
        </p:nvPicPr>
        <p:blipFill>
          <a:blip r:embed="rId2"/>
          <a:stretch>
            <a:fillRect/>
          </a:stretch>
        </p:blipFill>
        <p:spPr>
          <a:xfrm>
            <a:off x="1204015" y="2286000"/>
            <a:ext cx="5032319" cy="3871454"/>
          </a:xfrm>
          <a:prstGeom prst="rect">
            <a:avLst/>
          </a:prstGeom>
        </p:spPr>
      </p:pic>
      <p:pic>
        <p:nvPicPr>
          <p:cNvPr id="4" name="Picture 3">
            <a:extLst>
              <a:ext uri="{FF2B5EF4-FFF2-40B4-BE49-F238E27FC236}">
                <a16:creationId xmlns:a16="http://schemas.microsoft.com/office/drawing/2014/main" id="{94E98BB0-DC01-28AA-80EE-2E4CCC73CC9F}"/>
              </a:ext>
            </a:extLst>
          </p:cNvPr>
          <p:cNvPicPr>
            <a:picLocks noChangeAspect="1"/>
          </p:cNvPicPr>
          <p:nvPr/>
        </p:nvPicPr>
        <p:blipFill>
          <a:blip r:embed="rId3"/>
          <a:stretch>
            <a:fillRect/>
          </a:stretch>
        </p:blipFill>
        <p:spPr>
          <a:xfrm>
            <a:off x="6758379" y="2286000"/>
            <a:ext cx="4076857" cy="4048348"/>
          </a:xfrm>
          <a:prstGeom prst="rect">
            <a:avLst/>
          </a:prstGeom>
        </p:spPr>
      </p:pic>
    </p:spTree>
    <p:extLst>
      <p:ext uri="{BB962C8B-B14F-4D97-AF65-F5344CB8AC3E}">
        <p14:creationId xmlns:p14="http://schemas.microsoft.com/office/powerpoint/2010/main" val="1010239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07D1-5D6C-5D43-12EC-F23B3151485C}"/>
              </a:ext>
            </a:extLst>
          </p:cNvPr>
          <p:cNvSpPr>
            <a:spLocks noGrp="1"/>
          </p:cNvSpPr>
          <p:nvPr>
            <p:ph type="title"/>
          </p:nvPr>
        </p:nvSpPr>
        <p:spPr/>
        <p:txBody>
          <a:bodyPr/>
          <a:lstStyle/>
          <a:p>
            <a:pPr algn="ctr"/>
            <a:r>
              <a:rPr lang="en-US" sz="3200" b="1" i="1" dirty="0">
                <a:latin typeface="Aparajita" panose="020B0502040204020203" pitchFamily="18" charset="0"/>
                <a:cs typeface="Aparajita" panose="020B0502040204020203" pitchFamily="18" charset="0"/>
              </a:rPr>
              <a:t>CONTROL BLOCK DIAGRAM AND DETECTION OF PRECIDING VEHICLE</a:t>
            </a:r>
            <a:endParaRPr lang="en-IN" i="1" dirty="0"/>
          </a:p>
        </p:txBody>
      </p:sp>
      <p:pic>
        <p:nvPicPr>
          <p:cNvPr id="3" name="Picture 2">
            <a:extLst>
              <a:ext uri="{FF2B5EF4-FFF2-40B4-BE49-F238E27FC236}">
                <a16:creationId xmlns:a16="http://schemas.microsoft.com/office/drawing/2014/main" id="{943156C6-EBD7-DB7C-09FA-2D08F4171439}"/>
              </a:ext>
            </a:extLst>
          </p:cNvPr>
          <p:cNvPicPr>
            <a:picLocks noChangeAspect="1"/>
          </p:cNvPicPr>
          <p:nvPr/>
        </p:nvPicPr>
        <p:blipFill>
          <a:blip r:embed="rId2"/>
          <a:stretch>
            <a:fillRect/>
          </a:stretch>
        </p:blipFill>
        <p:spPr>
          <a:xfrm>
            <a:off x="1124370" y="2209111"/>
            <a:ext cx="4672132" cy="3840833"/>
          </a:xfrm>
          <a:prstGeom prst="rect">
            <a:avLst/>
          </a:prstGeom>
        </p:spPr>
      </p:pic>
      <p:pic>
        <p:nvPicPr>
          <p:cNvPr id="4" name="Picture 3">
            <a:extLst>
              <a:ext uri="{FF2B5EF4-FFF2-40B4-BE49-F238E27FC236}">
                <a16:creationId xmlns:a16="http://schemas.microsoft.com/office/drawing/2014/main" id="{18F09220-48DC-E036-BFC0-29D15A8E8159}"/>
              </a:ext>
            </a:extLst>
          </p:cNvPr>
          <p:cNvPicPr>
            <a:picLocks noChangeAspect="1"/>
          </p:cNvPicPr>
          <p:nvPr/>
        </p:nvPicPr>
        <p:blipFill>
          <a:blip r:embed="rId3"/>
          <a:stretch>
            <a:fillRect/>
          </a:stretch>
        </p:blipFill>
        <p:spPr>
          <a:xfrm>
            <a:off x="5915740" y="2209111"/>
            <a:ext cx="5279697" cy="3840832"/>
          </a:xfrm>
          <a:prstGeom prst="rect">
            <a:avLst/>
          </a:prstGeom>
        </p:spPr>
      </p:pic>
    </p:spTree>
    <p:extLst>
      <p:ext uri="{BB962C8B-B14F-4D97-AF65-F5344CB8AC3E}">
        <p14:creationId xmlns:p14="http://schemas.microsoft.com/office/powerpoint/2010/main" val="2868512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972AE7-09FB-98B3-26C6-7FEF04C0ADFA}"/>
              </a:ext>
            </a:extLst>
          </p:cNvPr>
          <p:cNvPicPr>
            <a:picLocks noChangeAspect="1"/>
          </p:cNvPicPr>
          <p:nvPr/>
        </p:nvPicPr>
        <p:blipFill>
          <a:blip r:embed="rId2"/>
          <a:stretch>
            <a:fillRect/>
          </a:stretch>
        </p:blipFill>
        <p:spPr>
          <a:xfrm>
            <a:off x="1535976" y="2353812"/>
            <a:ext cx="4327706" cy="3151250"/>
          </a:xfrm>
          <a:prstGeom prst="rect">
            <a:avLst/>
          </a:prstGeom>
        </p:spPr>
      </p:pic>
      <p:pic>
        <p:nvPicPr>
          <p:cNvPr id="4" name="Picture 3">
            <a:extLst>
              <a:ext uri="{FF2B5EF4-FFF2-40B4-BE49-F238E27FC236}">
                <a16:creationId xmlns:a16="http://schemas.microsoft.com/office/drawing/2014/main" id="{8E45C9A7-9132-C8AA-2DF8-A0C3B79C8078}"/>
              </a:ext>
            </a:extLst>
          </p:cNvPr>
          <p:cNvPicPr>
            <a:picLocks noChangeAspect="1"/>
          </p:cNvPicPr>
          <p:nvPr/>
        </p:nvPicPr>
        <p:blipFill>
          <a:blip r:embed="rId3"/>
          <a:stretch>
            <a:fillRect/>
          </a:stretch>
        </p:blipFill>
        <p:spPr>
          <a:xfrm>
            <a:off x="2411937" y="5774256"/>
            <a:ext cx="2575783" cy="769687"/>
          </a:xfrm>
          <a:prstGeom prst="rect">
            <a:avLst/>
          </a:prstGeom>
        </p:spPr>
      </p:pic>
      <p:sp>
        <p:nvSpPr>
          <p:cNvPr id="6" name="TextBox 5">
            <a:extLst>
              <a:ext uri="{FF2B5EF4-FFF2-40B4-BE49-F238E27FC236}">
                <a16:creationId xmlns:a16="http://schemas.microsoft.com/office/drawing/2014/main" id="{B5EF6F7D-5349-418E-DEA9-28326D410734}"/>
              </a:ext>
            </a:extLst>
          </p:cNvPr>
          <p:cNvSpPr txBox="1"/>
          <p:nvPr/>
        </p:nvSpPr>
        <p:spPr>
          <a:xfrm>
            <a:off x="1005374" y="1295885"/>
            <a:ext cx="4695630" cy="923330"/>
          </a:xfrm>
          <a:prstGeom prst="rect">
            <a:avLst/>
          </a:prstGeom>
          <a:noFill/>
        </p:spPr>
        <p:txBody>
          <a:bodyPr wrap="square">
            <a:spAutoFit/>
          </a:bodyPr>
          <a:lstStyle/>
          <a:p>
            <a:r>
              <a:rPr lang="en-US" b="1" dirty="0"/>
              <a:t>RELATIONSHIP BETWEEN AMOUNT OF CENTER TRAVEL L AND THE VEHICLE VELOCITY</a:t>
            </a:r>
            <a:endParaRPr lang="en-IN" b="1" dirty="0"/>
          </a:p>
        </p:txBody>
      </p:sp>
      <p:pic>
        <p:nvPicPr>
          <p:cNvPr id="7" name="Picture 6">
            <a:extLst>
              <a:ext uri="{FF2B5EF4-FFF2-40B4-BE49-F238E27FC236}">
                <a16:creationId xmlns:a16="http://schemas.microsoft.com/office/drawing/2014/main" id="{FDFC61E8-F1D7-8A09-1D29-5F28150DB380}"/>
              </a:ext>
            </a:extLst>
          </p:cNvPr>
          <p:cNvPicPr>
            <a:picLocks noChangeAspect="1"/>
          </p:cNvPicPr>
          <p:nvPr/>
        </p:nvPicPr>
        <p:blipFill>
          <a:blip r:embed="rId4"/>
          <a:stretch>
            <a:fillRect/>
          </a:stretch>
        </p:blipFill>
        <p:spPr>
          <a:xfrm>
            <a:off x="7136847" y="2353812"/>
            <a:ext cx="3957251" cy="3151250"/>
          </a:xfrm>
          <a:prstGeom prst="rect">
            <a:avLst/>
          </a:prstGeom>
        </p:spPr>
      </p:pic>
      <p:sp>
        <p:nvSpPr>
          <p:cNvPr id="9" name="TextBox 8">
            <a:extLst>
              <a:ext uri="{FF2B5EF4-FFF2-40B4-BE49-F238E27FC236}">
                <a16:creationId xmlns:a16="http://schemas.microsoft.com/office/drawing/2014/main" id="{407485E6-332D-90C3-DEC3-7AB4838158EF}"/>
              </a:ext>
            </a:extLst>
          </p:cNvPr>
          <p:cNvSpPr txBox="1"/>
          <p:nvPr/>
        </p:nvSpPr>
        <p:spPr>
          <a:xfrm>
            <a:off x="7051610" y="1352938"/>
            <a:ext cx="4327706" cy="923330"/>
          </a:xfrm>
          <a:prstGeom prst="rect">
            <a:avLst/>
          </a:prstGeom>
          <a:noFill/>
        </p:spPr>
        <p:txBody>
          <a:bodyPr wrap="square">
            <a:spAutoFit/>
          </a:bodyPr>
          <a:lstStyle/>
          <a:p>
            <a:r>
              <a:rPr lang="en-US" sz="1800" b="1" dirty="0"/>
              <a:t>RELATION BETWEEN AMOUNT OF CORRECTION AND CORNERING RADIUS</a:t>
            </a:r>
            <a:endParaRPr lang="en-IN" sz="1800" b="1" dirty="0"/>
          </a:p>
        </p:txBody>
      </p:sp>
    </p:spTree>
    <p:extLst>
      <p:ext uri="{BB962C8B-B14F-4D97-AF65-F5344CB8AC3E}">
        <p14:creationId xmlns:p14="http://schemas.microsoft.com/office/powerpoint/2010/main" val="1386398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1DADBF-E77B-4939-530C-478FCDF5E776}"/>
              </a:ext>
            </a:extLst>
          </p:cNvPr>
          <p:cNvSpPr txBox="1"/>
          <p:nvPr/>
        </p:nvSpPr>
        <p:spPr>
          <a:xfrm>
            <a:off x="2267339" y="1833695"/>
            <a:ext cx="8612155" cy="3693319"/>
          </a:xfrm>
          <a:prstGeom prst="rect">
            <a:avLst/>
          </a:prstGeom>
          <a:noFill/>
        </p:spPr>
        <p:txBody>
          <a:bodyPr wrap="square">
            <a:spAutoFit/>
          </a:bodyPr>
          <a:lstStyle/>
          <a:p>
            <a:pPr marL="285750" indent="-285750">
              <a:buFont typeface="Wingdings" panose="05000000000000000000" pitchFamily="2" charset="2"/>
              <a:buChar char="q"/>
            </a:pPr>
            <a:r>
              <a:rPr lang="en-US" sz="1800" dirty="0"/>
              <a:t>Improving the preceding vehicle lock-on performance by improving the Millimeter Wave Radar unit and making full use of object identification logic and path estimation logic resulted in improved driving stability. This performance was achieved even on an expressway with continuous sharp turns in a mountainous region, or an expressway with multiple lanes and heavy traffic in an urban area. The preceding vehicle identification performance was approximately the same as or better than the performance of other such systems in the industry. </a:t>
            </a:r>
          </a:p>
          <a:p>
            <a:pPr marL="285750" indent="-285750">
              <a:buFont typeface="Wingdings" panose="05000000000000000000" pitchFamily="2" charset="2"/>
              <a:buChar char="q"/>
            </a:pPr>
            <a:r>
              <a:rPr lang="en-US" sz="1800" dirty="0"/>
              <a:t>For the acceleration/deceleration performance, which has a large effect on occupant comfort, when the lane was changed during tracking and the preceding vehicle sped up, the acceleration performance satisfied the need for a smooth feeling of acceleration with a short response delay.</a:t>
            </a:r>
          </a:p>
          <a:p>
            <a:pPr marL="285750" indent="-285750">
              <a:buFont typeface="Wingdings" panose="05000000000000000000" pitchFamily="2" charset="2"/>
              <a:buChar char="q"/>
            </a:pPr>
            <a:r>
              <a:rPr lang="en-US" sz="1800" dirty="0"/>
              <a:t> Conversely, when the driver’s vehicle caught up with the preceding vehicle, a smooth and comfortable feeling of deceleration was achieved.</a:t>
            </a:r>
            <a:endParaRPr lang="en-IN" sz="1800" dirty="0"/>
          </a:p>
        </p:txBody>
      </p:sp>
      <p:sp>
        <p:nvSpPr>
          <p:cNvPr id="6" name="Title 5">
            <a:extLst>
              <a:ext uri="{FF2B5EF4-FFF2-40B4-BE49-F238E27FC236}">
                <a16:creationId xmlns:a16="http://schemas.microsoft.com/office/drawing/2014/main" id="{948F11E0-21C1-770B-6475-DA8B42F202D3}"/>
              </a:ext>
            </a:extLst>
          </p:cNvPr>
          <p:cNvSpPr>
            <a:spLocks noGrp="1"/>
          </p:cNvSpPr>
          <p:nvPr>
            <p:ph type="title"/>
          </p:nvPr>
        </p:nvSpPr>
        <p:spPr/>
        <p:txBody>
          <a:bodyPr/>
          <a:lstStyle/>
          <a:p>
            <a:pPr algn="ctr"/>
            <a:r>
              <a:rPr kumimoji="0" lang="en-IN" sz="3600" b="1" i="1" u="none" strike="noStrike" kern="1200" cap="none" spc="0" normalizeH="0" baseline="0" noProof="0" dirty="0">
                <a:ln>
                  <a:noFill/>
                </a:ln>
                <a:solidFill>
                  <a:srgbClr val="A1D68B">
                    <a:lumMod val="20000"/>
                    <a:lumOff val="80000"/>
                  </a:srgbClr>
                </a:solidFill>
                <a:effectLst/>
                <a:uLnTx/>
                <a:uFillTx/>
                <a:latin typeface="Aparajita" panose="02020603050405020304" pitchFamily="18" charset="0"/>
                <a:ea typeface="+mj-ea"/>
                <a:cs typeface="Aparajita" panose="02020603050405020304" pitchFamily="18" charset="0"/>
              </a:rPr>
              <a:t>CONCLUSION</a:t>
            </a:r>
            <a:endParaRPr lang="en-IN" dirty="0"/>
          </a:p>
        </p:txBody>
      </p:sp>
    </p:spTree>
    <p:extLst>
      <p:ext uri="{BB962C8B-B14F-4D97-AF65-F5344CB8AC3E}">
        <p14:creationId xmlns:p14="http://schemas.microsoft.com/office/powerpoint/2010/main" val="1952251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lum/>
          </a:blip>
          <a:srcRect/>
          <a:stretch>
            <a:fillRect l="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49D07-3E3A-143B-C31B-9ACADABA819B}"/>
              </a:ext>
            </a:extLst>
          </p:cNvPr>
          <p:cNvSpPr>
            <a:spLocks noGrp="1"/>
          </p:cNvSpPr>
          <p:nvPr>
            <p:ph type="title"/>
          </p:nvPr>
        </p:nvSpPr>
        <p:spPr>
          <a:xfrm>
            <a:off x="1464906" y="808056"/>
            <a:ext cx="8929397" cy="1077229"/>
          </a:xfrm>
        </p:spPr>
        <p:txBody>
          <a:bodyPr>
            <a:noAutofit/>
          </a:bodyPr>
          <a:lstStyle/>
          <a:p>
            <a:r>
              <a:rPr lang="en-IN" sz="4000" b="1" i="1" u="sng" dirty="0">
                <a:latin typeface="Aparajita" panose="02020603050405020304" pitchFamily="18" charset="0"/>
                <a:cs typeface="Aparajita" panose="02020603050405020304" pitchFamily="18" charset="0"/>
              </a:rPr>
              <a:t>LONGITUDINAL ACCELERATION ANALYSIS</a:t>
            </a:r>
          </a:p>
        </p:txBody>
      </p:sp>
      <p:pic>
        <p:nvPicPr>
          <p:cNvPr id="5" name="Content Placeholder 4">
            <a:extLst>
              <a:ext uri="{FF2B5EF4-FFF2-40B4-BE49-F238E27FC236}">
                <a16:creationId xmlns:a16="http://schemas.microsoft.com/office/drawing/2014/main" id="{00B5EE7A-AFE0-0746-F6C7-6F0A146B1900}"/>
              </a:ext>
            </a:extLst>
          </p:cNvPr>
          <p:cNvPicPr>
            <a:picLocks noGrp="1" noChangeAspect="1"/>
          </p:cNvPicPr>
          <p:nvPr>
            <p:ph idx="1"/>
          </p:nvPr>
        </p:nvPicPr>
        <p:blipFill>
          <a:blip r:embed="rId3">
            <a:extLst>
              <a:ext uri="{837473B0-CC2E-450A-ABE3-18F120FF3D39}">
                <a1611:picAttrSrcUrl xmlns:a1611="http://schemas.microsoft.com/office/drawing/2016/11/main" r:id="rId4"/>
              </a:ext>
            </a:extLst>
          </a:blip>
          <a:stretch>
            <a:fillRect/>
          </a:stretch>
        </p:blipFill>
        <p:spPr>
          <a:xfrm>
            <a:off x="7294" y="2866350"/>
            <a:ext cx="6311565" cy="3997325"/>
          </a:xfrm>
        </p:spPr>
      </p:pic>
      <p:sp>
        <p:nvSpPr>
          <p:cNvPr id="6" name="TextBox 5">
            <a:extLst>
              <a:ext uri="{FF2B5EF4-FFF2-40B4-BE49-F238E27FC236}">
                <a16:creationId xmlns:a16="http://schemas.microsoft.com/office/drawing/2014/main" id="{E5E1175E-156F-94D5-1762-5B4C74610041}"/>
              </a:ext>
            </a:extLst>
          </p:cNvPr>
          <p:cNvSpPr txBox="1"/>
          <p:nvPr/>
        </p:nvSpPr>
        <p:spPr>
          <a:xfrm>
            <a:off x="0" y="6971378"/>
            <a:ext cx="6311565" cy="230832"/>
          </a:xfrm>
          <a:prstGeom prst="rect">
            <a:avLst/>
          </a:prstGeom>
          <a:noFill/>
        </p:spPr>
        <p:txBody>
          <a:bodyPr wrap="square" rtlCol="0">
            <a:spAutoFit/>
          </a:bodyPr>
          <a:lstStyle/>
          <a:p>
            <a:r>
              <a:rPr lang="en-IN" sz="900">
                <a:hlinkClick r:id="rId4" tooltip="https://commons.wikimedia.org/wiki/File:BMW_3er_(E90)_Facelift_20090720_front.JPG"/>
              </a:rPr>
              <a:t>This Photo</a:t>
            </a:r>
            <a:r>
              <a:rPr lang="en-IN" sz="900"/>
              <a:t> by Unknown Author is licensed under </a:t>
            </a:r>
            <a:r>
              <a:rPr lang="en-IN" sz="900">
                <a:hlinkClick r:id="rId5" tooltip="https://creativecommons.org/licenses/by-sa/3.0/"/>
              </a:rPr>
              <a:t>CC BY-SA</a:t>
            </a:r>
            <a:endParaRPr lang="en-IN" sz="900"/>
          </a:p>
        </p:txBody>
      </p:sp>
      <p:pic>
        <p:nvPicPr>
          <p:cNvPr id="11" name="Graphic 10" descr="Line arrow: Straight with solid fill">
            <a:extLst>
              <a:ext uri="{FF2B5EF4-FFF2-40B4-BE49-F238E27FC236}">
                <a16:creationId xmlns:a16="http://schemas.microsoft.com/office/drawing/2014/main" id="{AC0576CE-DD37-5625-0235-780EE70FECE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24221">
            <a:off x="426980" y="5167591"/>
            <a:ext cx="584068" cy="651683"/>
          </a:xfrm>
          <a:prstGeom prst="rect">
            <a:avLst/>
          </a:prstGeom>
        </p:spPr>
      </p:pic>
      <p:pic>
        <p:nvPicPr>
          <p:cNvPr id="12" name="Picture 11">
            <a:extLst>
              <a:ext uri="{FF2B5EF4-FFF2-40B4-BE49-F238E27FC236}">
                <a16:creationId xmlns:a16="http://schemas.microsoft.com/office/drawing/2014/main" id="{08AC4C7A-1340-927D-2926-DA00304978BD}"/>
              </a:ext>
            </a:extLst>
          </p:cNvPr>
          <p:cNvPicPr>
            <a:picLocks noChangeAspect="1"/>
          </p:cNvPicPr>
          <p:nvPr/>
        </p:nvPicPr>
        <p:blipFill>
          <a:blip r:embed="rId8"/>
          <a:stretch>
            <a:fillRect/>
          </a:stretch>
        </p:blipFill>
        <p:spPr>
          <a:xfrm>
            <a:off x="2424772" y="6179847"/>
            <a:ext cx="711199" cy="737680"/>
          </a:xfrm>
          <a:prstGeom prst="rect">
            <a:avLst/>
          </a:prstGeom>
        </p:spPr>
      </p:pic>
      <p:pic>
        <p:nvPicPr>
          <p:cNvPr id="14" name="Picture 13">
            <a:extLst>
              <a:ext uri="{FF2B5EF4-FFF2-40B4-BE49-F238E27FC236}">
                <a16:creationId xmlns:a16="http://schemas.microsoft.com/office/drawing/2014/main" id="{6849FD6C-B4E1-75BF-79DA-9FC6FB3139A1}"/>
              </a:ext>
            </a:extLst>
          </p:cNvPr>
          <p:cNvPicPr>
            <a:picLocks noChangeAspect="1"/>
          </p:cNvPicPr>
          <p:nvPr/>
        </p:nvPicPr>
        <p:blipFill>
          <a:blip r:embed="rId9"/>
          <a:stretch>
            <a:fillRect/>
          </a:stretch>
        </p:blipFill>
        <p:spPr>
          <a:xfrm rot="10800000">
            <a:off x="-157782" y="4865012"/>
            <a:ext cx="711720" cy="734243"/>
          </a:xfrm>
          <a:prstGeom prst="rect">
            <a:avLst/>
          </a:prstGeom>
        </p:spPr>
      </p:pic>
      <p:pic>
        <p:nvPicPr>
          <p:cNvPr id="15" name="Picture 14">
            <a:extLst>
              <a:ext uri="{FF2B5EF4-FFF2-40B4-BE49-F238E27FC236}">
                <a16:creationId xmlns:a16="http://schemas.microsoft.com/office/drawing/2014/main" id="{E3F60988-6500-FCFE-E4DE-83213E949BEE}"/>
              </a:ext>
            </a:extLst>
          </p:cNvPr>
          <p:cNvPicPr>
            <a:picLocks noChangeAspect="1"/>
          </p:cNvPicPr>
          <p:nvPr/>
        </p:nvPicPr>
        <p:blipFill>
          <a:blip r:embed="rId10"/>
          <a:stretch>
            <a:fillRect/>
          </a:stretch>
        </p:blipFill>
        <p:spPr>
          <a:xfrm>
            <a:off x="1902001" y="5916477"/>
            <a:ext cx="713294" cy="737680"/>
          </a:xfrm>
          <a:prstGeom prst="rect">
            <a:avLst/>
          </a:prstGeom>
        </p:spPr>
      </p:pic>
      <p:sp>
        <p:nvSpPr>
          <p:cNvPr id="3" name="TextBox 2">
            <a:extLst>
              <a:ext uri="{FF2B5EF4-FFF2-40B4-BE49-F238E27FC236}">
                <a16:creationId xmlns:a16="http://schemas.microsoft.com/office/drawing/2014/main" id="{4439CB1C-8B06-7641-16EE-017A76A411D7}"/>
              </a:ext>
            </a:extLst>
          </p:cNvPr>
          <p:cNvSpPr txBox="1"/>
          <p:nvPr/>
        </p:nvSpPr>
        <p:spPr>
          <a:xfrm>
            <a:off x="6484776" y="1885285"/>
            <a:ext cx="4599991" cy="4154984"/>
          </a:xfrm>
          <a:prstGeom prst="rect">
            <a:avLst/>
          </a:prstGeom>
          <a:noFill/>
        </p:spPr>
        <p:txBody>
          <a:bodyPr wrap="square" rtlCol="0">
            <a:spAutoFit/>
          </a:bodyPr>
          <a:lstStyle/>
          <a:p>
            <a:r>
              <a:rPr lang="en-IN" sz="2400" b="1" i="0" dirty="0">
                <a:solidFill>
                  <a:srgbClr val="484848"/>
                </a:solidFill>
                <a:effectLst/>
                <a:latin typeface="LatoGoogle"/>
              </a:rPr>
              <a:t>BMW 2 SERIES GRAN COUPE 220I M SPORT</a:t>
            </a:r>
          </a:p>
          <a:p>
            <a:endParaRPr lang="en-IN" dirty="0"/>
          </a:p>
          <a:p>
            <a:endParaRPr lang="en-IN" dirty="0"/>
          </a:p>
          <a:p>
            <a:endParaRPr lang="en-IN" dirty="0"/>
          </a:p>
          <a:p>
            <a:r>
              <a:rPr lang="en-IN"/>
              <a:t>KERB </a:t>
            </a:r>
            <a:r>
              <a:rPr lang="en-IN" dirty="0"/>
              <a:t>WEIGHT: 1505 kg</a:t>
            </a:r>
          </a:p>
          <a:p>
            <a:r>
              <a:rPr lang="en-IN" dirty="0"/>
              <a:t>WHEELBASE: 2670 mm</a:t>
            </a:r>
          </a:p>
          <a:p>
            <a:r>
              <a:rPr lang="en-IN" dirty="0"/>
              <a:t>MID-HEIGHT: 710 mm</a:t>
            </a:r>
          </a:p>
          <a:p>
            <a:r>
              <a:rPr lang="en-IN" dirty="0"/>
              <a:t>MID-LENTH: 2263 mm</a:t>
            </a:r>
          </a:p>
          <a:p>
            <a:pPr algn="l"/>
            <a:r>
              <a:rPr lang="en-IN" b="0" i="0" dirty="0">
                <a:effectLst/>
              </a:rPr>
              <a:t>GROUND CLEARANCE:152 </a:t>
            </a:r>
            <a:r>
              <a:rPr lang="en-IN" b="0" i="0" dirty="0">
                <a:effectLst/>
                <a:latin typeface="LatoGoogle"/>
              </a:rPr>
              <a:t>mm</a:t>
            </a:r>
          </a:p>
          <a:p>
            <a:pPr algn="l"/>
            <a:r>
              <a:rPr lang="en-IN" dirty="0">
                <a:latin typeface="LatoGoogle"/>
              </a:rPr>
              <a:t>TORQUE: 280 Nm (Petrol)/</a:t>
            </a:r>
          </a:p>
          <a:p>
            <a:pPr algn="l"/>
            <a:r>
              <a:rPr lang="en-IN" dirty="0">
                <a:latin typeface="LatoGoogle"/>
              </a:rPr>
              <a:t>                400 Nm (Diesel)</a:t>
            </a:r>
          </a:p>
          <a:p>
            <a:pPr algn="l"/>
            <a:r>
              <a:rPr lang="en-IN" dirty="0">
                <a:latin typeface="LatoGoogle"/>
              </a:rPr>
              <a:t>POWER: 190hp</a:t>
            </a:r>
            <a:endParaRPr lang="en-IN" b="0" i="0" dirty="0">
              <a:effectLst/>
              <a:latin typeface="LatoGoogle"/>
            </a:endParaRPr>
          </a:p>
          <a:p>
            <a:endParaRPr lang="en-IN" dirty="0"/>
          </a:p>
        </p:txBody>
      </p:sp>
      <p:cxnSp>
        <p:nvCxnSpPr>
          <p:cNvPr id="7" name="Straight Arrow Connector 6">
            <a:extLst>
              <a:ext uri="{FF2B5EF4-FFF2-40B4-BE49-F238E27FC236}">
                <a16:creationId xmlns:a16="http://schemas.microsoft.com/office/drawing/2014/main" id="{17A4525C-0E14-20A1-FC3C-869E8061BE67}"/>
              </a:ext>
            </a:extLst>
          </p:cNvPr>
          <p:cNvCxnSpPr>
            <a:cxnSpLocks/>
          </p:cNvCxnSpPr>
          <p:nvPr/>
        </p:nvCxnSpPr>
        <p:spPr>
          <a:xfrm>
            <a:off x="1250302" y="4544008"/>
            <a:ext cx="0" cy="5263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07583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FF175-6693-A246-EF36-13C99F16B42F}"/>
              </a:ext>
            </a:extLst>
          </p:cNvPr>
          <p:cNvSpPr>
            <a:spLocks noGrp="1"/>
          </p:cNvSpPr>
          <p:nvPr>
            <p:ph type="title"/>
          </p:nvPr>
        </p:nvSpPr>
        <p:spPr/>
        <p:txBody>
          <a:bodyPr>
            <a:normAutofit fontScale="90000"/>
          </a:bodyPr>
          <a:lstStyle/>
          <a:p>
            <a:r>
              <a:rPr lang="en-IN" sz="3600" b="1" dirty="0">
                <a:latin typeface="Aparajita" panose="02020603050405020304" pitchFamily="18" charset="0"/>
                <a:cs typeface="Aparajita" panose="02020603050405020304" pitchFamily="18" charset="0"/>
              </a:rPr>
              <a:t>LONGITUDINAL ACCELERATION ANALYSIS</a:t>
            </a:r>
            <a:endParaRPr lang="en-IN"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BCFE26E4-15B4-BEB4-09D0-35AEC9A0301C}"/>
                  </a:ext>
                </a:extLst>
              </p:cNvPr>
              <p:cNvSpPr>
                <a:spLocks noGrp="1"/>
              </p:cNvSpPr>
              <p:nvPr>
                <p:ph idx="1"/>
              </p:nvPr>
            </p:nvSpPr>
            <p:spPr>
              <a:xfrm>
                <a:off x="3093782" y="1138335"/>
                <a:ext cx="6486410" cy="1744824"/>
              </a:xfrm>
            </p:spPr>
            <p:txBody>
              <a:bodyPr/>
              <a:lstStyle/>
              <a:p>
                <a:pPr marL="457200" lvl="1" indent="0">
                  <a:buNone/>
                </a:pPr>
                <a14:m>
                  <m:oMathPara xmlns:m="http://schemas.openxmlformats.org/officeDocument/2006/math">
                    <m:oMathParaPr>
                      <m:jc m:val="centerGroup"/>
                    </m:oMathParaPr>
                    <m:oMath xmlns:m="http://schemas.openxmlformats.org/officeDocument/2006/math">
                      <m:func>
                        <m:funcPr>
                          <m:ctrlPr>
                            <a:rPr lang="en-IN" b="0" i="1" smtClean="0">
                              <a:latin typeface="Cambria Math" panose="02040503050406030204" pitchFamily="18" charset="0"/>
                            </a:rPr>
                          </m:ctrlPr>
                        </m:funcPr>
                        <m:fName>
                          <m:sSub>
                            <m:sSubPr>
                              <m:ctrlPr>
                                <a:rPr lang="en-IN" b="0" i="1" smtClean="0">
                                  <a:latin typeface="Cambria Math" panose="02040503050406030204" pitchFamily="18" charset="0"/>
                                </a:rPr>
                              </m:ctrlPr>
                            </m:sSubPr>
                            <m:e>
                              <m:r>
                                <a:rPr lang="en-IN" b="0" i="1" smtClean="0">
                                  <a:latin typeface="Cambria Math" panose="02040503050406030204" pitchFamily="18" charset="0"/>
                                </a:rPr>
                                <m:t>𝑚𝑎</m:t>
                              </m:r>
                            </m:e>
                            <m:sub>
                              <m:r>
                                <a:rPr lang="en-IN" b="0" i="1" smtClean="0">
                                  <a:latin typeface="Cambria Math" panose="02040503050406030204" pitchFamily="18" charset="0"/>
                                </a:rPr>
                                <m:t>𝑥</m:t>
                              </m:r>
                            </m:sub>
                          </m:sSub>
                        </m:fName>
                        <m:e>
                          <m:r>
                            <a:rPr lang="en-IN" b="0" i="1" smtClean="0">
                              <a:latin typeface="Cambria Math" panose="02040503050406030204" pitchFamily="18" charset="0"/>
                            </a:rPr>
                            <m:t>=−</m:t>
                          </m:r>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𝑊</m:t>
                                  </m:r>
                                </m:num>
                                <m:den>
                                  <m:r>
                                    <a:rPr lang="en-IN" b="0" i="1" smtClean="0">
                                      <a:latin typeface="Cambria Math" panose="02040503050406030204" pitchFamily="18" charset="0"/>
                                    </a:rPr>
                                    <m:t>𝑔</m:t>
                                  </m:r>
                                </m:den>
                              </m:f>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𝐷</m:t>
                              </m:r>
                            </m:e>
                            <m:sub>
                              <m:r>
                                <a:rPr lang="en-IN" b="0" i="1" smtClean="0">
                                  <a:latin typeface="Cambria Math" panose="02040503050406030204" pitchFamily="18" charset="0"/>
                                </a:rPr>
                                <m:t>𝑥</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𝑥𝑓</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𝑥𝑟</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𝐷</m:t>
                              </m:r>
                            </m:e>
                            <m:sub>
                              <m:r>
                                <a:rPr lang="en-IN" b="0" i="1" smtClean="0">
                                  <a:latin typeface="Cambria Math" panose="02040503050406030204" pitchFamily="18" charset="0"/>
                                </a:rPr>
                                <m:t>𝐴</m:t>
                              </m:r>
                            </m:sub>
                          </m:sSub>
                          <m:r>
                            <a:rPr lang="en-IN" b="0" i="1" smtClean="0">
                              <a:latin typeface="Cambria Math" panose="02040503050406030204" pitchFamily="18" charset="0"/>
                            </a:rPr>
                            <m:t> −</m:t>
                          </m:r>
                          <m:r>
                            <a:rPr lang="en-IN" b="0" i="1" smtClean="0">
                              <a:latin typeface="Cambria Math" panose="02040503050406030204" pitchFamily="18" charset="0"/>
                            </a:rPr>
                            <m:t>𝑅</m:t>
                          </m:r>
                          <m:r>
                            <a:rPr lang="en-IN" b="0" i="1" smtClean="0">
                              <a:latin typeface="Cambria Math" panose="02040503050406030204" pitchFamily="18" charset="0"/>
                            </a:rPr>
                            <m:t>−</m:t>
                          </m:r>
                          <m:r>
                            <a:rPr lang="en-IN" b="0" i="1" smtClean="0">
                              <a:latin typeface="Cambria Math" panose="02040503050406030204" pitchFamily="18" charset="0"/>
                            </a:rPr>
                            <m:t>𝑊</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sin</m:t>
                              </m:r>
                            </m:fName>
                            <m:e>
                              <m:r>
                                <a:rPr lang="en-IN" b="0" i="1" smtClean="0">
                                  <a:latin typeface="Cambria Math" panose="02040503050406030204" pitchFamily="18" charset="0"/>
                                  <a:ea typeface="Cambria Math" panose="02040503050406030204" pitchFamily="18" charset="0"/>
                                </a:rPr>
                                <m:t>𝜃</m:t>
                              </m:r>
                            </m:e>
                          </m:func>
                        </m:e>
                      </m:func>
                    </m:oMath>
                  </m:oMathPara>
                </a14:m>
                <a:endParaRPr lang="en-IN" dirty="0"/>
              </a:p>
            </p:txBody>
          </p:sp>
        </mc:Choice>
        <mc:Fallback xmlns="">
          <p:sp>
            <p:nvSpPr>
              <p:cNvPr id="6" name="Content Placeholder 5">
                <a:extLst>
                  <a:ext uri="{FF2B5EF4-FFF2-40B4-BE49-F238E27FC236}">
                    <a16:creationId xmlns:a16="http://schemas.microsoft.com/office/drawing/2014/main" id="{BCFE26E4-15B4-BEB4-09D0-35AEC9A0301C}"/>
                  </a:ext>
                </a:extLst>
              </p:cNvPr>
              <p:cNvSpPr>
                <a:spLocks noGrp="1" noRot="1" noChangeAspect="1" noMove="1" noResize="1" noEditPoints="1" noAdjustHandles="1" noChangeArrowheads="1" noChangeShapeType="1" noTextEdit="1"/>
              </p:cNvSpPr>
              <p:nvPr>
                <p:ph idx="1"/>
              </p:nvPr>
            </p:nvSpPr>
            <p:spPr>
              <a:xfrm>
                <a:off x="3093782" y="1138335"/>
                <a:ext cx="6486410" cy="1744824"/>
              </a:xfr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301F2CE-11C1-5748-024C-A94486E0F7A8}"/>
                  </a:ext>
                </a:extLst>
              </p:cNvPr>
              <p:cNvSpPr txBox="1"/>
              <p:nvPr/>
            </p:nvSpPr>
            <p:spPr>
              <a:xfrm>
                <a:off x="1661437" y="4792658"/>
                <a:ext cx="1681249" cy="430567"/>
              </a:xfrm>
              <a:prstGeom prst="rect">
                <a:avLst/>
              </a:prstGeom>
              <a:noFill/>
            </p:spPr>
            <p:txBody>
              <a:bodyPr wrap="square" lIns="0" tIns="0" rIns="0" bIns="0" rtlCol="0">
                <a:spAutoFit/>
              </a:bodyPr>
              <a:lstStyle/>
              <a:p>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𝑟</m:t>
                        </m:r>
                      </m:sub>
                    </m:sSub>
                    <m:r>
                      <a:rPr lang="en-IN" b="0" i="1" smtClean="0">
                        <a:latin typeface="Cambria Math" panose="02040503050406030204" pitchFamily="18" charset="0"/>
                      </a:rPr>
                      <m:t>=</m:t>
                    </m:r>
                    <m:r>
                      <a:rPr lang="en-IN" b="0" i="1" smtClean="0">
                        <a:latin typeface="Cambria Math" panose="02040503050406030204" pitchFamily="18" charset="0"/>
                      </a:rPr>
                      <m:t>𝑊</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𝑏</m:t>
                        </m:r>
                      </m:num>
                      <m:den>
                        <m:r>
                          <a:rPr lang="en-IN" b="0" i="1" smtClean="0">
                            <a:latin typeface="Cambria Math" panose="02040503050406030204" pitchFamily="18" charset="0"/>
                          </a:rPr>
                          <m:t>𝐿</m:t>
                        </m:r>
                      </m:den>
                    </m:f>
                  </m:oMath>
                </a14:m>
                <a:r>
                  <a:rPr lang="en-IN" dirty="0"/>
                  <a:t> - </a:t>
                </a:r>
                <a14:m>
                  <m:oMath xmlns:m="http://schemas.openxmlformats.org/officeDocument/2006/math">
                    <m:f>
                      <m:fPr>
                        <m:ctrlPr>
                          <a:rPr lang="en-IN"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𝑥</m:t>
                            </m:r>
                          </m:sub>
                        </m:sSub>
                        <m:r>
                          <a:rPr lang="en-IN" b="0" i="1" smtClean="0">
                            <a:latin typeface="Cambria Math" panose="02040503050406030204" pitchFamily="18" charset="0"/>
                          </a:rPr>
                          <m:t>h</m:t>
                        </m:r>
                      </m:num>
                      <m:den>
                        <m:r>
                          <a:rPr lang="en-IN" b="0" i="1" smtClean="0">
                            <a:latin typeface="Cambria Math" panose="02040503050406030204" pitchFamily="18" charset="0"/>
                          </a:rPr>
                          <m:t>𝑔𝐿</m:t>
                        </m:r>
                      </m:den>
                    </m:f>
                    <m:r>
                      <a:rPr lang="en-IN" b="0" i="1" smtClean="0">
                        <a:latin typeface="Cambria Math" panose="02040503050406030204" pitchFamily="18" charset="0"/>
                      </a:rPr>
                      <m:t>)</m:t>
                    </m:r>
                  </m:oMath>
                </a14:m>
                <a:endParaRPr lang="en-IN" dirty="0"/>
              </a:p>
            </p:txBody>
          </p:sp>
        </mc:Choice>
        <mc:Fallback xmlns="">
          <p:sp>
            <p:nvSpPr>
              <p:cNvPr id="3" name="TextBox 2">
                <a:extLst>
                  <a:ext uri="{FF2B5EF4-FFF2-40B4-BE49-F238E27FC236}">
                    <a16:creationId xmlns:a16="http://schemas.microsoft.com/office/drawing/2014/main" id="{B301F2CE-11C1-5748-024C-A94486E0F7A8}"/>
                  </a:ext>
                </a:extLst>
              </p:cNvPr>
              <p:cNvSpPr txBox="1">
                <a:spLocks noRot="1" noChangeAspect="1" noMove="1" noResize="1" noEditPoints="1" noAdjustHandles="1" noChangeArrowheads="1" noChangeShapeType="1" noTextEdit="1"/>
              </p:cNvSpPr>
              <p:nvPr/>
            </p:nvSpPr>
            <p:spPr>
              <a:xfrm>
                <a:off x="1661437" y="4792658"/>
                <a:ext cx="1681249" cy="430567"/>
              </a:xfrm>
              <a:prstGeom prst="rect">
                <a:avLst/>
              </a:prstGeom>
              <a:blipFill>
                <a:blip r:embed="rId4"/>
                <a:stretch>
                  <a:fillRect l="-5091" t="-4225" r="-2182" b="-18310"/>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AAB77339-C58A-572E-1070-0AD46A7E5380}"/>
              </a:ext>
            </a:extLst>
          </p:cNvPr>
          <p:cNvPicPr>
            <a:picLocks noChangeAspect="1"/>
          </p:cNvPicPr>
          <p:nvPr/>
        </p:nvPicPr>
        <p:blipFill>
          <a:blip r:embed="rId5"/>
          <a:stretch>
            <a:fillRect/>
          </a:stretch>
        </p:blipFill>
        <p:spPr>
          <a:xfrm>
            <a:off x="1599775" y="4241600"/>
            <a:ext cx="1804572" cy="524301"/>
          </a:xfrm>
          <a:prstGeom prst="rect">
            <a:avLst/>
          </a:prstGeom>
        </p:spPr>
      </p:pic>
      <p:sp>
        <p:nvSpPr>
          <p:cNvPr id="5" name="TextBox 4">
            <a:extLst>
              <a:ext uri="{FF2B5EF4-FFF2-40B4-BE49-F238E27FC236}">
                <a16:creationId xmlns:a16="http://schemas.microsoft.com/office/drawing/2014/main" id="{5B2FDE28-A3C0-6435-3986-1A42DDF96D31}"/>
              </a:ext>
            </a:extLst>
          </p:cNvPr>
          <p:cNvSpPr txBox="1"/>
          <p:nvPr/>
        </p:nvSpPr>
        <p:spPr>
          <a:xfrm>
            <a:off x="1599776" y="2802734"/>
            <a:ext cx="4017364" cy="1200329"/>
          </a:xfrm>
          <a:prstGeom prst="rect">
            <a:avLst/>
          </a:prstGeom>
          <a:noFill/>
        </p:spPr>
        <p:txBody>
          <a:bodyPr wrap="square" rtlCol="0">
            <a:spAutoFit/>
          </a:bodyPr>
          <a:lstStyle/>
          <a:p>
            <a:r>
              <a:rPr lang="en-IN" dirty="0"/>
              <a:t>Low Speed Acceleration:</a:t>
            </a:r>
          </a:p>
          <a:p>
            <a:endParaRPr lang="en-IN" dirty="0"/>
          </a:p>
          <a:p>
            <a:r>
              <a:rPr lang="en-IN" dirty="0"/>
              <a:t>The weight distributed on Front axle and rear axle is given below</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2C48DCC-0BD4-4FB2-A09F-5638107FAB00}"/>
                  </a:ext>
                </a:extLst>
              </p:cNvPr>
              <p:cNvSpPr txBox="1"/>
              <p:nvPr/>
            </p:nvSpPr>
            <p:spPr>
              <a:xfrm>
                <a:off x="6117762" y="2850442"/>
                <a:ext cx="4885017" cy="2607573"/>
              </a:xfrm>
              <a:prstGeom prst="rect">
                <a:avLst/>
              </a:prstGeom>
              <a:noFill/>
            </p:spPr>
            <p:txBody>
              <a:bodyPr wrap="square" rtlCol="0">
                <a:spAutoFit/>
              </a:bodyPr>
              <a:lstStyle/>
              <a:p>
                <a:r>
                  <a:rPr lang="en-IN" dirty="0"/>
                  <a:t>W = overall Weight(</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𝑓</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𝑟</m:t>
                        </m:r>
                      </m:sub>
                    </m:sSub>
                    <m:r>
                      <a:rPr lang="en-IN" b="0" i="1" smtClean="0">
                        <a:latin typeface="Cambria Math" panose="02040503050406030204" pitchFamily="18" charset="0"/>
                      </a:rPr>
                      <m:t>)</m:t>
                    </m:r>
                  </m:oMath>
                </a14:m>
                <a:endParaRPr lang="en-IN" b="0" dirty="0"/>
              </a:p>
              <a:p>
                <a:r>
                  <a:rPr lang="en-IN" dirty="0"/>
                  <a:t>m = mass</a:t>
                </a:r>
              </a:p>
              <a:p>
                <a:pPr/>
                <a14:m>
                  <m:oMathPara xmlns:m="http://schemas.openxmlformats.org/officeDocument/2006/math">
                    <m:oMathParaPr>
                      <m:jc m:val="left"/>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𝑥</m:t>
                          </m:r>
                        </m:sub>
                      </m:sSub>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𝐷</m:t>
                          </m:r>
                        </m:e>
                        <m:sub>
                          <m:r>
                            <a:rPr lang="en-IN" b="0" i="1" smtClean="0">
                              <a:latin typeface="Cambria Math" panose="02040503050406030204" pitchFamily="18" charset="0"/>
                            </a:rPr>
                            <m:t>𝑥</m:t>
                          </m:r>
                        </m:sub>
                      </m:sSub>
                      <m:r>
                        <a:rPr lang="en-IN" b="0" i="1" smtClean="0">
                          <a:latin typeface="Cambria Math" panose="02040503050406030204" pitchFamily="18" charset="0"/>
                        </a:rPr>
                        <m:t>=</m:t>
                      </m:r>
                      <m:r>
                        <a:rPr lang="en-IN" b="0" i="1" smtClean="0">
                          <a:latin typeface="Cambria Math" panose="02040503050406030204" pitchFamily="18" charset="0"/>
                        </a:rPr>
                        <m:t>𝑎𝑐𝑐𝑒𝑙𝑒𝑟𝑎𝑡𝑖𝑜𝑛</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𝐷𝑒𝑐𝑒𝑙𝑒𝑟𝑎𝑡𝑖𝑜𝑛</m:t>
                      </m:r>
                    </m:oMath>
                  </m:oMathPara>
                </a14:m>
                <a:endParaRPr lang="en-IN" b="0" dirty="0"/>
              </a:p>
              <a:p>
                <a:r>
                  <a:rPr lang="en-IN" dirty="0"/>
                  <a:t>F = Traction force</a:t>
                </a:r>
              </a:p>
              <a:p>
                <a:r>
                  <a:rPr lang="en-IN" dirty="0"/>
                  <a:t>R = Rolling Resistance</a:t>
                </a:r>
              </a:p>
              <a:p>
                <a:pPr/>
                <a14:m>
                  <m:oMathPara xmlns:m="http://schemas.openxmlformats.org/officeDocument/2006/math">
                    <m:oMathParaPr>
                      <m:jc m:val="left"/>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𝐷</m:t>
                          </m:r>
                        </m:e>
                        <m:sub>
                          <m:r>
                            <a:rPr lang="en-IN" b="0" i="1" smtClean="0">
                              <a:latin typeface="Cambria Math" panose="02040503050406030204" pitchFamily="18" charset="0"/>
                            </a:rPr>
                            <m:t>𝐴</m:t>
                          </m:r>
                        </m:sub>
                      </m:sSub>
                      <m:r>
                        <a:rPr lang="en-IN" b="0" i="1" smtClean="0">
                          <a:latin typeface="Cambria Math" panose="02040503050406030204" pitchFamily="18" charset="0"/>
                        </a:rPr>
                        <m:t>=</m:t>
                      </m:r>
                      <m:r>
                        <a:rPr lang="en-IN" b="0" i="1" smtClean="0">
                          <a:latin typeface="Cambria Math" panose="02040503050406030204" pitchFamily="18" charset="0"/>
                        </a:rPr>
                        <m:t>𝐷𝑟𝑎𝑔</m:t>
                      </m:r>
                      <m:r>
                        <a:rPr lang="en-IN" b="0" i="1" smtClean="0">
                          <a:latin typeface="Cambria Math" panose="02040503050406030204" pitchFamily="18" charset="0"/>
                        </a:rPr>
                        <m:t> </m:t>
                      </m:r>
                      <m:r>
                        <a:rPr lang="en-IN" b="0" i="1" smtClean="0">
                          <a:latin typeface="Cambria Math" panose="02040503050406030204" pitchFamily="18" charset="0"/>
                        </a:rPr>
                        <m:t>𝐹𝑜𝑟𝑐𝑒</m:t>
                      </m:r>
                    </m:oMath>
                  </m:oMathPara>
                </a14:m>
                <a:endParaRPr lang="en-IN" dirty="0"/>
              </a:p>
              <a:p>
                <a:r>
                  <a:rPr lang="en-IN" dirty="0"/>
                  <a:t>W </a:t>
                </a:r>
                <a14:m>
                  <m:oMath xmlns:m="http://schemas.openxmlformats.org/officeDocument/2006/math">
                    <m:func>
                      <m:funcPr>
                        <m:ctrlPr>
                          <a:rPr lang="en-IN" i="1" smtClean="0">
                            <a:latin typeface="Cambria Math" panose="02040503050406030204" pitchFamily="18" charset="0"/>
                          </a:rPr>
                        </m:ctrlPr>
                      </m:funcPr>
                      <m:fName>
                        <m:r>
                          <m:rPr>
                            <m:sty m:val="p"/>
                          </m:rPr>
                          <a:rPr lang="en-IN" i="0" smtClean="0">
                            <a:latin typeface="Cambria Math" panose="02040503050406030204" pitchFamily="18" charset="0"/>
                          </a:rPr>
                          <m:t>sin</m:t>
                        </m:r>
                      </m:fName>
                      <m:e>
                        <m:r>
                          <a:rPr lang="en-IN" i="1" smtClean="0">
                            <a:latin typeface="Cambria Math" panose="02040503050406030204" pitchFamily="18" charset="0"/>
                            <a:ea typeface="Cambria Math" panose="02040503050406030204" pitchFamily="18" charset="0"/>
                          </a:rPr>
                          <m:t>𝜃</m:t>
                        </m:r>
                      </m:e>
                    </m:func>
                    <m:r>
                      <a:rPr lang="en-IN" b="0" i="1" smtClean="0">
                        <a:latin typeface="Cambria Math" panose="02040503050406030204" pitchFamily="18" charset="0"/>
                      </a:rPr>
                      <m:t>=</m:t>
                    </m:r>
                    <m:r>
                      <a:rPr lang="en-IN" b="0" i="1" smtClean="0">
                        <a:latin typeface="Cambria Math" panose="02040503050406030204" pitchFamily="18" charset="0"/>
                      </a:rPr>
                      <m:t>𝑈𝑝h𝑖𝑙𝑙</m:t>
                    </m:r>
                    <m:r>
                      <a:rPr lang="en-IN" b="0" i="1" smtClean="0">
                        <a:latin typeface="Cambria Math" panose="02040503050406030204" pitchFamily="18" charset="0"/>
                      </a:rPr>
                      <m:t> </m:t>
                    </m:r>
                    <m:r>
                      <a:rPr lang="en-IN" b="0" i="1" smtClean="0">
                        <a:latin typeface="Cambria Math" panose="02040503050406030204" pitchFamily="18" charset="0"/>
                      </a:rPr>
                      <m:t>𝑔𝑟𝑎𝑑𝑒</m:t>
                    </m:r>
                  </m:oMath>
                </a14:m>
                <a:endParaRPr lang="en-IN" dirty="0"/>
              </a:p>
              <a:p>
                <a:pPr algn="ctr"/>
                <a:r>
                  <a:rPr lang="en-IN" dirty="0"/>
                  <a:t>where grade = Rise/Run</a:t>
                </a:r>
              </a:p>
              <a:p>
                <a:r>
                  <a:rPr lang="en-IN" dirty="0"/>
                  <a:t>L = Wheelbase </a:t>
                </a:r>
              </a:p>
            </p:txBody>
          </p:sp>
        </mc:Choice>
        <mc:Fallback xmlns="">
          <p:sp>
            <p:nvSpPr>
              <p:cNvPr id="7" name="TextBox 6">
                <a:extLst>
                  <a:ext uri="{FF2B5EF4-FFF2-40B4-BE49-F238E27FC236}">
                    <a16:creationId xmlns:a16="http://schemas.microsoft.com/office/drawing/2014/main" id="{12C48DCC-0BD4-4FB2-A09F-5638107FAB00}"/>
                  </a:ext>
                </a:extLst>
              </p:cNvPr>
              <p:cNvSpPr txBox="1">
                <a:spLocks noRot="1" noChangeAspect="1" noMove="1" noResize="1" noEditPoints="1" noAdjustHandles="1" noChangeArrowheads="1" noChangeShapeType="1" noTextEdit="1"/>
              </p:cNvSpPr>
              <p:nvPr/>
            </p:nvSpPr>
            <p:spPr>
              <a:xfrm>
                <a:off x="6117762" y="2850442"/>
                <a:ext cx="4885017" cy="2607573"/>
              </a:xfrm>
              <a:prstGeom prst="rect">
                <a:avLst/>
              </a:prstGeom>
              <a:blipFill>
                <a:blip r:embed="rId6"/>
                <a:stretch>
                  <a:fillRect l="-1124" t="-1405" b="-3044"/>
                </a:stretch>
              </a:blipFill>
            </p:spPr>
            <p:txBody>
              <a:bodyPr/>
              <a:lstStyle/>
              <a:p>
                <a:r>
                  <a:rPr lang="en-IN">
                    <a:noFill/>
                  </a:rPr>
                  <a:t> </a:t>
                </a:r>
              </a:p>
            </p:txBody>
          </p:sp>
        </mc:Fallback>
      </mc:AlternateContent>
    </p:spTree>
    <p:extLst>
      <p:ext uri="{BB962C8B-B14F-4D97-AF65-F5344CB8AC3E}">
        <p14:creationId xmlns:p14="http://schemas.microsoft.com/office/powerpoint/2010/main" val="3612164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2C88-32D9-E244-EAFF-66A391242DFE}"/>
              </a:ext>
            </a:extLst>
          </p:cNvPr>
          <p:cNvSpPr>
            <a:spLocks noGrp="1"/>
          </p:cNvSpPr>
          <p:nvPr>
            <p:ph type="title"/>
          </p:nvPr>
        </p:nvSpPr>
        <p:spPr/>
        <p:txBody>
          <a:bodyPr/>
          <a:lstStyle/>
          <a:p>
            <a:r>
              <a:rPr lang="en-IN" sz="3200" b="1" dirty="0">
                <a:latin typeface="Aparajita" panose="02020603050405020304" pitchFamily="18" charset="0"/>
                <a:cs typeface="Aparajita" panose="02020603050405020304" pitchFamily="18" charset="0"/>
              </a:rPr>
              <a:t>LONGITUDINAL ACCELERATION ANALYSIS</a:t>
            </a:r>
            <a:endParaRPr lang="en-IN" dirty="0"/>
          </a:p>
        </p:txBody>
      </p:sp>
      <p:pic>
        <p:nvPicPr>
          <p:cNvPr id="4" name="Content Placeholder 3">
            <a:extLst>
              <a:ext uri="{FF2B5EF4-FFF2-40B4-BE49-F238E27FC236}">
                <a16:creationId xmlns:a16="http://schemas.microsoft.com/office/drawing/2014/main" id="{56F87C31-5202-2C0F-F2F9-98953B2CCF29}"/>
              </a:ext>
            </a:extLst>
          </p:cNvPr>
          <p:cNvPicPr>
            <a:picLocks noGrp="1" noChangeAspect="1"/>
          </p:cNvPicPr>
          <p:nvPr>
            <p:ph sz="half" idx="1"/>
          </p:nvPr>
        </p:nvPicPr>
        <p:blipFill>
          <a:blip r:embed="rId2"/>
          <a:stretch>
            <a:fillRect/>
          </a:stretch>
        </p:blipFill>
        <p:spPr>
          <a:xfrm>
            <a:off x="882338" y="2219666"/>
            <a:ext cx="4902642" cy="3602636"/>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2ED895-94B4-ECFF-F896-01F1D920B61D}"/>
                  </a:ext>
                </a:extLst>
              </p:cNvPr>
              <p:cNvSpPr>
                <a:spLocks noGrp="1"/>
              </p:cNvSpPr>
              <p:nvPr>
                <p:ph sz="half" idx="2"/>
              </p:nvPr>
            </p:nvSpPr>
            <p:spPr>
              <a:xfrm>
                <a:off x="6260840" y="2054354"/>
                <a:ext cx="4300017" cy="3997829"/>
              </a:xfrm>
            </p:spPr>
            <p:txBody>
              <a:bodyPr>
                <a:normAutofit lnSpcReduction="10000"/>
              </a:bodyPr>
              <a:lstStyle/>
              <a:p>
                <a:r>
                  <a:rPr lang="en-IN" dirty="0"/>
                  <a:t>Neglecting the hinge force, for BMW 220i M Sport</a:t>
                </a:r>
              </a:p>
              <a:p>
                <a:pPr marL="0" indent="0">
                  <a:buNone/>
                </a:pPr>
                <a:r>
                  <a:rPr lang="en-IN" dirty="0"/>
                  <a:t>L = 2670 mm</a:t>
                </a:r>
              </a:p>
              <a:p>
                <a:pPr marL="0" indent="0">
                  <a:buNone/>
                </a:pPr>
                <a:r>
                  <a:rPr lang="en-IN" dirty="0"/>
                  <a:t>h = 462.5 mm</a:t>
                </a:r>
              </a:p>
              <a:p>
                <a:pPr marL="0" indent="0">
                  <a:buNone/>
                </a:pPr>
                <a14:m>
                  <m:oMathPara xmlns:m="http://schemas.openxmlformats.org/officeDocument/2006/math">
                    <m:oMathParaPr>
                      <m:jc m:val="left"/>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𝑎</m:t>
                          </m:r>
                        </m:sub>
                      </m:sSub>
                      <m:r>
                        <a:rPr lang="en-IN" b="0" i="1" smtClean="0">
                          <a:latin typeface="Cambria Math" panose="02040503050406030204" pitchFamily="18" charset="0"/>
                        </a:rPr>
                        <m:t>=710 </m:t>
                      </m:r>
                      <m:r>
                        <a:rPr lang="en-IN" b="0" i="1" smtClean="0">
                          <a:latin typeface="Cambria Math" panose="02040503050406030204" pitchFamily="18" charset="0"/>
                        </a:rPr>
                        <m:t>𝑚𝑚</m:t>
                      </m:r>
                    </m:oMath>
                  </m:oMathPara>
                </a14:m>
                <a:endParaRPr lang="en-IN" b="0" dirty="0"/>
              </a:p>
              <a:p>
                <a:pPr marL="0" indent="0">
                  <a:buNone/>
                </a:pPr>
                <a:r>
                  <a:rPr lang="en-IN" b="0" dirty="0"/>
                  <a:t>W = 1505 kg</a:t>
                </a:r>
              </a:p>
              <a:p>
                <a:pPr marL="0" indent="0">
                  <a:buNone/>
                </a:pPr>
                <a:r>
                  <a:rPr lang="en-IN" b="0" dirty="0"/>
                  <a:t>b =  1200 mm (from front axle)</a:t>
                </a:r>
              </a:p>
              <a:p>
                <a:pPr marL="0" indent="0">
                  <a:buNone/>
                </a:pPr>
                <a:r>
                  <a:rPr lang="en-IN" b="0" dirty="0"/>
                  <a:t>c = 1470 mm</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412ED895-94B4-ECFF-F896-01F1D920B61D}"/>
                  </a:ext>
                </a:extLst>
              </p:cNvPr>
              <p:cNvSpPr>
                <a:spLocks noGrp="1" noRot="1" noChangeAspect="1" noMove="1" noResize="1" noEditPoints="1" noAdjustHandles="1" noChangeArrowheads="1" noChangeShapeType="1" noTextEdit="1"/>
              </p:cNvSpPr>
              <p:nvPr>
                <p:ph sz="half" idx="2"/>
              </p:nvPr>
            </p:nvSpPr>
            <p:spPr>
              <a:xfrm>
                <a:off x="6260840" y="2054354"/>
                <a:ext cx="4300017" cy="3997829"/>
              </a:xfrm>
              <a:blipFill>
                <a:blip r:embed="rId3"/>
                <a:stretch>
                  <a:fillRect l="-1418" t="-610"/>
                </a:stretch>
              </a:blipFill>
            </p:spPr>
            <p:txBody>
              <a:bodyPr/>
              <a:lstStyle/>
              <a:p>
                <a:r>
                  <a:rPr lang="en-IN">
                    <a:noFill/>
                  </a:rPr>
                  <a:t> </a:t>
                </a:r>
              </a:p>
            </p:txBody>
          </p:sp>
        </mc:Fallback>
      </mc:AlternateContent>
    </p:spTree>
    <p:extLst>
      <p:ext uri="{BB962C8B-B14F-4D97-AF65-F5344CB8AC3E}">
        <p14:creationId xmlns:p14="http://schemas.microsoft.com/office/powerpoint/2010/main" val="1031266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415C4-162A-1496-9C93-8DAA472520E3}"/>
              </a:ext>
            </a:extLst>
          </p:cNvPr>
          <p:cNvSpPr>
            <a:spLocks noGrp="1"/>
          </p:cNvSpPr>
          <p:nvPr>
            <p:ph type="title"/>
          </p:nvPr>
        </p:nvSpPr>
        <p:spPr/>
        <p:txBody>
          <a:bodyPr>
            <a:normAutofit fontScale="90000"/>
          </a:bodyPr>
          <a:lstStyle/>
          <a:p>
            <a:r>
              <a:rPr lang="en-IN" sz="3600" b="1" dirty="0">
                <a:latin typeface="Aparajita" panose="02020603050405020304" pitchFamily="18" charset="0"/>
                <a:cs typeface="Aparajita" panose="02020603050405020304" pitchFamily="18" charset="0"/>
              </a:rPr>
              <a:t>LONGITUDINAL ACCELERATION ANALYSIS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2C841D-29AD-9DA8-7E81-65DC9589B27E}"/>
                  </a:ext>
                </a:extLst>
              </p:cNvPr>
              <p:cNvSpPr>
                <a:spLocks noGrp="1"/>
              </p:cNvSpPr>
              <p:nvPr>
                <p:ph sz="half" idx="1"/>
              </p:nvPr>
            </p:nvSpPr>
            <p:spPr>
              <a:xfrm>
                <a:off x="2605374" y="1887522"/>
                <a:ext cx="3891960" cy="4162422"/>
              </a:xfrm>
            </p:spPr>
            <p:txBody>
              <a:bodyPr>
                <a:normAutofit/>
              </a:bodyPr>
              <a:lstStyle/>
              <a:p>
                <a:r>
                  <a:rPr lang="en-IN" dirty="0"/>
                  <a:t>On BMW 220i M sport, the load distribution on front and rear axle is,</a:t>
                </a:r>
              </a:p>
              <a:p>
                <a:pPr marL="0" indent="0">
                  <a:buNone/>
                </a:pPr>
                <a:r>
                  <a:rPr lang="en-IN" dirty="0"/>
                  <a:t>The car can go 0 to 27.78 m/s in 7.1 seconds </a:t>
                </a:r>
                <a:r>
                  <a:rPr lang="en-IN" b="1" dirty="0"/>
                  <a:t>ON HIGHWAYS</a:t>
                </a:r>
              </a:p>
              <a:p>
                <a:pPr marL="0" indent="0">
                  <a:buNone/>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𝑓</m:t>
                          </m:r>
                        </m:sub>
                      </m:sSub>
                      <m:r>
                        <a:rPr lang="en-IN" b="0" i="1" smtClean="0">
                          <a:latin typeface="Cambria Math" panose="02040503050406030204" pitchFamily="18" charset="0"/>
                        </a:rPr>
                        <m:t>=724.8 </m:t>
                      </m:r>
                      <m:r>
                        <a:rPr lang="en-IN" b="0" i="1" smtClean="0">
                          <a:latin typeface="Cambria Math" panose="02040503050406030204" pitchFamily="18" charset="0"/>
                        </a:rPr>
                        <m:t>𝑘𝑔</m:t>
                      </m:r>
                    </m:oMath>
                  </m:oMathPara>
                </a14:m>
                <a:endParaRPr lang="en-IN" dirty="0"/>
              </a:p>
              <a:p>
                <a:pPr marL="0" indent="0">
                  <a:buNone/>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𝑟</m:t>
                          </m:r>
                        </m:sub>
                      </m:sSub>
                      <m:r>
                        <a:rPr lang="en-IN" b="0" i="1" smtClean="0">
                          <a:latin typeface="Cambria Math" panose="02040503050406030204" pitchFamily="18" charset="0"/>
                        </a:rPr>
                        <m:t>=  572.5 </m:t>
                      </m:r>
                      <m:r>
                        <a:rPr lang="en-IN" b="0" i="1" smtClean="0">
                          <a:latin typeface="Cambria Math" panose="02040503050406030204" pitchFamily="18" charset="0"/>
                        </a:rPr>
                        <m:t>𝑘𝑔</m:t>
                      </m:r>
                    </m:oMath>
                  </m:oMathPara>
                </a14:m>
                <a:endParaRPr lang="en-IN" dirty="0"/>
              </a:p>
            </p:txBody>
          </p:sp>
        </mc:Choice>
        <mc:Fallback xmlns="">
          <p:sp>
            <p:nvSpPr>
              <p:cNvPr id="3" name="Content Placeholder 2">
                <a:extLst>
                  <a:ext uri="{FF2B5EF4-FFF2-40B4-BE49-F238E27FC236}">
                    <a16:creationId xmlns:a16="http://schemas.microsoft.com/office/drawing/2014/main" id="{9D2C841D-29AD-9DA8-7E81-65DC9589B27E}"/>
                  </a:ext>
                </a:extLst>
              </p:cNvPr>
              <p:cNvSpPr>
                <a:spLocks noGrp="1" noRot="1" noChangeAspect="1" noMove="1" noResize="1" noEditPoints="1" noAdjustHandles="1" noChangeArrowheads="1" noChangeShapeType="1" noTextEdit="1"/>
              </p:cNvSpPr>
              <p:nvPr>
                <p:ph sz="half" idx="1"/>
              </p:nvPr>
            </p:nvSpPr>
            <p:spPr>
              <a:xfrm>
                <a:off x="2605374" y="1887522"/>
                <a:ext cx="3891960" cy="4162422"/>
              </a:xfrm>
              <a:blipFill>
                <a:blip r:embed="rId2"/>
                <a:stretch>
                  <a:fillRect l="-1565" t="-147" r="-1565"/>
                </a:stretch>
              </a:blipFill>
            </p:spPr>
            <p:txBody>
              <a:bodyPr/>
              <a:lstStyle/>
              <a:p>
                <a:r>
                  <a:rPr lang="en-IN">
                    <a:noFill/>
                  </a:rPr>
                  <a:t> </a:t>
                </a:r>
              </a:p>
            </p:txBody>
          </p:sp>
        </mc:Fallback>
      </mc:AlternateContent>
      <p:pic>
        <p:nvPicPr>
          <p:cNvPr id="1026" name="Picture 2" descr="2023 BMW 2-Series Gran Coupe - Engine, Specs, Price &amp; More">
            <a:extLst>
              <a:ext uri="{FF2B5EF4-FFF2-40B4-BE49-F238E27FC236}">
                <a16:creationId xmlns:a16="http://schemas.microsoft.com/office/drawing/2014/main" id="{BB380B6C-9FD7-FDDC-C7B3-230BB839E1DD}"/>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97334" y="1562101"/>
            <a:ext cx="4618214" cy="4390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917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B4AF49-CC30-FD15-F1F2-510C4787E2E1}"/>
              </a:ext>
            </a:extLst>
          </p:cNvPr>
          <p:cNvSpPr>
            <a:spLocks noGrp="1"/>
          </p:cNvSpPr>
          <p:nvPr>
            <p:ph type="title"/>
          </p:nvPr>
        </p:nvSpPr>
        <p:spPr>
          <a:xfrm>
            <a:off x="1854093" y="808057"/>
            <a:ext cx="7950984" cy="1081705"/>
          </a:xfrm>
        </p:spPr>
        <p:txBody>
          <a:bodyPr/>
          <a:lstStyle/>
          <a:p>
            <a:pPr algn="ctr"/>
            <a:r>
              <a:rPr lang="en-IN" sz="3600" b="1" i="1" dirty="0">
                <a:solidFill>
                  <a:schemeClr val="accent1">
                    <a:lumMod val="20000"/>
                    <a:lumOff val="80000"/>
                  </a:schemeClr>
                </a:solidFill>
                <a:latin typeface="Aparajita" panose="02020603050405020304" pitchFamily="18" charset="0"/>
                <a:cs typeface="Aparajita" panose="02020603050405020304" pitchFamily="18" charset="0"/>
              </a:rPr>
              <a:t>TRACTIVE FORCE</a:t>
            </a:r>
            <a:endParaRPr lang="en-IN"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9DBF9A29-2B37-942E-CE80-DF3357D787EC}"/>
                  </a:ext>
                </a:extLst>
              </p:cNvPr>
              <p:cNvSpPr>
                <a:spLocks noGrp="1"/>
              </p:cNvSpPr>
              <p:nvPr>
                <p:ph sz="half" idx="1"/>
              </p:nvPr>
            </p:nvSpPr>
            <p:spPr>
              <a:xfrm>
                <a:off x="1231642" y="2052116"/>
                <a:ext cx="4678050" cy="4218056"/>
              </a:xfrm>
            </p:spPr>
            <p:txBody>
              <a:bodyPr/>
              <a:lstStyle/>
              <a:p>
                <a:pPr marL="0" indent="0">
                  <a:buNone/>
                </a:pPr>
                <a:r>
                  <a:rPr lang="en-IN" dirty="0"/>
                  <a:t>The different traction coefficient is given below, based on the following chart, the tractive force has been calculated by</a:t>
                </a:r>
              </a:p>
              <a:p>
                <a:pPr marL="0" indent="0">
                  <a:buNone/>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𝑥</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𝜇</m:t>
                          </m:r>
                        </m:e>
                        <m:sub>
                          <m:r>
                            <a:rPr lang="en-IN" b="0" i="1" smtClean="0">
                              <a:latin typeface="Cambria Math" panose="02040503050406030204" pitchFamily="18" charset="0"/>
                            </a:rPr>
                            <m:t>𝑅</m:t>
                          </m:r>
                        </m:sub>
                      </m:sSub>
                      <m:r>
                        <a:rPr lang="en-IN" b="0" i="1" smtClean="0">
                          <a:latin typeface="Cambria Math" panose="02040503050406030204" pitchFamily="18" charset="0"/>
                        </a:rPr>
                        <m:t>𝑊</m:t>
                      </m:r>
                    </m:oMath>
                  </m:oMathPara>
                </a14:m>
                <a:endParaRPr lang="en-IN" b="0" dirty="0"/>
              </a:p>
              <a:p>
                <a:pPr marL="0" indent="0">
                  <a:buNone/>
                </a:pPr>
                <a:r>
                  <a:rPr lang="en-IN" dirty="0"/>
                  <a:t>Tractive force is taken on one wheel two wheels     , three wheels      and four wheels     .</a:t>
                </a:r>
              </a:p>
              <a:p>
                <a:pPr marL="0" indent="0">
                  <a:buNone/>
                </a:pPr>
                <a:endParaRPr lang="en-IN" dirty="0"/>
              </a:p>
            </p:txBody>
          </p:sp>
        </mc:Choice>
        <mc:Fallback xmlns="">
          <p:sp>
            <p:nvSpPr>
              <p:cNvPr id="5" name="Content Placeholder 4">
                <a:extLst>
                  <a:ext uri="{FF2B5EF4-FFF2-40B4-BE49-F238E27FC236}">
                    <a16:creationId xmlns:a16="http://schemas.microsoft.com/office/drawing/2014/main" id="{9DBF9A29-2B37-942E-CE80-DF3357D787EC}"/>
                  </a:ext>
                </a:extLst>
              </p:cNvPr>
              <p:cNvSpPr>
                <a:spLocks noGrp="1" noRot="1" noChangeAspect="1" noMove="1" noResize="1" noEditPoints="1" noAdjustHandles="1" noChangeArrowheads="1" noChangeShapeType="1" noTextEdit="1"/>
              </p:cNvSpPr>
              <p:nvPr>
                <p:ph sz="half" idx="1"/>
              </p:nvPr>
            </p:nvSpPr>
            <p:spPr>
              <a:xfrm>
                <a:off x="1231642" y="2052116"/>
                <a:ext cx="4678050" cy="4218056"/>
              </a:xfrm>
              <a:blipFill>
                <a:blip r:embed="rId2"/>
                <a:stretch>
                  <a:fillRect l="-1304" t="-145" r="-2216"/>
                </a:stretch>
              </a:blipFill>
            </p:spPr>
            <p:txBody>
              <a:bodyPr/>
              <a:lstStyle/>
              <a:p>
                <a:r>
                  <a:rPr lang="en-IN">
                    <a:noFill/>
                  </a:rPr>
                  <a:t> </a:t>
                </a:r>
              </a:p>
            </p:txBody>
          </p:sp>
        </mc:Fallback>
      </mc:AlternateContent>
      <p:sp>
        <p:nvSpPr>
          <p:cNvPr id="6" name="Content Placeholder 5">
            <a:extLst>
              <a:ext uri="{FF2B5EF4-FFF2-40B4-BE49-F238E27FC236}">
                <a16:creationId xmlns:a16="http://schemas.microsoft.com/office/drawing/2014/main" id="{DD56BEE4-48ED-679B-ACE0-9CB4C4BA9D54}"/>
              </a:ext>
            </a:extLst>
          </p:cNvPr>
          <p:cNvSpPr>
            <a:spLocks noGrp="1"/>
          </p:cNvSpPr>
          <p:nvPr>
            <p:ph sz="half" idx="2"/>
          </p:nvPr>
        </p:nvSpPr>
        <p:spPr/>
        <p:txBody>
          <a:bodyPr/>
          <a:lstStyle/>
          <a:p>
            <a:endParaRPr lang="en-IN" dirty="0"/>
          </a:p>
        </p:txBody>
      </p:sp>
      <p:graphicFrame>
        <p:nvGraphicFramePr>
          <p:cNvPr id="3" name="Table 2">
            <a:extLst>
              <a:ext uri="{FF2B5EF4-FFF2-40B4-BE49-F238E27FC236}">
                <a16:creationId xmlns:a16="http://schemas.microsoft.com/office/drawing/2014/main" id="{060F47C8-9E0F-5EB5-56E5-DE7D7FFF396E}"/>
              </a:ext>
            </a:extLst>
          </p:cNvPr>
          <p:cNvGraphicFramePr>
            <a:graphicFrameLocks noGrp="1"/>
          </p:cNvGraphicFramePr>
          <p:nvPr>
            <p:extLst>
              <p:ext uri="{D42A27DB-BD31-4B8C-83A1-F6EECF244321}">
                <p14:modId xmlns:p14="http://schemas.microsoft.com/office/powerpoint/2010/main" val="3715170807"/>
              </p:ext>
            </p:extLst>
          </p:nvPr>
        </p:nvGraphicFramePr>
        <p:xfrm>
          <a:off x="6282310" y="2052114"/>
          <a:ext cx="4811787" cy="3997826"/>
        </p:xfrm>
        <a:graphic>
          <a:graphicData uri="http://schemas.openxmlformats.org/drawingml/2006/table">
            <a:tbl>
              <a:tblPr>
                <a:tableStyleId>{5C22544A-7EE6-4342-B048-85BDC9FD1C3A}</a:tableStyleId>
              </a:tblPr>
              <a:tblGrid>
                <a:gridCol w="2193855">
                  <a:extLst>
                    <a:ext uri="{9D8B030D-6E8A-4147-A177-3AD203B41FA5}">
                      <a16:colId xmlns:a16="http://schemas.microsoft.com/office/drawing/2014/main" val="4139358772"/>
                    </a:ext>
                  </a:extLst>
                </a:gridCol>
                <a:gridCol w="2617932">
                  <a:extLst>
                    <a:ext uri="{9D8B030D-6E8A-4147-A177-3AD203B41FA5}">
                      <a16:colId xmlns:a16="http://schemas.microsoft.com/office/drawing/2014/main" val="2367548328"/>
                    </a:ext>
                  </a:extLst>
                </a:gridCol>
              </a:tblGrid>
              <a:tr h="279027">
                <a:tc>
                  <a:txBody>
                    <a:bodyPr/>
                    <a:lstStyle/>
                    <a:p>
                      <a:pPr algn="l" fontAlgn="b"/>
                      <a:r>
                        <a:rPr lang="en-IN" sz="1100" b="1" u="none" strike="noStrike" dirty="0">
                          <a:effectLst/>
                        </a:rPr>
                        <a:t>SURFACE</a:t>
                      </a:r>
                      <a:endParaRPr lang="en-IN" sz="1100" b="1" i="0" u="none" strike="noStrike" dirty="0">
                        <a:solidFill>
                          <a:srgbClr val="000000"/>
                        </a:solidFill>
                        <a:effectLst/>
                        <a:latin typeface="Calibri" panose="020F0502020204030204" pitchFamily="34" charset="0"/>
                      </a:endParaRPr>
                    </a:p>
                  </a:txBody>
                  <a:tcPr marL="7620" marR="7620" marT="7620" marB="0" anchor="b">
                    <a:solidFill>
                      <a:schemeClr val="accent2"/>
                    </a:solidFill>
                  </a:tcPr>
                </a:tc>
                <a:tc>
                  <a:txBody>
                    <a:bodyPr/>
                    <a:lstStyle/>
                    <a:p>
                      <a:pPr algn="l" fontAlgn="b"/>
                      <a:r>
                        <a:rPr lang="en-IN" sz="1100" b="1" u="none" strike="noStrike" dirty="0">
                          <a:effectLst/>
                        </a:rPr>
                        <a:t>Traction Coefficient</a:t>
                      </a:r>
                      <a:endParaRPr lang="en-IN" sz="1100" b="1" i="0" u="none" strike="noStrike" dirty="0">
                        <a:solidFill>
                          <a:srgbClr val="000000"/>
                        </a:solidFill>
                        <a:effectLst/>
                        <a:latin typeface="Calibri" panose="020F0502020204030204" pitchFamily="34" charset="0"/>
                      </a:endParaRPr>
                    </a:p>
                  </a:txBody>
                  <a:tcPr marL="7620" marR="7620" marT="7620" marB="0" anchor="b">
                    <a:solidFill>
                      <a:schemeClr val="accent2"/>
                    </a:solidFill>
                  </a:tcPr>
                </a:tc>
                <a:extLst>
                  <a:ext uri="{0D108BD9-81ED-4DB2-BD59-A6C34878D82A}">
                    <a16:rowId xmlns:a16="http://schemas.microsoft.com/office/drawing/2014/main" val="2562299539"/>
                  </a:ext>
                </a:extLst>
              </a:tr>
              <a:tr h="342868">
                <a:tc>
                  <a:txBody>
                    <a:bodyPr/>
                    <a:lstStyle/>
                    <a:p>
                      <a:pPr algn="l" fontAlgn="b"/>
                      <a:r>
                        <a:rPr lang="en-IN" sz="1100" u="none" strike="noStrike" dirty="0">
                          <a:effectLst/>
                        </a:rPr>
                        <a:t>Wet Ice</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0.1</a:t>
                      </a:r>
                      <a:endParaRPr lang="en-IN" sz="1100" b="0" i="0" u="none" strike="noStrike">
                        <a:solidFill>
                          <a:srgbClr val="000000"/>
                        </a:solidFill>
                        <a:effectLst/>
                        <a:latin typeface="Calibri" panose="020F0502020204030204" pitchFamily="34" charset="0"/>
                      </a:endParaRPr>
                    </a:p>
                  </a:txBody>
                  <a:tcPr marL="7620" marR="7620" marT="15240" marB="15240" anchor="b"/>
                </a:tc>
                <a:extLst>
                  <a:ext uri="{0D108BD9-81ED-4DB2-BD59-A6C34878D82A}">
                    <a16:rowId xmlns:a16="http://schemas.microsoft.com/office/drawing/2014/main" val="2294968735"/>
                  </a:ext>
                </a:extLst>
              </a:tr>
              <a:tr h="342868">
                <a:tc>
                  <a:txBody>
                    <a:bodyPr/>
                    <a:lstStyle/>
                    <a:p>
                      <a:pPr algn="l" fontAlgn="b"/>
                      <a:r>
                        <a:rPr lang="en-IN" sz="1100" u="none" strike="noStrike">
                          <a:effectLst/>
                        </a:rPr>
                        <a:t>Dry Ice/Snow</a:t>
                      </a:r>
                      <a:endParaRPr lang="en-IN" sz="1100" b="0" i="0" u="none" strike="noStrike">
                        <a:solidFill>
                          <a:srgbClr val="000000"/>
                        </a:solidFill>
                        <a:effectLst/>
                        <a:latin typeface="Calibri" panose="020F0502020204030204" pitchFamily="34" charset="0"/>
                      </a:endParaRPr>
                    </a:p>
                  </a:txBody>
                  <a:tcPr marL="7620" marR="7620" marT="15240" marB="15240" anchor="b"/>
                </a:tc>
                <a:tc>
                  <a:txBody>
                    <a:bodyPr/>
                    <a:lstStyle/>
                    <a:p>
                      <a:pPr algn="r" fontAlgn="b"/>
                      <a:r>
                        <a:rPr lang="en-IN" sz="1100" u="none" strike="noStrike">
                          <a:effectLst/>
                        </a:rPr>
                        <a:t>0.2</a:t>
                      </a:r>
                      <a:endParaRPr lang="en-IN" sz="1100" b="0" i="0" u="none" strike="noStrike">
                        <a:solidFill>
                          <a:srgbClr val="000000"/>
                        </a:solidFill>
                        <a:effectLst/>
                        <a:latin typeface="Calibri" panose="020F0502020204030204" pitchFamily="34" charset="0"/>
                      </a:endParaRPr>
                    </a:p>
                  </a:txBody>
                  <a:tcPr marL="7620" marR="7620" marT="15240" marB="15240" anchor="b"/>
                </a:tc>
                <a:extLst>
                  <a:ext uri="{0D108BD9-81ED-4DB2-BD59-A6C34878D82A}">
                    <a16:rowId xmlns:a16="http://schemas.microsoft.com/office/drawing/2014/main" val="3698657673"/>
                  </a:ext>
                </a:extLst>
              </a:tr>
              <a:tr h="342868">
                <a:tc>
                  <a:txBody>
                    <a:bodyPr/>
                    <a:lstStyle/>
                    <a:p>
                      <a:pPr algn="l" fontAlgn="b"/>
                      <a:r>
                        <a:rPr lang="en-IN" sz="1100" u="none" strike="noStrike">
                          <a:effectLst/>
                        </a:rPr>
                        <a:t>Loose Sand</a:t>
                      </a:r>
                      <a:endParaRPr lang="en-IN" sz="1100" b="0" i="0" u="none" strike="noStrike">
                        <a:solidFill>
                          <a:srgbClr val="000000"/>
                        </a:solidFill>
                        <a:effectLst/>
                        <a:latin typeface="Calibri" panose="020F0502020204030204" pitchFamily="34" charset="0"/>
                      </a:endParaRPr>
                    </a:p>
                  </a:txBody>
                  <a:tcPr marL="7620" marR="7620" marT="15240" marB="15240" anchor="b"/>
                </a:tc>
                <a:tc>
                  <a:txBody>
                    <a:bodyPr/>
                    <a:lstStyle/>
                    <a:p>
                      <a:pPr algn="r" fontAlgn="b"/>
                      <a:r>
                        <a:rPr lang="en-IN" sz="1100" u="none" strike="noStrike">
                          <a:effectLst/>
                        </a:rPr>
                        <a:t>0.35</a:t>
                      </a:r>
                      <a:endParaRPr lang="en-IN" sz="1100" b="0" i="0" u="none" strike="noStrike">
                        <a:solidFill>
                          <a:srgbClr val="000000"/>
                        </a:solidFill>
                        <a:effectLst/>
                        <a:latin typeface="Calibri" panose="020F0502020204030204" pitchFamily="34" charset="0"/>
                      </a:endParaRPr>
                    </a:p>
                  </a:txBody>
                  <a:tcPr marL="7620" marR="7620" marT="15240" marB="15240" anchor="b"/>
                </a:tc>
                <a:extLst>
                  <a:ext uri="{0D108BD9-81ED-4DB2-BD59-A6C34878D82A}">
                    <a16:rowId xmlns:a16="http://schemas.microsoft.com/office/drawing/2014/main" val="1147615623"/>
                  </a:ext>
                </a:extLst>
              </a:tr>
              <a:tr h="342868">
                <a:tc>
                  <a:txBody>
                    <a:bodyPr/>
                    <a:lstStyle/>
                    <a:p>
                      <a:pPr algn="l" fontAlgn="b"/>
                      <a:r>
                        <a:rPr lang="en-IN" sz="1100" u="none" strike="noStrike">
                          <a:effectLst/>
                        </a:rPr>
                        <a:t>Dry Clay</a:t>
                      </a:r>
                      <a:endParaRPr lang="en-IN" sz="1100" b="0" i="0" u="none" strike="noStrike">
                        <a:solidFill>
                          <a:srgbClr val="000000"/>
                        </a:solidFill>
                        <a:effectLst/>
                        <a:latin typeface="Calibri" panose="020F0502020204030204" pitchFamily="34" charset="0"/>
                      </a:endParaRPr>
                    </a:p>
                  </a:txBody>
                  <a:tcPr marL="7620" marR="7620" marT="15240" marB="15240" anchor="b"/>
                </a:tc>
                <a:tc>
                  <a:txBody>
                    <a:bodyPr/>
                    <a:lstStyle/>
                    <a:p>
                      <a:pPr algn="r" fontAlgn="b"/>
                      <a:r>
                        <a:rPr lang="en-IN" sz="1100" u="none" strike="noStrike">
                          <a:effectLst/>
                        </a:rPr>
                        <a:t>0.55</a:t>
                      </a:r>
                      <a:endParaRPr lang="en-IN" sz="1100" b="0" i="0" u="none" strike="noStrike">
                        <a:solidFill>
                          <a:srgbClr val="000000"/>
                        </a:solidFill>
                        <a:effectLst/>
                        <a:latin typeface="Calibri" panose="020F0502020204030204" pitchFamily="34" charset="0"/>
                      </a:endParaRPr>
                    </a:p>
                  </a:txBody>
                  <a:tcPr marL="7620" marR="7620" marT="15240" marB="15240" anchor="b"/>
                </a:tc>
                <a:extLst>
                  <a:ext uri="{0D108BD9-81ED-4DB2-BD59-A6C34878D82A}">
                    <a16:rowId xmlns:a16="http://schemas.microsoft.com/office/drawing/2014/main" val="2944340313"/>
                  </a:ext>
                </a:extLst>
              </a:tr>
              <a:tr h="632987">
                <a:tc>
                  <a:txBody>
                    <a:bodyPr/>
                    <a:lstStyle/>
                    <a:p>
                      <a:pPr algn="l" fontAlgn="b"/>
                      <a:r>
                        <a:rPr lang="en-IN" sz="1100" u="none" strike="noStrike">
                          <a:effectLst/>
                        </a:rPr>
                        <a:t>Wet rolled Gravel</a:t>
                      </a:r>
                      <a:endParaRPr lang="en-IN" sz="1100" b="0" i="0" u="none" strike="noStrike">
                        <a:solidFill>
                          <a:srgbClr val="000000"/>
                        </a:solidFill>
                        <a:effectLst/>
                        <a:latin typeface="Calibri" panose="020F0502020204030204" pitchFamily="34" charset="0"/>
                      </a:endParaRPr>
                    </a:p>
                  </a:txBody>
                  <a:tcPr marL="7620" marR="7620" marT="15240" marB="15240" anchor="b"/>
                </a:tc>
                <a:tc>
                  <a:txBody>
                    <a:bodyPr/>
                    <a:lstStyle/>
                    <a:p>
                      <a:pPr algn="r" fontAlgn="b"/>
                      <a:r>
                        <a:rPr lang="en-IN" sz="1100" u="none" strike="noStrike">
                          <a:effectLst/>
                        </a:rPr>
                        <a:t>0.45</a:t>
                      </a:r>
                      <a:endParaRPr lang="en-IN" sz="1100" b="0" i="0" u="none" strike="noStrike">
                        <a:solidFill>
                          <a:srgbClr val="000000"/>
                        </a:solidFill>
                        <a:effectLst/>
                        <a:latin typeface="Calibri" panose="020F0502020204030204" pitchFamily="34" charset="0"/>
                      </a:endParaRPr>
                    </a:p>
                  </a:txBody>
                  <a:tcPr marL="7620" marR="7620" marT="15240" marB="15240" anchor="b"/>
                </a:tc>
                <a:extLst>
                  <a:ext uri="{0D108BD9-81ED-4DB2-BD59-A6C34878D82A}">
                    <a16:rowId xmlns:a16="http://schemas.microsoft.com/office/drawing/2014/main" val="3788309922"/>
                  </a:ext>
                </a:extLst>
              </a:tr>
              <a:tr h="342868">
                <a:tc>
                  <a:txBody>
                    <a:bodyPr/>
                    <a:lstStyle/>
                    <a:p>
                      <a:pPr algn="l" fontAlgn="b"/>
                      <a:r>
                        <a:rPr lang="en-IN" sz="1100" u="none" strike="noStrike">
                          <a:effectLst/>
                        </a:rPr>
                        <a:t>Dry rolled Gravel</a:t>
                      </a:r>
                      <a:endParaRPr lang="en-IN" sz="1100" b="0" i="0" u="none" strike="noStrike">
                        <a:solidFill>
                          <a:srgbClr val="000000"/>
                        </a:solidFill>
                        <a:effectLst/>
                        <a:latin typeface="Calibri" panose="020F0502020204030204" pitchFamily="34" charset="0"/>
                      </a:endParaRPr>
                    </a:p>
                  </a:txBody>
                  <a:tcPr marL="7620" marR="7620" marT="15240" marB="15240" anchor="b"/>
                </a:tc>
                <a:tc>
                  <a:txBody>
                    <a:bodyPr/>
                    <a:lstStyle/>
                    <a:p>
                      <a:pPr algn="r" fontAlgn="b"/>
                      <a:r>
                        <a:rPr lang="en-IN" sz="1100" u="none" strike="noStrike">
                          <a:effectLst/>
                        </a:rPr>
                        <a:t>0.6</a:t>
                      </a:r>
                      <a:endParaRPr lang="en-IN" sz="1100" b="0" i="0" u="none" strike="noStrike">
                        <a:solidFill>
                          <a:srgbClr val="000000"/>
                        </a:solidFill>
                        <a:effectLst/>
                        <a:latin typeface="Calibri" panose="020F0502020204030204" pitchFamily="34" charset="0"/>
                      </a:endParaRPr>
                    </a:p>
                  </a:txBody>
                  <a:tcPr marL="7620" marR="7620" marT="15240" marB="15240" anchor="b"/>
                </a:tc>
                <a:extLst>
                  <a:ext uri="{0D108BD9-81ED-4DB2-BD59-A6C34878D82A}">
                    <a16:rowId xmlns:a16="http://schemas.microsoft.com/office/drawing/2014/main" val="2110064433"/>
                  </a:ext>
                </a:extLst>
              </a:tr>
              <a:tr h="342868">
                <a:tc>
                  <a:txBody>
                    <a:bodyPr/>
                    <a:lstStyle/>
                    <a:p>
                      <a:pPr algn="l" fontAlgn="b"/>
                      <a:r>
                        <a:rPr lang="en-IN" sz="1100" u="none" strike="noStrike">
                          <a:effectLst/>
                        </a:rPr>
                        <a:t>Wet Asphalt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0.62</a:t>
                      </a:r>
                      <a:endParaRPr lang="en-IN" sz="1100" b="0" i="0" u="none" strike="noStrike">
                        <a:solidFill>
                          <a:srgbClr val="000000"/>
                        </a:solidFill>
                        <a:effectLst/>
                        <a:latin typeface="Calibri" panose="020F0502020204030204" pitchFamily="34" charset="0"/>
                      </a:endParaRPr>
                    </a:p>
                  </a:txBody>
                  <a:tcPr marL="7620" marR="7620" marT="15240" marB="15240" anchor="b"/>
                </a:tc>
                <a:extLst>
                  <a:ext uri="{0D108BD9-81ED-4DB2-BD59-A6C34878D82A}">
                    <a16:rowId xmlns:a16="http://schemas.microsoft.com/office/drawing/2014/main" val="905252333"/>
                  </a:ext>
                </a:extLst>
              </a:tr>
              <a:tr h="342868">
                <a:tc>
                  <a:txBody>
                    <a:bodyPr/>
                    <a:lstStyle/>
                    <a:p>
                      <a:pPr algn="l" fontAlgn="b"/>
                      <a:r>
                        <a:rPr lang="en-IN" sz="1100" u="none" strike="noStrike">
                          <a:effectLst/>
                        </a:rPr>
                        <a:t>Wet Concrete</a:t>
                      </a:r>
                      <a:endParaRPr lang="en-IN" sz="1100" b="0" i="0" u="none" strike="noStrike">
                        <a:solidFill>
                          <a:srgbClr val="000000"/>
                        </a:solidFill>
                        <a:effectLst/>
                        <a:latin typeface="Calibri" panose="020F0502020204030204" pitchFamily="34" charset="0"/>
                      </a:endParaRPr>
                    </a:p>
                  </a:txBody>
                  <a:tcPr marL="7620" marR="7620" marT="15240" marB="15240" anchor="b"/>
                </a:tc>
                <a:tc>
                  <a:txBody>
                    <a:bodyPr/>
                    <a:lstStyle/>
                    <a:p>
                      <a:pPr algn="r" fontAlgn="b"/>
                      <a:r>
                        <a:rPr lang="en-IN" sz="1100" u="none" strike="noStrike">
                          <a:effectLst/>
                        </a:rPr>
                        <a:t>0.63</a:t>
                      </a:r>
                      <a:endParaRPr lang="en-IN" sz="1100" b="0" i="0" u="none" strike="noStrike">
                        <a:solidFill>
                          <a:srgbClr val="000000"/>
                        </a:solidFill>
                        <a:effectLst/>
                        <a:latin typeface="Calibri" panose="020F0502020204030204" pitchFamily="34" charset="0"/>
                      </a:endParaRPr>
                    </a:p>
                  </a:txBody>
                  <a:tcPr marL="7620" marR="7620" marT="15240" marB="15240" anchor="b"/>
                </a:tc>
                <a:extLst>
                  <a:ext uri="{0D108BD9-81ED-4DB2-BD59-A6C34878D82A}">
                    <a16:rowId xmlns:a16="http://schemas.microsoft.com/office/drawing/2014/main" val="4074429578"/>
                  </a:ext>
                </a:extLst>
              </a:tr>
              <a:tr h="342868">
                <a:tc>
                  <a:txBody>
                    <a:bodyPr/>
                    <a:lstStyle/>
                    <a:p>
                      <a:pPr algn="l" fontAlgn="b"/>
                      <a:r>
                        <a:rPr lang="en-IN" sz="1100" u="none" strike="noStrike">
                          <a:effectLst/>
                        </a:rPr>
                        <a:t>Dry Asphalt</a:t>
                      </a:r>
                      <a:endParaRPr lang="en-IN" sz="1100" b="0" i="0" u="none" strike="noStrike">
                        <a:solidFill>
                          <a:srgbClr val="000000"/>
                        </a:solidFill>
                        <a:effectLst/>
                        <a:latin typeface="Calibri" panose="020F0502020204030204" pitchFamily="34" charset="0"/>
                      </a:endParaRPr>
                    </a:p>
                  </a:txBody>
                  <a:tcPr marL="7620" marR="7620" marT="15240" marB="15240" anchor="b"/>
                </a:tc>
                <a:tc>
                  <a:txBody>
                    <a:bodyPr/>
                    <a:lstStyle/>
                    <a:p>
                      <a:pPr algn="r" fontAlgn="b"/>
                      <a:r>
                        <a:rPr lang="en-IN" sz="1100" u="none" strike="noStrike">
                          <a:effectLst/>
                        </a:rPr>
                        <a:t>0.9</a:t>
                      </a:r>
                      <a:endParaRPr lang="en-IN" sz="1100" b="0" i="0" u="none" strike="noStrike">
                        <a:solidFill>
                          <a:srgbClr val="000000"/>
                        </a:solidFill>
                        <a:effectLst/>
                        <a:latin typeface="Calibri" panose="020F0502020204030204" pitchFamily="34" charset="0"/>
                      </a:endParaRPr>
                    </a:p>
                  </a:txBody>
                  <a:tcPr marL="7620" marR="7620" marT="15240" marB="15240" anchor="b"/>
                </a:tc>
                <a:extLst>
                  <a:ext uri="{0D108BD9-81ED-4DB2-BD59-A6C34878D82A}">
                    <a16:rowId xmlns:a16="http://schemas.microsoft.com/office/drawing/2014/main" val="3434304801"/>
                  </a:ext>
                </a:extLst>
              </a:tr>
              <a:tr h="342868">
                <a:tc>
                  <a:txBody>
                    <a:bodyPr/>
                    <a:lstStyle/>
                    <a:p>
                      <a:pPr algn="l" fontAlgn="b"/>
                      <a:r>
                        <a:rPr lang="en-IN" sz="1100" u="none" strike="noStrike">
                          <a:effectLst/>
                        </a:rPr>
                        <a:t>Dry Concrete</a:t>
                      </a:r>
                      <a:endParaRPr lang="en-IN" sz="1100" b="0" i="0" u="none" strike="noStrike">
                        <a:solidFill>
                          <a:srgbClr val="000000"/>
                        </a:solidFill>
                        <a:effectLst/>
                        <a:latin typeface="Calibri" panose="020F0502020204030204" pitchFamily="34" charset="0"/>
                      </a:endParaRPr>
                    </a:p>
                  </a:txBody>
                  <a:tcPr marL="7620" marR="7620" marT="15240" marB="15240" anchor="b"/>
                </a:tc>
                <a:tc>
                  <a:txBody>
                    <a:bodyPr/>
                    <a:lstStyle/>
                    <a:p>
                      <a:pPr algn="r" fontAlgn="b"/>
                      <a:r>
                        <a:rPr lang="en-IN" sz="1100" u="none" strike="noStrike" dirty="0">
                          <a:effectLst/>
                        </a:rPr>
                        <a:t>0.9</a:t>
                      </a:r>
                      <a:endParaRPr lang="en-IN" sz="1100" b="0" i="0" u="none" strike="noStrike" dirty="0">
                        <a:solidFill>
                          <a:srgbClr val="000000"/>
                        </a:solidFill>
                        <a:effectLst/>
                        <a:latin typeface="Calibri" panose="020F0502020204030204" pitchFamily="34" charset="0"/>
                      </a:endParaRPr>
                    </a:p>
                  </a:txBody>
                  <a:tcPr marL="7620" marR="7620" marT="15240" marB="15240" anchor="b"/>
                </a:tc>
                <a:extLst>
                  <a:ext uri="{0D108BD9-81ED-4DB2-BD59-A6C34878D82A}">
                    <a16:rowId xmlns:a16="http://schemas.microsoft.com/office/drawing/2014/main" val="3535225652"/>
                  </a:ext>
                </a:extLst>
              </a:tr>
            </a:tbl>
          </a:graphicData>
        </a:graphic>
      </p:graphicFrame>
      <p:sp>
        <p:nvSpPr>
          <p:cNvPr id="2" name="Rectangle 1">
            <a:extLst>
              <a:ext uri="{FF2B5EF4-FFF2-40B4-BE49-F238E27FC236}">
                <a16:creationId xmlns:a16="http://schemas.microsoft.com/office/drawing/2014/main" id="{452FAFDC-19EF-26C7-4380-CD9E7EC71278}"/>
              </a:ext>
            </a:extLst>
          </p:cNvPr>
          <p:cNvSpPr/>
          <p:nvPr/>
        </p:nvSpPr>
        <p:spPr>
          <a:xfrm>
            <a:off x="5439747" y="4003767"/>
            <a:ext cx="3093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1F08EE58-52D5-FA6F-9EC0-2CD3505D05B9}"/>
              </a:ext>
            </a:extLst>
          </p:cNvPr>
          <p:cNvSpPr/>
          <p:nvPr/>
        </p:nvSpPr>
        <p:spPr>
          <a:xfrm>
            <a:off x="2631233" y="4394719"/>
            <a:ext cx="289249" cy="466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4378CE8-E47B-A6FF-DB71-9A5335861723}"/>
              </a:ext>
            </a:extLst>
          </p:cNvPr>
          <p:cNvSpPr/>
          <p:nvPr/>
        </p:nvSpPr>
        <p:spPr>
          <a:xfrm>
            <a:off x="4562669" y="4349000"/>
            <a:ext cx="289249" cy="457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E730934E-4770-719A-1353-AC00E91A3D5A}"/>
              </a:ext>
            </a:extLst>
          </p:cNvPr>
          <p:cNvSpPr/>
          <p:nvPr/>
        </p:nvSpPr>
        <p:spPr>
          <a:xfrm>
            <a:off x="2696547" y="4781004"/>
            <a:ext cx="223935" cy="466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63351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1957FD-5EB8-8E3D-2802-92BECBB4F855}"/>
              </a:ext>
            </a:extLst>
          </p:cNvPr>
          <p:cNvSpPr>
            <a:spLocks noGrp="1"/>
          </p:cNvSpPr>
          <p:nvPr>
            <p:ph type="title"/>
          </p:nvPr>
        </p:nvSpPr>
        <p:spPr/>
        <p:txBody>
          <a:bodyPr/>
          <a:lstStyle/>
          <a:p>
            <a:pPr algn="ctr"/>
            <a:r>
              <a:rPr lang="en-IN" dirty="0"/>
              <a:t>TRACTIVE FORCE</a:t>
            </a:r>
          </a:p>
        </p:txBody>
      </p:sp>
      <p:graphicFrame>
        <p:nvGraphicFramePr>
          <p:cNvPr id="6" name="Chart 5">
            <a:extLst>
              <a:ext uri="{FF2B5EF4-FFF2-40B4-BE49-F238E27FC236}">
                <a16:creationId xmlns:a16="http://schemas.microsoft.com/office/drawing/2014/main" id="{50777795-C346-0811-445E-276194A73EA7}"/>
              </a:ext>
            </a:extLst>
          </p:cNvPr>
          <p:cNvGraphicFramePr>
            <a:graphicFrameLocks/>
          </p:cNvGraphicFramePr>
          <p:nvPr>
            <p:extLst>
              <p:ext uri="{D42A27DB-BD31-4B8C-83A1-F6EECF244321}">
                <p14:modId xmlns:p14="http://schemas.microsoft.com/office/powerpoint/2010/main" val="3811331717"/>
              </p:ext>
            </p:extLst>
          </p:nvPr>
        </p:nvGraphicFramePr>
        <p:xfrm>
          <a:off x="2611808" y="2073441"/>
          <a:ext cx="7888541" cy="45399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46366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6AD4F-30DA-6DF3-2B4D-ED21FF2F436C}"/>
              </a:ext>
            </a:extLst>
          </p:cNvPr>
          <p:cNvSpPr>
            <a:spLocks noGrp="1"/>
          </p:cNvSpPr>
          <p:nvPr>
            <p:ph type="title"/>
          </p:nvPr>
        </p:nvSpPr>
        <p:spPr>
          <a:xfrm>
            <a:off x="2116834" y="808056"/>
            <a:ext cx="7958331" cy="1077229"/>
          </a:xfrm>
        </p:spPr>
        <p:txBody>
          <a:bodyPr>
            <a:normAutofit/>
          </a:bodyPr>
          <a:lstStyle/>
          <a:p>
            <a:pPr algn="ctr"/>
            <a:r>
              <a:rPr lang="en-IN" sz="4000" b="1" i="1" dirty="0">
                <a:solidFill>
                  <a:schemeClr val="accent1">
                    <a:lumMod val="20000"/>
                    <a:lumOff val="80000"/>
                  </a:schemeClr>
                </a:solidFill>
                <a:latin typeface="Aparajita" panose="02020603050405020304" pitchFamily="18" charset="0"/>
                <a:cs typeface="Aparajita" panose="02020603050405020304" pitchFamily="18" charset="0"/>
              </a:rPr>
              <a:t>BRAKING ANALYSIS</a:t>
            </a:r>
            <a:endParaRPr lang="en-IN" sz="4000" i="1" dirty="0">
              <a:solidFill>
                <a:schemeClr val="accent1">
                  <a:lumMod val="20000"/>
                  <a:lumOff val="80000"/>
                </a:schemeClr>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80A6551-9384-21E2-9A4A-1F554505FBF4}"/>
                  </a:ext>
                </a:extLst>
              </p:cNvPr>
              <p:cNvSpPr txBox="1"/>
              <p:nvPr/>
            </p:nvSpPr>
            <p:spPr>
              <a:xfrm>
                <a:off x="1945121" y="1633359"/>
                <a:ext cx="8551817" cy="4585871"/>
              </a:xfrm>
              <a:prstGeom prst="rect">
                <a:avLst/>
              </a:prstGeom>
              <a:noFill/>
            </p:spPr>
            <p:txBody>
              <a:bodyPr wrap="square">
                <a:spAutoFit/>
              </a:bodyPr>
              <a:lstStyle/>
              <a:p>
                <a:r>
                  <a:rPr lang="en-US" b="1" i="0" dirty="0">
                    <a:solidFill>
                      <a:schemeClr val="accent1"/>
                    </a:solidFill>
                    <a:effectLst/>
                    <a:latin typeface="arial" panose="020B0604020202020204" pitchFamily="34" charset="0"/>
                  </a:rPr>
                  <a:t>Rolling Resistance:</a:t>
                </a:r>
              </a:p>
              <a:p>
                <a:r>
                  <a:rPr lang="en-US" b="0" i="0" dirty="0">
                    <a:solidFill>
                      <a:schemeClr val="accent1"/>
                    </a:solidFill>
                    <a:effectLst/>
                    <a:latin typeface="arial" panose="020B0604020202020204" pitchFamily="34" charset="0"/>
                  </a:rPr>
                  <a:t>Rolling resistance depends on air </a:t>
                </a:r>
                <a:r>
                  <a:rPr lang="en-US" b="1" i="0" dirty="0">
                    <a:solidFill>
                      <a:schemeClr val="accent1"/>
                    </a:solidFill>
                    <a:effectLst/>
                    <a:latin typeface="arial" panose="020B0604020202020204" pitchFamily="34" charset="0"/>
                  </a:rPr>
                  <a:t>pressure in tires</a:t>
                </a:r>
                <a:r>
                  <a:rPr lang="en-US" b="0" i="0" dirty="0">
                    <a:solidFill>
                      <a:schemeClr val="accent1"/>
                    </a:solidFill>
                    <a:effectLst/>
                    <a:latin typeface="arial" panose="020B0604020202020204" pitchFamily="34" charset="0"/>
                  </a:rPr>
                  <a:t>, the wear and tear of tires, and road roughness</a:t>
                </a:r>
              </a:p>
              <a:p>
                <a:endParaRPr lang="en-US" dirty="0">
                  <a:solidFill>
                    <a:schemeClr val="accent1"/>
                  </a:solidFill>
                  <a:latin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IN" b="0" i="1" smtClean="0">
                          <a:solidFill>
                            <a:schemeClr val="accent1"/>
                          </a:solidFill>
                          <a:latin typeface="Cambria Math" panose="02040503050406030204" pitchFamily="18" charset="0"/>
                        </a:rPr>
                        <m:t>𝑅</m:t>
                      </m:r>
                      <m:r>
                        <a:rPr lang="en-IN" b="0" i="1" smtClean="0">
                          <a:solidFill>
                            <a:schemeClr val="accent1"/>
                          </a:solidFill>
                          <a:latin typeface="Cambria Math" panose="02040503050406030204" pitchFamily="18" charset="0"/>
                        </a:rPr>
                        <m:t>= </m:t>
                      </m:r>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ea typeface="Cambria Math" panose="02040503050406030204" pitchFamily="18" charset="0"/>
                            </a:rPr>
                            <m:t>𝜇</m:t>
                          </m:r>
                        </m:e>
                        <m:sub>
                          <m:r>
                            <a:rPr lang="en-IN" b="0" i="1" smtClean="0">
                              <a:solidFill>
                                <a:schemeClr val="accent1"/>
                              </a:solidFill>
                              <a:latin typeface="Cambria Math" panose="02040503050406030204" pitchFamily="18" charset="0"/>
                            </a:rPr>
                            <m:t>𝑅</m:t>
                          </m:r>
                        </m:sub>
                      </m:sSub>
                      <m:r>
                        <a:rPr lang="en-IN" b="0" i="1" smtClean="0">
                          <a:solidFill>
                            <a:schemeClr val="accent1"/>
                          </a:solidFill>
                          <a:latin typeface="Cambria Math" panose="02040503050406030204" pitchFamily="18" charset="0"/>
                        </a:rPr>
                        <m:t>𝑊</m:t>
                      </m:r>
                    </m:oMath>
                  </m:oMathPara>
                </a14:m>
                <a:endParaRPr lang="en-IN" b="0" dirty="0">
                  <a:solidFill>
                    <a:schemeClr val="accent1"/>
                  </a:solidFill>
                </a:endParaRPr>
              </a:p>
              <a:p>
                <a:endParaRPr lang="en-IN" dirty="0">
                  <a:solidFill>
                    <a:schemeClr val="accent1"/>
                  </a:solidFill>
                </a:endParaRPr>
              </a:p>
              <a:p>
                <a:r>
                  <a:rPr lang="en-IN" b="1" dirty="0">
                    <a:solidFill>
                      <a:schemeClr val="accent1"/>
                    </a:solidFill>
                  </a:rPr>
                  <a:t>Drag Force:</a:t>
                </a:r>
              </a:p>
              <a:p>
                <a:r>
                  <a:rPr lang="en-IN" b="1" dirty="0">
                    <a:solidFill>
                      <a:schemeClr val="accent1"/>
                    </a:solidFill>
                  </a:rPr>
                  <a:t> </a:t>
                </a:r>
                <a:r>
                  <a:rPr lang="en-IN" dirty="0">
                    <a:solidFill>
                      <a:schemeClr val="accent1"/>
                    </a:solidFill>
                  </a:rPr>
                  <a:t>Drag Force is proportional to </a:t>
                </a:r>
                <a14:m>
                  <m:oMath xmlns:m="http://schemas.openxmlformats.org/officeDocument/2006/math">
                    <m:r>
                      <a:rPr lang="en-IN" b="0" i="1" smtClean="0">
                        <a:solidFill>
                          <a:schemeClr val="accent1"/>
                        </a:solidFill>
                        <a:latin typeface="Cambria Math" panose="02040503050406030204" pitchFamily="18" charset="0"/>
                      </a:rPr>
                      <m:t>𝐶</m:t>
                    </m:r>
                    <m:sSup>
                      <m:sSupPr>
                        <m:ctrlPr>
                          <a:rPr lang="en-IN" b="0" i="1" smtClean="0">
                            <a:solidFill>
                              <a:schemeClr val="accent1"/>
                            </a:solidFill>
                            <a:latin typeface="Cambria Math" panose="02040503050406030204" pitchFamily="18" charset="0"/>
                          </a:rPr>
                        </m:ctrlPr>
                      </m:sSupPr>
                      <m:e>
                        <m:r>
                          <a:rPr lang="en-IN" b="0" i="1" smtClean="0">
                            <a:solidFill>
                              <a:schemeClr val="accent1"/>
                            </a:solidFill>
                            <a:latin typeface="Cambria Math" panose="02040503050406030204" pitchFamily="18" charset="0"/>
                          </a:rPr>
                          <m:t>𝑉</m:t>
                        </m:r>
                      </m:e>
                      <m:sup>
                        <m:r>
                          <a:rPr lang="en-IN" b="0" i="1" smtClean="0">
                            <a:solidFill>
                              <a:schemeClr val="accent1"/>
                            </a:solidFill>
                            <a:latin typeface="Cambria Math" panose="02040503050406030204" pitchFamily="18" charset="0"/>
                          </a:rPr>
                          <m:t>2</m:t>
                        </m:r>
                      </m:sup>
                    </m:sSup>
                  </m:oMath>
                </a14:m>
                <a:endParaRPr lang="en-IN" b="0" dirty="0">
                  <a:solidFill>
                    <a:schemeClr val="accent1"/>
                  </a:solidFill>
                </a:endParaRPr>
              </a:p>
              <a:p>
                <a:endParaRPr lang="en-IN" b="1" dirty="0">
                  <a:solidFill>
                    <a:schemeClr val="accent1"/>
                  </a:solidFill>
                </a:endParaRPr>
              </a:p>
              <a:p>
                <a:endParaRPr lang="en-IN" b="1" dirty="0">
                  <a:solidFill>
                    <a:schemeClr val="accent1"/>
                  </a:solidFill>
                </a:endParaRPr>
              </a:p>
              <a:p>
                <a:endParaRPr lang="en-IN" dirty="0">
                  <a:solidFill>
                    <a:schemeClr val="accent1"/>
                  </a:solidFill>
                </a:endParaRPr>
              </a:p>
              <a:p>
                <a:endParaRPr lang="en-IN" b="1" dirty="0">
                  <a:solidFill>
                    <a:schemeClr val="accent1"/>
                  </a:solidFill>
                </a:endParaRPr>
              </a:p>
              <a:p>
                <a:r>
                  <a:rPr lang="en-IN" dirty="0">
                    <a:solidFill>
                      <a:schemeClr val="accent1"/>
                    </a:solidFill>
                  </a:rPr>
                  <a:t>Aerodynamics can be improved by the design of the car. The drag coefficient ( </a:t>
                </a:r>
                <a14:m>
                  <m:oMath xmlns:m="http://schemas.openxmlformats.org/officeDocument/2006/math">
                    <m:sSub>
                      <m:sSubPr>
                        <m:ctrlPr>
                          <a:rPr lang="en-IN"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𝐶</m:t>
                        </m:r>
                      </m:e>
                      <m:sub>
                        <m:r>
                          <a:rPr lang="en-IN" b="0" i="1" smtClean="0">
                            <a:solidFill>
                              <a:schemeClr val="accent1"/>
                            </a:solidFill>
                            <a:latin typeface="Cambria Math" panose="02040503050406030204" pitchFamily="18" charset="0"/>
                          </a:rPr>
                          <m:t>𝑑</m:t>
                        </m:r>
                      </m:sub>
                    </m:sSub>
                    <m:r>
                      <a:rPr lang="en-IN" b="0" i="1" smtClean="0">
                        <a:solidFill>
                          <a:schemeClr val="accent1"/>
                        </a:solidFill>
                        <a:latin typeface="Cambria Math" panose="02040503050406030204" pitchFamily="18" charset="0"/>
                      </a:rPr>
                      <m:t>)</m:t>
                    </m:r>
                  </m:oMath>
                </a14:m>
                <a:r>
                  <a:rPr lang="en-IN" dirty="0">
                    <a:solidFill>
                      <a:schemeClr val="accent1"/>
                    </a:solidFill>
                  </a:rPr>
                  <a:t> of BMW 220i M sport is 0.28 approx.</a:t>
                </a:r>
              </a:p>
              <a:p>
                <a:r>
                  <a:rPr lang="en-IN" dirty="0">
                    <a:solidFill>
                      <a:schemeClr val="accent1"/>
                    </a:solidFill>
                  </a:rPr>
                  <a:t>Therefore the max Drag force is proportional to </a:t>
                </a:r>
                <a:r>
                  <a:rPr lang="en-IN" sz="2000" b="1" dirty="0">
                    <a:solidFill>
                      <a:schemeClr val="accent1"/>
                    </a:solidFill>
                    <a:highlight>
                      <a:srgbClr val="808000"/>
                    </a:highlight>
                  </a:rPr>
                  <a:t>216.08 N at 100 kmph (max speed)</a:t>
                </a:r>
              </a:p>
            </p:txBody>
          </p:sp>
        </mc:Choice>
        <mc:Fallback xmlns="">
          <p:sp>
            <p:nvSpPr>
              <p:cNvPr id="4" name="TextBox 3">
                <a:extLst>
                  <a:ext uri="{FF2B5EF4-FFF2-40B4-BE49-F238E27FC236}">
                    <a16:creationId xmlns:a16="http://schemas.microsoft.com/office/drawing/2014/main" id="{F80A6551-9384-21E2-9A4A-1F554505FBF4}"/>
                  </a:ext>
                </a:extLst>
              </p:cNvPr>
              <p:cNvSpPr txBox="1">
                <a:spLocks noRot="1" noChangeAspect="1" noMove="1" noResize="1" noEditPoints="1" noAdjustHandles="1" noChangeArrowheads="1" noChangeShapeType="1" noTextEdit="1"/>
              </p:cNvSpPr>
              <p:nvPr/>
            </p:nvSpPr>
            <p:spPr>
              <a:xfrm>
                <a:off x="1945121" y="1633359"/>
                <a:ext cx="8551817" cy="4585871"/>
              </a:xfrm>
              <a:prstGeom prst="rect">
                <a:avLst/>
              </a:prstGeom>
              <a:blipFill>
                <a:blip r:embed="rId2"/>
                <a:stretch>
                  <a:fillRect l="-713" t="-798" b="-159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3DC7A03-62BC-513C-3192-700EC5452D4B}"/>
                  </a:ext>
                </a:extLst>
              </p:cNvPr>
              <p:cNvSpPr txBox="1"/>
              <p:nvPr/>
            </p:nvSpPr>
            <p:spPr>
              <a:xfrm>
                <a:off x="5621826" y="4185401"/>
                <a:ext cx="1198405" cy="276999"/>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IN"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𝐷</m:t>
                          </m:r>
                        </m:e>
                        <m:sub>
                          <m:r>
                            <a:rPr lang="en-IN" b="0" i="1" smtClean="0">
                              <a:solidFill>
                                <a:schemeClr val="accent1"/>
                              </a:solidFill>
                              <a:latin typeface="Cambria Math" panose="02040503050406030204" pitchFamily="18" charset="0"/>
                            </a:rPr>
                            <m:t>𝐴</m:t>
                          </m:r>
                        </m:sub>
                      </m:sSub>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𝐾𝐶</m:t>
                      </m:r>
                      <m:sSup>
                        <m:sSupPr>
                          <m:ctrlPr>
                            <a:rPr lang="en-IN" b="0" i="1" smtClean="0">
                              <a:solidFill>
                                <a:schemeClr val="accent1"/>
                              </a:solidFill>
                              <a:latin typeface="Cambria Math" panose="02040503050406030204" pitchFamily="18" charset="0"/>
                              <a:ea typeface="Cambria Math" panose="02040503050406030204" pitchFamily="18" charset="0"/>
                            </a:rPr>
                          </m:ctrlPr>
                        </m:sSupPr>
                        <m:e>
                          <m:r>
                            <a:rPr lang="en-IN" b="0" i="1" smtClean="0">
                              <a:solidFill>
                                <a:schemeClr val="accent1"/>
                              </a:solidFill>
                              <a:latin typeface="Cambria Math" panose="02040503050406030204" pitchFamily="18" charset="0"/>
                              <a:ea typeface="Cambria Math" panose="02040503050406030204" pitchFamily="18" charset="0"/>
                            </a:rPr>
                            <m:t>𝑉</m:t>
                          </m:r>
                        </m:e>
                        <m:sup>
                          <m:r>
                            <a:rPr lang="en-IN" b="0" i="1" smtClean="0">
                              <a:solidFill>
                                <a:schemeClr val="accent1"/>
                              </a:solidFill>
                              <a:latin typeface="Cambria Math" panose="02040503050406030204" pitchFamily="18" charset="0"/>
                              <a:ea typeface="Cambria Math" panose="02040503050406030204" pitchFamily="18" charset="0"/>
                            </a:rPr>
                            <m:t>2</m:t>
                          </m:r>
                        </m:sup>
                      </m:sSup>
                    </m:oMath>
                  </m:oMathPara>
                </a14:m>
                <a:endParaRPr lang="en-IN" dirty="0"/>
              </a:p>
            </p:txBody>
          </p:sp>
        </mc:Choice>
        <mc:Fallback xmlns="">
          <p:sp>
            <p:nvSpPr>
              <p:cNvPr id="5" name="TextBox 4">
                <a:extLst>
                  <a:ext uri="{FF2B5EF4-FFF2-40B4-BE49-F238E27FC236}">
                    <a16:creationId xmlns:a16="http://schemas.microsoft.com/office/drawing/2014/main" id="{E3DC7A03-62BC-513C-3192-700EC5452D4B}"/>
                  </a:ext>
                </a:extLst>
              </p:cNvPr>
              <p:cNvSpPr txBox="1">
                <a:spLocks noRot="1" noChangeAspect="1" noMove="1" noResize="1" noEditPoints="1" noAdjustHandles="1" noChangeArrowheads="1" noChangeShapeType="1" noTextEdit="1"/>
              </p:cNvSpPr>
              <p:nvPr/>
            </p:nvSpPr>
            <p:spPr>
              <a:xfrm>
                <a:off x="5621826" y="4185401"/>
                <a:ext cx="1198405" cy="276999"/>
              </a:xfrm>
              <a:prstGeom prst="rect">
                <a:avLst/>
              </a:prstGeom>
              <a:blipFill>
                <a:blip r:embed="rId3"/>
                <a:stretch>
                  <a:fillRect l="-6599" t="-2222" b="-17778"/>
                </a:stretch>
              </a:blipFill>
            </p:spPr>
            <p:txBody>
              <a:bodyPr/>
              <a:lstStyle/>
              <a:p>
                <a:r>
                  <a:rPr lang="en-IN">
                    <a:noFill/>
                  </a:rPr>
                  <a:t> </a:t>
                </a:r>
              </a:p>
            </p:txBody>
          </p:sp>
        </mc:Fallback>
      </mc:AlternateContent>
      <p:grpSp>
        <p:nvGrpSpPr>
          <p:cNvPr id="9" name="Group 8">
            <a:extLst>
              <a:ext uri="{FF2B5EF4-FFF2-40B4-BE49-F238E27FC236}">
                <a16:creationId xmlns:a16="http://schemas.microsoft.com/office/drawing/2014/main" id="{6B48D8AC-22C1-BAE9-A70B-499942AB5D2A}"/>
              </a:ext>
            </a:extLst>
          </p:cNvPr>
          <p:cNvGrpSpPr/>
          <p:nvPr/>
        </p:nvGrpSpPr>
        <p:grpSpPr>
          <a:xfrm>
            <a:off x="6467848" y="3851750"/>
            <a:ext cx="578160" cy="319320"/>
            <a:chOff x="6467848" y="3851750"/>
            <a:chExt cx="578160" cy="319320"/>
          </a:xfrm>
        </p:grpSpPr>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D5A18122-39C8-96A8-4273-FF1C54433C25}"/>
                    </a:ext>
                  </a:extLst>
                </p14:cNvPr>
                <p14:cNvContentPartPr/>
                <p14:nvPr/>
              </p14:nvContentPartPr>
              <p14:xfrm>
                <a:off x="6559288" y="3851750"/>
                <a:ext cx="486720" cy="319320"/>
              </p14:xfrm>
            </p:contentPart>
          </mc:Choice>
          <mc:Fallback xmlns="">
            <p:pic>
              <p:nvPicPr>
                <p:cNvPr id="3" name="Ink 2">
                  <a:extLst>
                    <a:ext uri="{FF2B5EF4-FFF2-40B4-BE49-F238E27FC236}">
                      <a16:creationId xmlns:a16="http://schemas.microsoft.com/office/drawing/2014/main" id="{D5A18122-39C8-96A8-4273-FF1C54433C25}"/>
                    </a:ext>
                  </a:extLst>
                </p:cNvPr>
                <p:cNvPicPr/>
                <p:nvPr/>
              </p:nvPicPr>
              <p:blipFill>
                <a:blip r:embed="rId5"/>
                <a:stretch>
                  <a:fillRect/>
                </a:stretch>
              </p:blipFill>
              <p:spPr>
                <a:xfrm>
                  <a:off x="6550288" y="3843110"/>
                  <a:ext cx="50436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71FC4ED8-7EB9-4E76-A741-EC7D70E770C8}"/>
                    </a:ext>
                  </a:extLst>
                </p14:cNvPr>
                <p14:cNvContentPartPr/>
                <p14:nvPr/>
              </p14:nvContentPartPr>
              <p14:xfrm>
                <a:off x="6467848" y="4076390"/>
                <a:ext cx="73080" cy="85320"/>
              </p14:xfrm>
            </p:contentPart>
          </mc:Choice>
          <mc:Fallback xmlns="">
            <p:pic>
              <p:nvPicPr>
                <p:cNvPr id="6" name="Ink 5">
                  <a:extLst>
                    <a:ext uri="{FF2B5EF4-FFF2-40B4-BE49-F238E27FC236}">
                      <a16:creationId xmlns:a16="http://schemas.microsoft.com/office/drawing/2014/main" id="{71FC4ED8-7EB9-4E76-A741-EC7D70E770C8}"/>
                    </a:ext>
                  </a:extLst>
                </p:cNvPr>
                <p:cNvPicPr/>
                <p:nvPr/>
              </p:nvPicPr>
              <p:blipFill>
                <a:blip r:embed="rId7"/>
                <a:stretch>
                  <a:fillRect/>
                </a:stretch>
              </p:blipFill>
              <p:spPr>
                <a:xfrm>
                  <a:off x="6459208" y="4067390"/>
                  <a:ext cx="9072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2D31C6C6-A9B3-635D-58C6-911B90632829}"/>
                    </a:ext>
                  </a:extLst>
                </p14:cNvPr>
                <p14:cNvContentPartPr/>
                <p14:nvPr/>
              </p14:nvContentPartPr>
              <p14:xfrm>
                <a:off x="6540568" y="4096190"/>
                <a:ext cx="129240" cy="65520"/>
              </p14:xfrm>
            </p:contentPart>
          </mc:Choice>
          <mc:Fallback xmlns="">
            <p:pic>
              <p:nvPicPr>
                <p:cNvPr id="8" name="Ink 7">
                  <a:extLst>
                    <a:ext uri="{FF2B5EF4-FFF2-40B4-BE49-F238E27FC236}">
                      <a16:creationId xmlns:a16="http://schemas.microsoft.com/office/drawing/2014/main" id="{2D31C6C6-A9B3-635D-58C6-911B90632829}"/>
                    </a:ext>
                  </a:extLst>
                </p:cNvPr>
                <p:cNvPicPr/>
                <p:nvPr/>
              </p:nvPicPr>
              <p:blipFill>
                <a:blip r:embed="rId9"/>
                <a:stretch>
                  <a:fillRect/>
                </a:stretch>
              </p:blipFill>
              <p:spPr>
                <a:xfrm>
                  <a:off x="6531928" y="4087550"/>
                  <a:ext cx="146880" cy="83160"/>
                </a:xfrm>
                <a:prstGeom prst="rect">
                  <a:avLst/>
                </a:prstGeom>
              </p:spPr>
            </p:pic>
          </mc:Fallback>
        </mc:AlternateContent>
      </p:grpSp>
      <p:sp>
        <p:nvSpPr>
          <p:cNvPr id="10" name="TextBox 9">
            <a:extLst>
              <a:ext uri="{FF2B5EF4-FFF2-40B4-BE49-F238E27FC236}">
                <a16:creationId xmlns:a16="http://schemas.microsoft.com/office/drawing/2014/main" id="{BB46EB93-502D-F61E-333F-2DC052C66631}"/>
              </a:ext>
            </a:extLst>
          </p:cNvPr>
          <p:cNvSpPr txBox="1"/>
          <p:nvPr/>
        </p:nvSpPr>
        <p:spPr>
          <a:xfrm>
            <a:off x="7128588" y="3713584"/>
            <a:ext cx="2444620" cy="338554"/>
          </a:xfrm>
          <a:prstGeom prst="rect">
            <a:avLst/>
          </a:prstGeom>
          <a:noFill/>
        </p:spPr>
        <p:txBody>
          <a:bodyPr wrap="square" rtlCol="0">
            <a:spAutoFit/>
          </a:bodyPr>
          <a:lstStyle/>
          <a:p>
            <a:r>
              <a:rPr lang="en-IN" sz="1600" dirty="0"/>
              <a:t>V : Velocity of vehicle</a:t>
            </a:r>
          </a:p>
        </p:txBody>
      </p:sp>
    </p:spTree>
    <p:extLst>
      <p:ext uri="{BB962C8B-B14F-4D97-AF65-F5344CB8AC3E}">
        <p14:creationId xmlns:p14="http://schemas.microsoft.com/office/powerpoint/2010/main" val="3984565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FB20F01-42BB-208A-E263-483D84D779C4}"/>
              </a:ext>
            </a:extLst>
          </p:cNvPr>
          <p:cNvSpPr>
            <a:spLocks noGrp="1"/>
          </p:cNvSpPr>
          <p:nvPr>
            <p:ph type="title"/>
          </p:nvPr>
        </p:nvSpPr>
        <p:spPr/>
        <p:txBody>
          <a:bodyPr/>
          <a:lstStyle/>
          <a:p>
            <a:pPr algn="ctr"/>
            <a:r>
              <a:rPr lang="en-IN" sz="3600" b="1" i="1" dirty="0">
                <a:solidFill>
                  <a:schemeClr val="accent1">
                    <a:lumMod val="20000"/>
                    <a:lumOff val="80000"/>
                  </a:schemeClr>
                </a:solidFill>
                <a:latin typeface="Aparajita" panose="02020603050405020304" pitchFamily="18" charset="0"/>
                <a:cs typeface="Aparajita" panose="02020603050405020304" pitchFamily="18" charset="0"/>
              </a:rPr>
              <a:t>BRAKING ANALYSIS</a:t>
            </a:r>
            <a:endParaRPr lang="en-IN" dirty="0"/>
          </a:p>
        </p:txBody>
      </p:sp>
      <p:graphicFrame>
        <p:nvGraphicFramePr>
          <p:cNvPr id="7" name="Content Placeholder 6">
            <a:extLst>
              <a:ext uri="{FF2B5EF4-FFF2-40B4-BE49-F238E27FC236}">
                <a16:creationId xmlns:a16="http://schemas.microsoft.com/office/drawing/2014/main" id="{2D32E286-83C5-03FD-050A-D9DDA1ABAE52}"/>
              </a:ext>
            </a:extLst>
          </p:cNvPr>
          <p:cNvGraphicFramePr>
            <a:graphicFrameLocks noGrp="1"/>
          </p:cNvGraphicFramePr>
          <p:nvPr>
            <p:ph sz="half" idx="1"/>
            <p:extLst>
              <p:ext uri="{D42A27DB-BD31-4B8C-83A1-F6EECF244321}">
                <p14:modId xmlns:p14="http://schemas.microsoft.com/office/powerpoint/2010/main" val="1214125533"/>
              </p:ext>
            </p:extLst>
          </p:nvPr>
        </p:nvGraphicFramePr>
        <p:xfrm>
          <a:off x="2090057" y="2052638"/>
          <a:ext cx="5425168" cy="464674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ontent Placeholder 9">
            <a:extLst>
              <a:ext uri="{FF2B5EF4-FFF2-40B4-BE49-F238E27FC236}">
                <a16:creationId xmlns:a16="http://schemas.microsoft.com/office/drawing/2014/main" id="{16C12519-7F71-3B87-8194-28E08F957ED9}"/>
              </a:ext>
            </a:extLst>
          </p:cNvPr>
          <p:cNvGraphicFramePr>
            <a:graphicFrameLocks noGrp="1"/>
          </p:cNvGraphicFramePr>
          <p:nvPr>
            <p:ph sz="half" idx="2"/>
            <p:extLst>
              <p:ext uri="{D42A27DB-BD31-4B8C-83A1-F6EECF244321}">
                <p14:modId xmlns:p14="http://schemas.microsoft.com/office/powerpoint/2010/main" val="3299815967"/>
              </p:ext>
            </p:extLst>
          </p:nvPr>
        </p:nvGraphicFramePr>
        <p:xfrm>
          <a:off x="7753350" y="2920483"/>
          <a:ext cx="2930200" cy="2889766"/>
        </p:xfrm>
        <a:graphic>
          <a:graphicData uri="http://schemas.openxmlformats.org/drawingml/2006/table">
            <a:tbl>
              <a:tblPr>
                <a:tableStyleId>{5C22544A-7EE6-4342-B048-85BDC9FD1C3A}</a:tableStyleId>
              </a:tblPr>
              <a:tblGrid>
                <a:gridCol w="1345300">
                  <a:extLst>
                    <a:ext uri="{9D8B030D-6E8A-4147-A177-3AD203B41FA5}">
                      <a16:colId xmlns:a16="http://schemas.microsoft.com/office/drawing/2014/main" val="484945391"/>
                    </a:ext>
                  </a:extLst>
                </a:gridCol>
                <a:gridCol w="1584900">
                  <a:extLst>
                    <a:ext uri="{9D8B030D-6E8A-4147-A177-3AD203B41FA5}">
                      <a16:colId xmlns:a16="http://schemas.microsoft.com/office/drawing/2014/main" val="1726803161"/>
                    </a:ext>
                  </a:extLst>
                </a:gridCol>
              </a:tblGrid>
              <a:tr h="703138">
                <a:tc>
                  <a:txBody>
                    <a:bodyPr/>
                    <a:lstStyle/>
                    <a:p>
                      <a:pPr algn="ctr" fontAlgn="b"/>
                      <a:r>
                        <a:rPr lang="en-IN" sz="1400" b="1" u="none" strike="noStrike" dirty="0">
                          <a:effectLst/>
                          <a:latin typeface="Calisto MT" panose="02040603050505030304" pitchFamily="18" charset="0"/>
                        </a:rPr>
                        <a:t>ROLLING COEFFICIENT</a:t>
                      </a:r>
                      <a:endParaRPr lang="en-IN" sz="1400" b="1" i="0" u="none" strike="noStrike" dirty="0">
                        <a:solidFill>
                          <a:srgbClr val="000000"/>
                        </a:solidFill>
                        <a:effectLst/>
                        <a:latin typeface="Calisto MT" panose="02040603050505030304" pitchFamily="18" charset="0"/>
                      </a:endParaRPr>
                    </a:p>
                  </a:txBody>
                  <a:tcPr marL="7620" marR="7620" marT="7620" marB="0" anchor="b">
                    <a:solidFill>
                      <a:schemeClr val="accent1">
                        <a:lumMod val="50000"/>
                      </a:schemeClr>
                    </a:solidFill>
                  </a:tcPr>
                </a:tc>
                <a:tc>
                  <a:txBody>
                    <a:bodyPr/>
                    <a:lstStyle/>
                    <a:p>
                      <a:pPr algn="ctr" fontAlgn="b"/>
                      <a:r>
                        <a:rPr lang="en-IN" sz="1400" b="1" u="none" strike="noStrike" dirty="0">
                          <a:effectLst/>
                          <a:latin typeface="Calisto MT" panose="02040603050505030304" pitchFamily="18" charset="0"/>
                        </a:rPr>
                        <a:t>ROLLING RESISTANCE</a:t>
                      </a:r>
                      <a:endParaRPr lang="en-IN" sz="1400" b="1" i="0" u="none" strike="noStrike" dirty="0">
                        <a:solidFill>
                          <a:srgbClr val="000000"/>
                        </a:solidFill>
                        <a:effectLst/>
                        <a:latin typeface="Calisto MT" panose="02040603050505030304" pitchFamily="18" charset="0"/>
                      </a:endParaRPr>
                    </a:p>
                  </a:txBody>
                  <a:tcPr marL="7620" marR="7620" marT="7620" marB="0" anchor="b">
                    <a:solidFill>
                      <a:schemeClr val="accent1">
                        <a:lumMod val="50000"/>
                      </a:schemeClr>
                    </a:solidFill>
                  </a:tcPr>
                </a:tc>
                <a:extLst>
                  <a:ext uri="{0D108BD9-81ED-4DB2-BD59-A6C34878D82A}">
                    <a16:rowId xmlns:a16="http://schemas.microsoft.com/office/drawing/2014/main" val="959914873"/>
                  </a:ext>
                </a:extLst>
              </a:tr>
              <a:tr h="364438">
                <a:tc>
                  <a:txBody>
                    <a:bodyPr/>
                    <a:lstStyle/>
                    <a:p>
                      <a:pPr algn="ctr" fontAlgn="b"/>
                      <a:r>
                        <a:rPr lang="en-IN" sz="1400" u="none" strike="noStrike" dirty="0">
                          <a:effectLst/>
                        </a:rPr>
                        <a:t>0.015</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22.575</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42207523"/>
                  </a:ext>
                </a:extLst>
              </a:tr>
              <a:tr h="364438">
                <a:tc>
                  <a:txBody>
                    <a:bodyPr/>
                    <a:lstStyle/>
                    <a:p>
                      <a:pPr algn="ctr" fontAlgn="b"/>
                      <a:r>
                        <a:rPr lang="en-IN" sz="1400" u="none" strike="noStrike" dirty="0">
                          <a:effectLst/>
                        </a:rPr>
                        <a:t>0.02</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30.1</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0787659"/>
                  </a:ext>
                </a:extLst>
              </a:tr>
              <a:tr h="364438">
                <a:tc>
                  <a:txBody>
                    <a:bodyPr/>
                    <a:lstStyle/>
                    <a:p>
                      <a:pPr algn="ctr" fontAlgn="b"/>
                      <a:r>
                        <a:rPr lang="en-IN" sz="1400" u="none" strike="noStrike" dirty="0">
                          <a:effectLst/>
                        </a:rPr>
                        <a:t>0.025</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37.625</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13947485"/>
                  </a:ext>
                </a:extLst>
              </a:tr>
              <a:tr h="364438">
                <a:tc>
                  <a:txBody>
                    <a:bodyPr/>
                    <a:lstStyle/>
                    <a:p>
                      <a:pPr algn="ctr" fontAlgn="b"/>
                      <a:r>
                        <a:rPr lang="en-IN" sz="1400" u="none" strike="noStrike" dirty="0">
                          <a:effectLst/>
                        </a:rPr>
                        <a:t>0.03</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45.15</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09123815"/>
                  </a:ext>
                </a:extLst>
              </a:tr>
              <a:tr h="364438">
                <a:tc>
                  <a:txBody>
                    <a:bodyPr/>
                    <a:lstStyle/>
                    <a:p>
                      <a:pPr algn="ctr" fontAlgn="b"/>
                      <a:r>
                        <a:rPr lang="en-IN" sz="1400" u="none" strike="noStrike">
                          <a:effectLst/>
                        </a:rPr>
                        <a:t>0.06</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90.3</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6914281"/>
                  </a:ext>
                </a:extLst>
              </a:tr>
              <a:tr h="364438">
                <a:tc>
                  <a:txBody>
                    <a:bodyPr/>
                    <a:lstStyle/>
                    <a:p>
                      <a:pPr algn="ctr" fontAlgn="b"/>
                      <a:r>
                        <a:rPr lang="en-IN" sz="1400" u="none" strike="noStrike" dirty="0">
                          <a:effectLst/>
                        </a:rPr>
                        <a:t>0.3</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451.5</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78140057"/>
                  </a:ext>
                </a:extLst>
              </a:tr>
            </a:tbl>
          </a:graphicData>
        </a:graphic>
      </p:graphicFrame>
    </p:spTree>
    <p:extLst>
      <p:ext uri="{BB962C8B-B14F-4D97-AF65-F5344CB8AC3E}">
        <p14:creationId xmlns:p14="http://schemas.microsoft.com/office/powerpoint/2010/main" val="1157790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4611</TotalTime>
  <Words>1609</Words>
  <Application>Microsoft Office PowerPoint</Application>
  <PresentationFormat>Widescreen</PresentationFormat>
  <Paragraphs>482</Paragraphs>
  <Slides>18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Aparajita</vt:lpstr>
      <vt:lpstr>Arial</vt:lpstr>
      <vt:lpstr>Arial</vt:lpstr>
      <vt:lpstr>Calibri</vt:lpstr>
      <vt:lpstr>Calisto MT</vt:lpstr>
      <vt:lpstr>Cambria</vt:lpstr>
      <vt:lpstr>Cambria Math</vt:lpstr>
      <vt:lpstr>Colonna MT</vt:lpstr>
      <vt:lpstr>LatoGoogle</vt:lpstr>
      <vt:lpstr>MS Shell Dlg 2</vt:lpstr>
      <vt:lpstr>Wingdings</vt:lpstr>
      <vt:lpstr>Wingdings 3</vt:lpstr>
      <vt:lpstr>Madison</vt:lpstr>
      <vt:lpstr>LONGITUDINAL ACCELARATION AND BRAKING ANALYSIS OF BMW 220I M SPORT </vt:lpstr>
      <vt:lpstr>LONGITUDINAL ACCELERATION ANALYSIS</vt:lpstr>
      <vt:lpstr>LONGITUDINAL ACCELERATION ANALYSIS</vt:lpstr>
      <vt:lpstr>LONGITUDINAL ACCELERATION ANALYSIS</vt:lpstr>
      <vt:lpstr>LONGITUDINAL ACCELERATION ANALYSIS</vt:lpstr>
      <vt:lpstr>TRACTIVE FORCE</vt:lpstr>
      <vt:lpstr>TRACTIVE FORCE</vt:lpstr>
      <vt:lpstr>BRAKING ANALYSIS</vt:lpstr>
      <vt:lpstr>BRAKING ANALYSIS</vt:lpstr>
      <vt:lpstr>BRAKING ANALYSIS</vt:lpstr>
      <vt:lpstr>STOPPING DISTANCE</vt:lpstr>
      <vt:lpstr>VEHICLE ANALYSIS FOR TRACTION FORCE AND BRAKING FORCE AND TAKING VARIOUS FACTORS ARE GIVEN BELOW</vt:lpstr>
      <vt:lpstr>PowerPoint Presentation</vt:lpstr>
      <vt:lpstr>CRUISE CONTROL</vt:lpstr>
      <vt:lpstr>LAYOUT AND SYSTEM CONFIGURATION</vt:lpstr>
      <vt:lpstr>CONTROL BLOCK DIAGRAM AND DETECTION OF PRECIDING VEHICLE</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LONGITUDINAL ACCELARATION AND BRAKING ANALYSIS</dc:title>
  <dc:creator>Aayush Sharma</dc:creator>
  <cp:lastModifiedBy>Aayush Sharma</cp:lastModifiedBy>
  <cp:revision>1</cp:revision>
  <dcterms:created xsi:type="dcterms:W3CDTF">2023-02-15T17:35:22Z</dcterms:created>
  <dcterms:modified xsi:type="dcterms:W3CDTF">2023-02-22T17:22:51Z</dcterms:modified>
</cp:coreProperties>
</file>