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A8801-11FF-644E-B9F3-FFBA50C5CFE2}" type="datetimeFigureOut">
              <a:rPr lang="es-ES_tradnl" smtClean="0"/>
              <a:t>20/12/16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27BB-5FBA-B146-BBBC-B80C572EE43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31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4862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Data </a:t>
            </a:r>
            <a:r>
              <a:rPr lang="es-ES_tradnl" dirty="0" err="1" smtClean="0"/>
              <a:t>Cleaning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967696"/>
            <a:ext cx="9144000" cy="3290104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s-ES_tradnl" dirty="0" err="1" smtClean="0"/>
              <a:t>Removal</a:t>
            </a:r>
            <a:r>
              <a:rPr lang="es-ES_tradnl" dirty="0" smtClean="0"/>
              <a:t> of </a:t>
            </a:r>
            <a:r>
              <a:rPr lang="es-ES_tradnl" dirty="0" err="1" smtClean="0"/>
              <a:t>useless</a:t>
            </a:r>
            <a:r>
              <a:rPr lang="es-ES_tradnl" dirty="0" smtClean="0"/>
              <a:t> </a:t>
            </a:r>
            <a:r>
              <a:rPr lang="es-ES_tradnl" dirty="0" err="1" smtClean="0"/>
              <a:t>features</a:t>
            </a:r>
            <a:endParaRPr lang="es-ES_tradnl" dirty="0" smtClean="0"/>
          </a:p>
          <a:p>
            <a:pPr marL="342900" indent="-342900" algn="l">
              <a:buFontTx/>
              <a:buChar char="-"/>
            </a:pPr>
            <a:r>
              <a:rPr lang="es-ES_tradnl" dirty="0" err="1" smtClean="0"/>
              <a:t>NaNs</a:t>
            </a:r>
            <a:r>
              <a:rPr lang="es-ES_tradnl" dirty="0" smtClean="0"/>
              <a:t> / </a:t>
            </a:r>
            <a:r>
              <a:rPr lang="es-ES_tradnl" dirty="0" err="1" smtClean="0"/>
              <a:t>missing</a:t>
            </a:r>
            <a:r>
              <a:rPr lang="es-ES_tradnl" dirty="0" smtClean="0"/>
              <a:t> data</a:t>
            </a:r>
          </a:p>
          <a:p>
            <a:pPr marL="342900" indent="-342900" algn="l">
              <a:buFontTx/>
              <a:buChar char="-"/>
            </a:pPr>
            <a:r>
              <a:rPr lang="es-ES_tradnl" dirty="0" err="1" smtClean="0"/>
              <a:t>Outlier</a:t>
            </a:r>
            <a:r>
              <a:rPr lang="es-ES_tradnl" dirty="0" smtClean="0"/>
              <a:t> </a:t>
            </a:r>
            <a:r>
              <a:rPr lang="es-ES_tradnl" dirty="0" err="1" smtClean="0"/>
              <a:t>removal</a:t>
            </a:r>
            <a:r>
              <a:rPr lang="es-ES_tradnl" dirty="0" smtClean="0"/>
              <a:t>	</a:t>
            </a:r>
          </a:p>
          <a:p>
            <a:pPr marL="342900" indent="-342900" algn="l">
              <a:buFontTx/>
              <a:buChar char="-"/>
            </a:pPr>
            <a:r>
              <a:rPr lang="es-ES_tradnl" dirty="0" err="1" smtClean="0"/>
              <a:t>Dummies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</a:t>
            </a:r>
            <a:r>
              <a:rPr lang="es-ES_tradnl" dirty="0" err="1" smtClean="0"/>
              <a:t>categorical</a:t>
            </a:r>
            <a:r>
              <a:rPr lang="es-ES_tradnl" dirty="0" smtClean="0"/>
              <a:t> data</a:t>
            </a:r>
          </a:p>
          <a:p>
            <a:pPr marL="342900" indent="-342900" algn="l">
              <a:buFontTx/>
              <a:buChar char="-"/>
            </a:pPr>
            <a:r>
              <a:rPr lang="es-ES_tradnl" dirty="0" err="1" smtClean="0"/>
              <a:t>Features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</a:t>
            </a:r>
            <a:r>
              <a:rPr lang="es-ES_tradnl" dirty="0" err="1" smtClean="0"/>
              <a:t>user</a:t>
            </a:r>
            <a:r>
              <a:rPr lang="es-ES_tradnl" dirty="0" smtClean="0"/>
              <a:t> input</a:t>
            </a:r>
          </a:p>
          <a:p>
            <a:pPr marL="342900" indent="-342900" algn="l">
              <a:buFontTx/>
              <a:buChar char="-"/>
            </a:pPr>
            <a:r>
              <a:rPr lang="es-ES_tradnl" dirty="0" smtClean="0"/>
              <a:t>Extra </a:t>
            </a:r>
            <a:r>
              <a:rPr lang="es-ES_tradnl" dirty="0" err="1" smtClean="0"/>
              <a:t>features</a:t>
            </a:r>
            <a:endParaRPr lang="es-ES_tradnl" dirty="0" smtClean="0"/>
          </a:p>
          <a:p>
            <a:pPr marL="342900" indent="-342900" algn="l">
              <a:buFontTx/>
              <a:buChar char="-"/>
            </a:pPr>
            <a:endParaRPr lang="es-ES_tradnl" dirty="0"/>
          </a:p>
          <a:p>
            <a:pPr marL="342900" indent="-342900" algn="l">
              <a:buFontTx/>
              <a:buChar char="-"/>
            </a:pPr>
            <a:endParaRPr lang="es-ES_tradnl" dirty="0" smtClean="0"/>
          </a:p>
          <a:p>
            <a:pPr marL="342900" indent="-342900" algn="l">
              <a:buFontTx/>
              <a:buChar char="-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8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4862"/>
          </a:xfrm>
        </p:spPr>
        <p:txBody>
          <a:bodyPr>
            <a:normAutofit fontScale="90000"/>
          </a:bodyPr>
          <a:lstStyle/>
          <a:p>
            <a:r>
              <a:rPr lang="es-ES_tradnl" dirty="0" err="1" smtClean="0"/>
              <a:t>Cleaning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41500" y="1817225"/>
            <a:ext cx="8539162" cy="3266953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s-ES_tradnl" dirty="0" err="1" smtClean="0"/>
              <a:t>Removal</a:t>
            </a:r>
            <a:r>
              <a:rPr lang="es-ES_tradnl" dirty="0" smtClean="0"/>
              <a:t> of </a:t>
            </a:r>
            <a:r>
              <a:rPr lang="es-ES_tradnl" dirty="0" err="1" smtClean="0"/>
              <a:t>useless</a:t>
            </a:r>
            <a:r>
              <a:rPr lang="es-ES_tradnl" dirty="0" smtClean="0"/>
              <a:t> </a:t>
            </a:r>
            <a:r>
              <a:rPr lang="es-ES_tradnl" dirty="0" err="1" smtClean="0"/>
              <a:t>features</a:t>
            </a:r>
            <a:endParaRPr lang="es-ES_tradnl" dirty="0" smtClean="0"/>
          </a:p>
          <a:p>
            <a:pPr marL="800100" lvl="1" indent="-342900" algn="l">
              <a:buFontTx/>
              <a:buChar char="-"/>
            </a:pPr>
            <a:r>
              <a:rPr lang="es-ES_tradnl" sz="1400" dirty="0" err="1" smtClean="0"/>
              <a:t>Preliminary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feature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selection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from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the</a:t>
            </a:r>
            <a:r>
              <a:rPr lang="es-ES_tradnl" sz="1400" dirty="0" smtClean="0"/>
              <a:t> data </a:t>
            </a:r>
            <a:r>
              <a:rPr lang="es-ES_tradnl" sz="1400" dirty="0" err="1" smtClean="0"/>
              <a:t>provided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by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the</a:t>
            </a:r>
            <a:r>
              <a:rPr lang="es-ES_tradnl" sz="1400" dirty="0" smtClean="0"/>
              <a:t> idealista API</a:t>
            </a:r>
          </a:p>
          <a:p>
            <a:pPr marL="800100" lvl="1" indent="-342900" algn="l">
              <a:buFontTx/>
              <a:buChar char="-"/>
            </a:pPr>
            <a:r>
              <a:rPr lang="es-ES_tradnl" sz="1400" dirty="0" err="1" smtClean="0"/>
              <a:t>Useless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features</a:t>
            </a:r>
            <a:r>
              <a:rPr lang="es-ES_tradnl" sz="1400" dirty="0" smtClean="0"/>
              <a:t>: </a:t>
            </a:r>
            <a:r>
              <a:rPr lang="es-ES_tradnl" sz="1400" dirty="0" err="1" smtClean="0"/>
              <a:t>Property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code</a:t>
            </a:r>
            <a:r>
              <a:rPr lang="es-ES_tradnl" sz="1400" dirty="0" smtClean="0"/>
              <a:t>, </a:t>
            </a:r>
            <a:r>
              <a:rPr lang="es-ES_tradnl" sz="1400" dirty="0" err="1" smtClean="0"/>
              <a:t>numPhotos</a:t>
            </a:r>
            <a:r>
              <a:rPr lang="es-ES_tradnl" sz="1400" dirty="0" smtClean="0"/>
              <a:t>, </a:t>
            </a:r>
            <a:r>
              <a:rPr lang="es-ES_tradnl" sz="1400" dirty="0" err="1" smtClean="0"/>
              <a:t>url</a:t>
            </a:r>
            <a:r>
              <a:rPr lang="es-ES_tradnl" sz="1400" dirty="0" smtClean="0"/>
              <a:t>, </a:t>
            </a:r>
            <a:r>
              <a:rPr lang="es-ES_tradnl" sz="1400" dirty="0" err="1" smtClean="0"/>
              <a:t>thumbnail</a:t>
            </a:r>
            <a:endParaRPr lang="es-ES_tradnl" sz="14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097" y="2987714"/>
            <a:ext cx="8399565" cy="143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4862"/>
          </a:xfrm>
        </p:spPr>
        <p:txBody>
          <a:bodyPr>
            <a:normAutofit fontScale="90000"/>
          </a:bodyPr>
          <a:lstStyle/>
          <a:p>
            <a:r>
              <a:rPr lang="es-ES_tradnl" dirty="0" err="1" smtClean="0"/>
              <a:t>Cleaning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3848" y="1979271"/>
            <a:ext cx="3801159" cy="3541853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s-ES_tradnl" dirty="0" err="1" smtClean="0"/>
              <a:t>Outlier</a:t>
            </a:r>
            <a:r>
              <a:rPr lang="es-ES_tradnl" dirty="0" smtClean="0"/>
              <a:t> </a:t>
            </a:r>
            <a:r>
              <a:rPr lang="es-ES_tradnl" dirty="0" err="1" smtClean="0"/>
              <a:t>removal</a:t>
            </a:r>
            <a:endParaRPr lang="es-ES_tradnl" dirty="0" smtClean="0"/>
          </a:p>
          <a:p>
            <a:pPr marL="800100" lvl="1" indent="-342900" algn="l">
              <a:buFontTx/>
              <a:buChar char="-"/>
            </a:pPr>
            <a:r>
              <a:rPr lang="es-ES_tradnl" sz="1400" dirty="0" err="1" smtClean="0"/>
              <a:t>Mostly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found</a:t>
            </a:r>
            <a:r>
              <a:rPr lang="es-ES_tradnl" sz="1400" dirty="0" smtClean="0"/>
              <a:t> in </a:t>
            </a:r>
            <a:r>
              <a:rPr lang="es-ES_tradnl" sz="1400" dirty="0" err="1" smtClean="0"/>
              <a:t>the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price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feature</a:t>
            </a:r>
            <a:endParaRPr lang="es-ES_tradnl" sz="1400" dirty="0" smtClean="0"/>
          </a:p>
          <a:p>
            <a:pPr marL="800100" lvl="1" indent="-342900" algn="l">
              <a:buFontTx/>
              <a:buChar char="-"/>
            </a:pPr>
            <a:r>
              <a:rPr lang="es-ES_tradnl" sz="1400" dirty="0" smtClean="0"/>
              <a:t>Clear </a:t>
            </a:r>
            <a:r>
              <a:rPr lang="es-ES_tradnl" sz="1400" dirty="0" err="1"/>
              <a:t>n</a:t>
            </a:r>
            <a:r>
              <a:rPr lang="es-ES_tradnl" sz="1400" dirty="0" err="1" smtClean="0"/>
              <a:t>egative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effect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on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accuracy</a:t>
            </a:r>
            <a:endParaRPr lang="es-ES_tradnl" sz="1400" dirty="0" smtClean="0"/>
          </a:p>
          <a:p>
            <a:pPr marL="800100" lvl="1" indent="-342900" algn="l">
              <a:buFontTx/>
              <a:buChar char="-"/>
            </a:pPr>
            <a:r>
              <a:rPr lang="es-ES_tradnl" sz="1400" dirty="0" err="1" smtClean="0"/>
              <a:t>Keep</a:t>
            </a:r>
            <a:r>
              <a:rPr lang="es-ES_tradnl" sz="1400" dirty="0" smtClean="0"/>
              <a:t> data </a:t>
            </a:r>
            <a:r>
              <a:rPr lang="es-ES_tradnl" sz="1400" dirty="0" err="1" smtClean="0"/>
              <a:t>between</a:t>
            </a:r>
            <a:r>
              <a:rPr lang="es-ES_tradnl" sz="1400" dirty="0" smtClean="0"/>
              <a:t> percentiles 2.5 and 97.5</a:t>
            </a:r>
            <a:endParaRPr lang="es-ES_tradnl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007" y="1979271"/>
            <a:ext cx="6245666" cy="43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4862"/>
          </a:xfrm>
        </p:spPr>
        <p:txBody>
          <a:bodyPr>
            <a:normAutofit fontScale="90000"/>
          </a:bodyPr>
          <a:lstStyle/>
          <a:p>
            <a:r>
              <a:rPr lang="es-ES_tradnl" dirty="0" err="1" smtClean="0"/>
              <a:t>Cleaning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8838" y="1967696"/>
            <a:ext cx="8539162" cy="3266953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s-ES_tradnl" dirty="0" err="1" smtClean="0"/>
              <a:t>Dummies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typology</a:t>
            </a:r>
            <a:r>
              <a:rPr lang="es-ES_tradnl" dirty="0" smtClean="0"/>
              <a:t> and </a:t>
            </a:r>
            <a:r>
              <a:rPr lang="es-ES_tradnl" dirty="0" err="1" smtClean="0"/>
              <a:t>the</a:t>
            </a:r>
            <a:r>
              <a:rPr lang="es-ES_tradnl" dirty="0" smtClean="0"/>
              <a:t> status of </a:t>
            </a:r>
            <a:r>
              <a:rPr lang="es-ES_tradnl" dirty="0" err="1" smtClean="0"/>
              <a:t>the</a:t>
            </a:r>
            <a:r>
              <a:rPr lang="es-ES_tradnl" dirty="0" smtClean="0"/>
              <a:t> flat</a:t>
            </a:r>
          </a:p>
          <a:p>
            <a:pPr marL="800100" lvl="1" indent="-342900" algn="l">
              <a:buFontTx/>
              <a:buChar char="-"/>
            </a:pPr>
            <a:r>
              <a:rPr lang="es-ES_tradnl" sz="1400" dirty="0" err="1" smtClean="0"/>
              <a:t>Dummies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f</a:t>
            </a:r>
            <a:r>
              <a:rPr lang="es-ES_tradnl" sz="1400" dirty="0" err="1" smtClean="0"/>
              <a:t>or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the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district</a:t>
            </a:r>
            <a:r>
              <a:rPr lang="es-ES_tradnl" sz="1400" dirty="0" smtClean="0"/>
              <a:t>, </a:t>
            </a:r>
            <a:r>
              <a:rPr lang="es-ES_tradnl" sz="1400" dirty="0" smtClean="0"/>
              <a:t>status and </a:t>
            </a:r>
            <a:r>
              <a:rPr lang="es-ES_tradnl" sz="1400" dirty="0" err="1" smtClean="0"/>
              <a:t>the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typology</a:t>
            </a:r>
            <a:endParaRPr lang="es-ES_tradnl" sz="1400" dirty="0" smtClean="0"/>
          </a:p>
          <a:p>
            <a:pPr marL="800100" lvl="1" indent="-342900" algn="l">
              <a:buFontTx/>
              <a:buChar char="-"/>
            </a:pPr>
            <a:r>
              <a:rPr lang="es-ES_tradnl" sz="1400" dirty="0" err="1" smtClean="0"/>
              <a:t>Merge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different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typology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features</a:t>
            </a:r>
            <a:r>
              <a:rPr lang="es-ES_tradnl" sz="1400" dirty="0" smtClean="0"/>
              <a:t>: </a:t>
            </a:r>
            <a:r>
              <a:rPr lang="es-ES_tradnl" sz="1400" dirty="0" err="1" smtClean="0"/>
              <a:t>Typology</a:t>
            </a:r>
            <a:r>
              <a:rPr lang="es-ES_tradnl" sz="1400" dirty="0" smtClean="0"/>
              <a:t> and </a:t>
            </a:r>
            <a:r>
              <a:rPr lang="es-ES_tradnl" sz="1400" dirty="0" err="1" smtClean="0"/>
              <a:t>subtypology</a:t>
            </a:r>
            <a:endParaRPr lang="es-ES_tradnl" dirty="0" smtClean="0"/>
          </a:p>
          <a:p>
            <a:pPr marL="800100" lvl="1" indent="-342900" algn="l">
              <a:buFontTx/>
              <a:buChar char="-"/>
            </a:pPr>
            <a:r>
              <a:rPr lang="es-ES_tradnl" sz="1400" dirty="0" err="1" smtClean="0"/>
              <a:t>Also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dummies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from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Neighbourhood</a:t>
            </a:r>
            <a:r>
              <a:rPr lang="es-ES_tradnl" sz="1400" dirty="0" smtClean="0"/>
              <a:t>. </a:t>
            </a:r>
            <a:r>
              <a:rPr lang="es-ES_tradnl" sz="1400" dirty="0" err="1" smtClean="0"/>
              <a:t>But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it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supposed</a:t>
            </a:r>
            <a:r>
              <a:rPr lang="es-ES_tradnl" sz="1400" dirty="0" smtClean="0"/>
              <a:t> no </a:t>
            </a:r>
            <a:r>
              <a:rPr lang="es-ES_tradnl" sz="1400" dirty="0" err="1" smtClean="0"/>
              <a:t>improvement</a:t>
            </a:r>
            <a:r>
              <a:rPr lang="es-ES_tradnl" sz="1400" dirty="0" smtClean="0"/>
              <a:t> in </a:t>
            </a:r>
            <a:r>
              <a:rPr lang="es-ES_tradnl" sz="1400" dirty="0" err="1" smtClean="0"/>
              <a:t>accuracy</a:t>
            </a:r>
            <a:r>
              <a:rPr lang="es-ES_tradnl" sz="1400" dirty="0" smtClean="0"/>
              <a:t>. </a:t>
            </a:r>
            <a:r>
              <a:rPr lang="es-ES_tradnl" sz="1400" dirty="0" err="1" smtClean="0"/>
              <a:t>Too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many</a:t>
            </a:r>
            <a:r>
              <a:rPr lang="es-ES_tradnl" sz="1400" dirty="0"/>
              <a:t> </a:t>
            </a:r>
            <a:r>
              <a:rPr lang="es-ES_tradnl" sz="1400" dirty="0" err="1" smtClean="0"/>
              <a:t>features</a:t>
            </a:r>
            <a:r>
              <a:rPr lang="es-ES_tradnl" sz="1400" dirty="0" smtClean="0"/>
              <a:t>.</a:t>
            </a:r>
            <a:endParaRPr lang="es-ES_tradnl" sz="14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5" y="4260899"/>
            <a:ext cx="8539163" cy="7059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5" y="3477655"/>
            <a:ext cx="8539163" cy="5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4862"/>
          </a:xfrm>
        </p:spPr>
        <p:txBody>
          <a:bodyPr>
            <a:normAutofit fontScale="90000"/>
          </a:bodyPr>
          <a:lstStyle/>
          <a:p>
            <a:r>
              <a:rPr lang="es-ES_tradnl" dirty="0" err="1" smtClean="0"/>
              <a:t>Cleaning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8838" y="1967696"/>
            <a:ext cx="8539162" cy="3266953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s-ES_tradnl" dirty="0" err="1" smtClean="0"/>
              <a:t>Features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</a:t>
            </a:r>
            <a:r>
              <a:rPr lang="es-ES_tradnl" dirty="0" err="1" smtClean="0"/>
              <a:t>user</a:t>
            </a:r>
            <a:r>
              <a:rPr lang="es-ES_tradnl" dirty="0" smtClean="0"/>
              <a:t> input</a:t>
            </a:r>
          </a:p>
          <a:p>
            <a:pPr marL="800100" lvl="1" indent="-342900" algn="l">
              <a:buFontTx/>
              <a:buChar char="-"/>
            </a:pPr>
            <a:r>
              <a:rPr lang="es-ES_tradnl" sz="1400" dirty="0" err="1" smtClean="0"/>
              <a:t>Latitude</a:t>
            </a:r>
            <a:r>
              <a:rPr lang="es-ES_tradnl" sz="1400" dirty="0" smtClean="0"/>
              <a:t> and </a:t>
            </a:r>
            <a:r>
              <a:rPr lang="es-ES_tradnl" sz="1400" dirty="0" err="1" smtClean="0"/>
              <a:t>longitude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from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adress</a:t>
            </a:r>
            <a:r>
              <a:rPr lang="es-ES_tradnl" sz="1400" dirty="0" smtClean="0"/>
              <a:t> and postal </a:t>
            </a:r>
            <a:r>
              <a:rPr lang="es-ES_tradnl" sz="1400" dirty="0" err="1" smtClean="0"/>
              <a:t>code</a:t>
            </a:r>
            <a:r>
              <a:rPr lang="es-ES_tradnl" sz="1400" dirty="0"/>
              <a:t> </a:t>
            </a:r>
            <a:r>
              <a:rPr lang="es-ES_tradnl" sz="1400" dirty="0" err="1" smtClean="0"/>
              <a:t>with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G</a:t>
            </a:r>
            <a:r>
              <a:rPr lang="es-ES_tradnl" sz="1400" dirty="0" err="1" smtClean="0"/>
              <a:t>eocode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method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from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the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Geopy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library</a:t>
            </a:r>
            <a:endParaRPr lang="es-ES_tradnl" sz="1400" dirty="0" smtClean="0"/>
          </a:p>
          <a:p>
            <a:pPr marL="800100" lvl="1" indent="-342900" algn="l">
              <a:buFontTx/>
              <a:buChar char="-"/>
            </a:pPr>
            <a:r>
              <a:rPr lang="es-ES_tradnl" sz="1400" dirty="0" err="1" smtClean="0"/>
              <a:t>Most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important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features</a:t>
            </a:r>
            <a:r>
              <a:rPr lang="es-ES_tradnl" sz="1400" dirty="0" smtClean="0"/>
              <a:t> as </a:t>
            </a:r>
            <a:r>
              <a:rPr lang="es-ES_tradnl" sz="1400" dirty="0" err="1" smtClean="0"/>
              <a:t>seen</a:t>
            </a:r>
            <a:r>
              <a:rPr lang="es-ES_tradnl" sz="1400" dirty="0" smtClean="0"/>
              <a:t> in </a:t>
            </a:r>
            <a:r>
              <a:rPr lang="es-ES_tradnl" sz="1400" dirty="0" err="1" smtClean="0"/>
              <a:t>the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feature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importance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analysis</a:t>
            </a:r>
            <a:endParaRPr lang="es-ES_tradnl" sz="1400" dirty="0" smtClean="0"/>
          </a:p>
          <a:p>
            <a:pPr marL="800100" lvl="1" indent="-342900" algn="l">
              <a:buFontTx/>
              <a:buChar char="-"/>
            </a:pPr>
            <a:r>
              <a:rPr lang="es-ES_tradnl" sz="1400" dirty="0" err="1" smtClean="0"/>
              <a:t>Random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forest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perfectly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deals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with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continuous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features</a:t>
            </a:r>
            <a:r>
              <a:rPr lang="es-ES_tradnl" sz="1400" dirty="0" smtClean="0"/>
              <a:t>, </a:t>
            </a:r>
            <a:r>
              <a:rPr lang="es-ES_tradnl" sz="1400" dirty="0" err="1" smtClean="0"/>
              <a:t>it</a:t>
            </a:r>
            <a:r>
              <a:rPr lang="es-ES_tradnl" sz="1400" dirty="0" smtClean="0"/>
              <a:t> </a:t>
            </a:r>
            <a:r>
              <a:rPr lang="es-ES_tradnl" sz="1400" dirty="0"/>
              <a:t>has </a:t>
            </a:r>
            <a:r>
              <a:rPr lang="es-ES_tradnl" sz="1400" dirty="0" err="1"/>
              <a:t>threshold</a:t>
            </a:r>
            <a:r>
              <a:rPr lang="es-ES_tradnl" sz="1400" dirty="0"/>
              <a:t> </a:t>
            </a:r>
            <a:r>
              <a:rPr lang="es-ES_tradnl" sz="1400" dirty="0" err="1"/>
              <a:t>value</a:t>
            </a:r>
            <a:r>
              <a:rPr lang="es-ES_tradnl" sz="1400" dirty="0"/>
              <a:t> in </a:t>
            </a:r>
            <a:r>
              <a:rPr lang="es-ES_tradnl" sz="1400" dirty="0" err="1"/>
              <a:t>each</a:t>
            </a:r>
            <a:r>
              <a:rPr lang="es-ES_tradnl" sz="1400" dirty="0"/>
              <a:t> </a:t>
            </a:r>
            <a:r>
              <a:rPr lang="es-ES_tradnl" sz="1400" dirty="0" err="1"/>
              <a:t>node</a:t>
            </a:r>
            <a:r>
              <a:rPr lang="es-ES_tradnl" sz="1400" dirty="0"/>
              <a:t> </a:t>
            </a:r>
            <a:r>
              <a:rPr lang="es-ES_tradnl" sz="1400" dirty="0" err="1"/>
              <a:t>over</a:t>
            </a:r>
            <a:r>
              <a:rPr lang="es-ES_tradnl" sz="1400" dirty="0"/>
              <a:t> </a:t>
            </a:r>
            <a:r>
              <a:rPr lang="es-ES_tradnl" sz="1400" dirty="0" err="1"/>
              <a:t>some</a:t>
            </a:r>
            <a:r>
              <a:rPr lang="es-ES_tradnl" sz="1400" dirty="0"/>
              <a:t> </a:t>
            </a:r>
            <a:r>
              <a:rPr lang="es-ES_tradnl" sz="1400" dirty="0" err="1"/>
              <a:t>chosen</a:t>
            </a:r>
            <a:r>
              <a:rPr lang="es-ES_tradnl" sz="1400" dirty="0"/>
              <a:t> </a:t>
            </a:r>
            <a:r>
              <a:rPr lang="es-ES_tradnl" sz="1400" dirty="0" err="1"/>
              <a:t>feature</a:t>
            </a:r>
            <a:r>
              <a:rPr lang="es-ES_tradnl" sz="1400" dirty="0"/>
              <a:t> at </a:t>
            </a:r>
            <a:r>
              <a:rPr lang="es-ES_tradnl" sz="1400" dirty="0" err="1"/>
              <a:t>this</a:t>
            </a:r>
            <a:r>
              <a:rPr lang="es-ES_tradnl" sz="1400" dirty="0"/>
              <a:t> </a:t>
            </a:r>
            <a:r>
              <a:rPr lang="es-ES_tradnl" sz="1400" dirty="0" err="1"/>
              <a:t>node</a:t>
            </a:r>
            <a:endParaRPr lang="es-ES_tradnl" sz="1400" dirty="0"/>
          </a:p>
          <a:p>
            <a:pPr marL="800100" lvl="1" indent="-342900" algn="l">
              <a:buFontTx/>
              <a:buChar char="-"/>
            </a:pPr>
            <a:endParaRPr lang="es-ES_tradnl" sz="1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3" y="3375561"/>
            <a:ext cx="5843587" cy="295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4862"/>
          </a:xfrm>
        </p:spPr>
        <p:txBody>
          <a:bodyPr>
            <a:normAutofit fontScale="90000"/>
          </a:bodyPr>
          <a:lstStyle/>
          <a:p>
            <a:r>
              <a:rPr lang="es-ES_tradnl" dirty="0" err="1" smtClean="0"/>
              <a:t>Cleaning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8838" y="1967696"/>
            <a:ext cx="8539162" cy="3266953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s-ES_tradnl" dirty="0" smtClean="0"/>
              <a:t>Extra </a:t>
            </a:r>
            <a:r>
              <a:rPr lang="es-ES_tradnl" dirty="0" err="1" smtClean="0"/>
              <a:t>features</a:t>
            </a:r>
            <a:endParaRPr lang="es-ES_tradnl" dirty="0" smtClean="0"/>
          </a:p>
          <a:p>
            <a:pPr marL="800100" lvl="1" indent="-342900" algn="l">
              <a:buFontTx/>
              <a:buChar char="-"/>
            </a:pPr>
            <a:r>
              <a:rPr lang="es-ES_tradnl" sz="1400" dirty="0" err="1" smtClean="0"/>
              <a:t>Sratistics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on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price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by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area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added</a:t>
            </a:r>
            <a:endParaRPr lang="es-ES_tradnl" sz="1400" dirty="0" smtClean="0"/>
          </a:p>
          <a:p>
            <a:pPr marL="800100" lvl="1" indent="-342900" algn="l">
              <a:buFontTx/>
              <a:buChar char="-"/>
            </a:pPr>
            <a:r>
              <a:rPr lang="es-ES_tradnl" sz="1400" dirty="0" err="1" smtClean="0"/>
              <a:t>Csv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where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from</a:t>
            </a:r>
            <a:r>
              <a:rPr lang="es-ES_tradnl" sz="1400" dirty="0" smtClean="0"/>
              <a:t>?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10263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170</Words>
  <Application>Microsoft Macintosh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Tema de Office</vt:lpstr>
      <vt:lpstr>Data Cleaning</vt:lpstr>
      <vt:lpstr>Cleaning</vt:lpstr>
      <vt:lpstr>Cleaning</vt:lpstr>
      <vt:lpstr>Cleaning</vt:lpstr>
      <vt:lpstr>Cleaning</vt:lpstr>
      <vt:lpstr>Cleaning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Cleaning</dc:title>
  <dc:creator>alexandr.nixon@gmail.com</dc:creator>
  <cp:lastModifiedBy>alexandr.nixon@gmail.com</cp:lastModifiedBy>
  <cp:revision>15</cp:revision>
  <dcterms:created xsi:type="dcterms:W3CDTF">2016-12-20T11:53:58Z</dcterms:created>
  <dcterms:modified xsi:type="dcterms:W3CDTF">2016-12-20T21:51:55Z</dcterms:modified>
</cp:coreProperties>
</file>