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 snapToGrid="0" snapToObjects="1">
      <p:cViewPr varScale="1">
        <p:scale>
          <a:sx n="95" d="100"/>
          <a:sy n="95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Staging and Production Environments using </a:t>
            </a:r>
            <a:r>
              <a:rPr lang="en-US" b="1" dirty="0" err="1" smtClean="0"/>
              <a:t>Django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" name="Imagen 8" descr="Screen Shot 2016-12-21 at 12.0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89"/>
            <a:ext cx="9144000" cy="35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4209" y="514701"/>
            <a:ext cx="3084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 err="1" smtClean="0">
                <a:latin typeface="Impact"/>
                <a:cs typeface="Impact"/>
              </a:rPr>
              <a:t>Stages</a:t>
            </a:r>
            <a:endParaRPr lang="es-ES" sz="8000" dirty="0">
              <a:latin typeface="Impact"/>
              <a:cs typeface="Impac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841" y="2620211"/>
            <a:ext cx="68788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Open Sans"/>
                <a:cs typeface="Open Sans"/>
              </a:rPr>
              <a:t>1. Development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Finding the right host.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Python Notebooks </a:t>
            </a:r>
            <a:r>
              <a:rPr lang="en-US" sz="2400" dirty="0" err="1" smtClean="0">
                <a:latin typeface="Open Sans"/>
                <a:cs typeface="Open Sans"/>
              </a:rPr>
              <a:t>vs</a:t>
            </a:r>
            <a:r>
              <a:rPr lang="en-US" sz="2400" dirty="0" smtClean="0">
                <a:latin typeface="Open Sans"/>
                <a:cs typeface="Open Sans"/>
              </a:rPr>
              <a:t> App Environment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Containers.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Frameworks.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Integration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Open Sans"/>
                <a:cs typeface="Open Sans"/>
              </a:rPr>
              <a:t>Building a MVP (Minimum Viable Product)</a:t>
            </a:r>
            <a:endParaRPr lang="en-US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233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30421" y="1956268"/>
            <a:ext cx="6006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Open Sans"/>
                <a:cs typeface="Open Sans"/>
              </a:rPr>
              <a:t>2. </a:t>
            </a:r>
            <a:r>
              <a:rPr lang="es-ES" sz="2400" b="1" dirty="0" err="1" smtClean="0">
                <a:latin typeface="Open Sans"/>
                <a:cs typeface="Open Sans"/>
              </a:rPr>
              <a:t>Staging</a:t>
            </a:r>
            <a:endParaRPr lang="es-ES" sz="2400" b="1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Installing</a:t>
            </a:r>
            <a:r>
              <a:rPr lang="es-ES" sz="2400" dirty="0" smtClean="0">
                <a:latin typeface="Open Sans"/>
                <a:cs typeface="Open Sans"/>
              </a:rPr>
              <a:t> Django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Creating</a:t>
            </a:r>
            <a:r>
              <a:rPr lang="es-ES" sz="2400" dirty="0" smtClean="0">
                <a:latin typeface="Open Sans"/>
                <a:cs typeface="Open Sans"/>
              </a:rPr>
              <a:t> </a:t>
            </a:r>
            <a:r>
              <a:rPr lang="es-ES" sz="2400" dirty="0" err="1" smtClean="0">
                <a:latin typeface="Open Sans"/>
                <a:cs typeface="Open Sans"/>
              </a:rPr>
              <a:t>Models</a:t>
            </a:r>
            <a:endParaRPr lang="es-ES" sz="2400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smtClean="0">
                <a:latin typeface="Open Sans"/>
                <a:cs typeface="Open Sans"/>
              </a:rPr>
              <a:t>Set up web </a:t>
            </a:r>
            <a:r>
              <a:rPr lang="es-ES" sz="2400" dirty="0" err="1" smtClean="0">
                <a:latin typeface="Open Sans"/>
                <a:cs typeface="Open Sans"/>
              </a:rPr>
              <a:t>containers</a:t>
            </a:r>
            <a:r>
              <a:rPr lang="es-ES" sz="2400" dirty="0" smtClean="0">
                <a:latin typeface="Open Sans"/>
                <a:cs typeface="Open Sans"/>
              </a:rPr>
              <a:t>/</a:t>
            </a:r>
            <a:r>
              <a:rPr lang="es-ES" sz="2400" dirty="0" err="1" smtClean="0">
                <a:latin typeface="Open Sans"/>
                <a:cs typeface="Open Sans"/>
              </a:rPr>
              <a:t>frameworks</a:t>
            </a:r>
            <a:r>
              <a:rPr lang="es-ES" sz="2400" dirty="0" smtClean="0">
                <a:latin typeface="Open Sans"/>
                <a:cs typeface="Open Sans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Deploying</a:t>
            </a:r>
            <a:endParaRPr lang="es-ES" sz="2400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Testing</a:t>
            </a:r>
            <a:endParaRPr lang="es-ES" sz="2400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Debugging</a:t>
            </a:r>
            <a:endParaRPr lang="es-ES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562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92421" y="1270001"/>
            <a:ext cx="36984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Open Sans"/>
                <a:cs typeface="Open Sans"/>
              </a:rPr>
              <a:t>3. </a:t>
            </a:r>
            <a:r>
              <a:rPr lang="es-ES" sz="2400" b="1" dirty="0" err="1" smtClean="0">
                <a:latin typeface="Open Sans"/>
                <a:cs typeface="Open Sans"/>
              </a:rPr>
              <a:t>Production</a:t>
            </a:r>
            <a:endParaRPr lang="es-ES" sz="2400" b="1" dirty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Deployment</a:t>
            </a:r>
            <a:endParaRPr lang="es-ES" sz="2400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400" dirty="0" err="1" smtClean="0">
                <a:latin typeface="Open Sans"/>
                <a:cs typeface="Open Sans"/>
              </a:rPr>
              <a:t>Launching</a:t>
            </a:r>
            <a:r>
              <a:rPr lang="es-ES" sz="2400" dirty="0" smtClean="0">
                <a:latin typeface="Open Sans"/>
                <a:cs typeface="Open Sans"/>
              </a:rPr>
              <a:t> </a:t>
            </a:r>
            <a:r>
              <a:rPr lang="es-ES" sz="2400" dirty="0" err="1" smtClean="0">
                <a:latin typeface="Open Sans"/>
                <a:cs typeface="Open Sans"/>
              </a:rPr>
              <a:t>our</a:t>
            </a:r>
            <a:r>
              <a:rPr lang="es-ES" sz="2400" dirty="0" smtClean="0">
                <a:latin typeface="Open Sans"/>
                <a:cs typeface="Open Sans"/>
              </a:rPr>
              <a:t> MVP</a:t>
            </a:r>
          </a:p>
          <a:p>
            <a:pPr marL="742950" lvl="1" indent="-285750">
              <a:buFont typeface="Arial"/>
              <a:buChar char="•"/>
            </a:pPr>
            <a:r>
              <a:rPr lang="es-ES" sz="2400" dirty="0" smtClean="0">
                <a:latin typeface="Open Sans"/>
                <a:cs typeface="Open Sans"/>
              </a:rPr>
              <a:t>Tracking</a:t>
            </a:r>
          </a:p>
          <a:p>
            <a:pPr lvl="1"/>
            <a:endParaRPr lang="es-ES" sz="2400" dirty="0" smtClean="0">
              <a:latin typeface="Open Sans"/>
              <a:cs typeface="Open Sans"/>
            </a:endParaRPr>
          </a:p>
          <a:p>
            <a:pPr lvl="1"/>
            <a:endParaRPr lang="es-ES" sz="2400" dirty="0" smtClean="0">
              <a:latin typeface="Open Sans"/>
              <a:cs typeface="Open Sans"/>
            </a:endParaRPr>
          </a:p>
          <a:p>
            <a:pPr marL="742950" lvl="1" indent="-285750">
              <a:buFont typeface="Arial"/>
              <a:buChar char="•"/>
            </a:pPr>
            <a:endParaRPr lang="es-ES" dirty="0"/>
          </a:p>
        </p:txBody>
      </p:sp>
      <p:pic>
        <p:nvPicPr>
          <p:cNvPr id="5" name="Imagen 4" descr="logo-rentco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1" y="426324"/>
            <a:ext cx="6858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45368" y="4932946"/>
            <a:ext cx="449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 smtClean="0">
                <a:latin typeface="Open Sans"/>
                <a:cs typeface="Open Sans"/>
              </a:rPr>
              <a:t>www.rentcoach.us</a:t>
            </a:r>
            <a:endParaRPr lang="es-ES" sz="36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84337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28</TotalTime>
  <Words>61</Words>
  <Application>Microsoft Macintosh PowerPoint</Application>
  <PresentationFormat>Presentación en pantalla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Papel de periódico</vt:lpstr>
      <vt:lpstr>Web Application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Samuel  Noriega</dc:creator>
  <cp:lastModifiedBy>Samuel  Noriega</cp:lastModifiedBy>
  <cp:revision>3</cp:revision>
  <dcterms:created xsi:type="dcterms:W3CDTF">2016-12-21T11:01:07Z</dcterms:created>
  <dcterms:modified xsi:type="dcterms:W3CDTF">2016-12-21T11:29:35Z</dcterms:modified>
</cp:coreProperties>
</file>