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91" r:id="rId2"/>
  </p:sldMasterIdLst>
  <p:notesMasterIdLst>
    <p:notesMasterId r:id="rId39"/>
  </p:notesMasterIdLst>
  <p:handoutMasterIdLst>
    <p:handoutMasterId r:id="rId40"/>
  </p:handoutMasterIdLst>
  <p:sldIdLst>
    <p:sldId id="468" r:id="rId3"/>
    <p:sldId id="550" r:id="rId4"/>
    <p:sldId id="501" r:id="rId5"/>
    <p:sldId id="523" r:id="rId6"/>
    <p:sldId id="500" r:id="rId7"/>
    <p:sldId id="506" r:id="rId8"/>
    <p:sldId id="524" r:id="rId9"/>
    <p:sldId id="525" r:id="rId10"/>
    <p:sldId id="526" r:id="rId11"/>
    <p:sldId id="527" r:id="rId12"/>
    <p:sldId id="528" r:id="rId13"/>
    <p:sldId id="529" r:id="rId14"/>
    <p:sldId id="530" r:id="rId15"/>
    <p:sldId id="531" r:id="rId16"/>
    <p:sldId id="532" r:id="rId17"/>
    <p:sldId id="533" r:id="rId18"/>
    <p:sldId id="534" r:id="rId19"/>
    <p:sldId id="535" r:id="rId20"/>
    <p:sldId id="536" r:id="rId21"/>
    <p:sldId id="537" r:id="rId22"/>
    <p:sldId id="554" r:id="rId23"/>
    <p:sldId id="539" r:id="rId24"/>
    <p:sldId id="555" r:id="rId25"/>
    <p:sldId id="556" r:id="rId26"/>
    <p:sldId id="557" r:id="rId27"/>
    <p:sldId id="558" r:id="rId28"/>
    <p:sldId id="559" r:id="rId29"/>
    <p:sldId id="560" r:id="rId30"/>
    <p:sldId id="551" r:id="rId31"/>
    <p:sldId id="561" r:id="rId32"/>
    <p:sldId id="562" r:id="rId33"/>
    <p:sldId id="563" r:id="rId34"/>
    <p:sldId id="564" r:id="rId35"/>
    <p:sldId id="264" r:id="rId36"/>
    <p:sldId id="552" r:id="rId37"/>
    <p:sldId id="553" r:id="rId38"/>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AA00"/>
    <a:srgbClr val="766363"/>
    <a:srgbClr val="FFF5EA"/>
    <a:srgbClr val="00324D"/>
    <a:srgbClr val="FF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A0472C-E42D-409B-8C27-DB2E802EEC81}" v="33" dt="2022-10-19T17:09:15.352"/>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04"/>
    <p:restoredTop sz="96357" autoAdjust="0"/>
  </p:normalViewPr>
  <p:slideViewPr>
    <p:cSldViewPr snapToGrid="0">
      <p:cViewPr varScale="1">
        <p:scale>
          <a:sx n="114" d="100"/>
          <a:sy n="114" d="100"/>
        </p:scale>
        <p:origin x="342" y="10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97" d="100"/>
          <a:sy n="97" d="100"/>
        </p:scale>
        <p:origin x="5336"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45"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9999AFE6-721E-1D92-FFC0-72E02DBB97B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a:extLst>
              <a:ext uri="{FF2B5EF4-FFF2-40B4-BE49-F238E27FC236}">
                <a16:creationId xmlns:a16="http://schemas.microsoft.com/office/drawing/2014/main" id="{BA598C0A-ECF9-B897-80D5-1AE7ABA305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8369B9F-131C-2846-AB8F-CEE154B4CAEB}" type="datetimeFigureOut">
              <a:rPr lang="es-CO" smtClean="0"/>
              <a:t>3/09/2023</a:t>
            </a:fld>
            <a:endParaRPr lang="es-CO"/>
          </a:p>
        </p:txBody>
      </p:sp>
      <p:sp>
        <p:nvSpPr>
          <p:cNvPr id="4" name="Marcador de pie de página 3">
            <a:extLst>
              <a:ext uri="{FF2B5EF4-FFF2-40B4-BE49-F238E27FC236}">
                <a16:creationId xmlns:a16="http://schemas.microsoft.com/office/drawing/2014/main" id="{788F308B-0102-A0B4-9A23-E807C735E85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a:extLst>
              <a:ext uri="{FF2B5EF4-FFF2-40B4-BE49-F238E27FC236}">
                <a16:creationId xmlns:a16="http://schemas.microsoft.com/office/drawing/2014/main" id="{1E7CACDD-5D14-572A-2591-609B03F1682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93070F-3F68-E043-9CC3-B53B4F22454C}" type="slidenum">
              <a:rPr lang="es-CO" smtClean="0"/>
              <a:t>‹Nº›</a:t>
            </a:fld>
            <a:endParaRPr lang="es-CO"/>
          </a:p>
        </p:txBody>
      </p:sp>
    </p:spTree>
    <p:extLst>
      <p:ext uri="{BB962C8B-B14F-4D97-AF65-F5344CB8AC3E}">
        <p14:creationId xmlns:p14="http://schemas.microsoft.com/office/powerpoint/2010/main" val="3470045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60CB96-A603-FF42-AE46-F5F75F80A67B}" type="datetimeFigureOut">
              <a:rPr lang="es-CO" smtClean="0"/>
              <a:t>3/09/2023</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06C58E-460D-4A4B-B0C2-1191B9D14FCB}" type="slidenum">
              <a:rPr lang="es-CO" smtClean="0"/>
              <a:t>‹Nº›</a:t>
            </a:fld>
            <a:endParaRPr lang="es-CO"/>
          </a:p>
        </p:txBody>
      </p:sp>
    </p:spTree>
    <p:extLst>
      <p:ext uri="{BB962C8B-B14F-4D97-AF65-F5344CB8AC3E}">
        <p14:creationId xmlns:p14="http://schemas.microsoft.com/office/powerpoint/2010/main" val="1021302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5"/>
          </p:nvPr>
        </p:nvSpPr>
        <p:spPr/>
        <p:txBody>
          <a:bodyPr/>
          <a:lstStyle/>
          <a:p>
            <a:fld id="{6906C58E-460D-4A4B-B0C2-1191B9D14FCB}" type="slidenum">
              <a:rPr lang="es-CO" smtClean="0"/>
              <a:t>1</a:t>
            </a:fld>
            <a:endParaRPr lang="es-CO"/>
          </a:p>
        </p:txBody>
      </p:sp>
    </p:spTree>
    <p:extLst>
      <p:ext uri="{BB962C8B-B14F-4D97-AF65-F5344CB8AC3E}">
        <p14:creationId xmlns:p14="http://schemas.microsoft.com/office/powerpoint/2010/main" val="1178927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95260C-E8AD-B240-9481-5B2FE14A606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A8F4960B-AC04-294C-9B8A-B10830EF5F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89F720DD-BA8F-C443-A59E-F0EEAF843AB1}"/>
              </a:ext>
            </a:extLst>
          </p:cNvPr>
          <p:cNvSpPr>
            <a:spLocks noGrp="1"/>
          </p:cNvSpPr>
          <p:nvPr>
            <p:ph type="dt" sz="half" idx="10"/>
          </p:nvPr>
        </p:nvSpPr>
        <p:spPr/>
        <p:txBody>
          <a:bodyPr/>
          <a:lstStyle/>
          <a:p>
            <a:fld id="{BD986248-06F7-A441-A47A-264EBD310E11}" type="datetimeFigureOut">
              <a:rPr lang="es-CO" smtClean="0"/>
              <a:t>3/09/2023</a:t>
            </a:fld>
            <a:endParaRPr lang="es-CO"/>
          </a:p>
        </p:txBody>
      </p:sp>
      <p:sp>
        <p:nvSpPr>
          <p:cNvPr id="5" name="Marcador de pie de página 4">
            <a:extLst>
              <a:ext uri="{FF2B5EF4-FFF2-40B4-BE49-F238E27FC236}">
                <a16:creationId xmlns:a16="http://schemas.microsoft.com/office/drawing/2014/main" id="{F9A1676A-B50F-4048-B9A0-67475225D0C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0B408DD-191C-9940-B5DC-9B04378C876B}"/>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379450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07BF5-7EFA-9943-8CEE-7006AC893CB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BEFF53FB-B16B-7444-99CF-B7533C11E26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C9133D3-834D-0942-99DE-29F15E8DC436}"/>
              </a:ext>
            </a:extLst>
          </p:cNvPr>
          <p:cNvSpPr>
            <a:spLocks noGrp="1"/>
          </p:cNvSpPr>
          <p:nvPr>
            <p:ph type="dt" sz="half" idx="10"/>
          </p:nvPr>
        </p:nvSpPr>
        <p:spPr/>
        <p:txBody>
          <a:bodyPr/>
          <a:lstStyle/>
          <a:p>
            <a:fld id="{BD986248-06F7-A441-A47A-264EBD310E11}" type="datetimeFigureOut">
              <a:rPr lang="es-CO" smtClean="0"/>
              <a:t>3/09/2023</a:t>
            </a:fld>
            <a:endParaRPr lang="es-CO"/>
          </a:p>
        </p:txBody>
      </p:sp>
      <p:sp>
        <p:nvSpPr>
          <p:cNvPr id="5" name="Marcador de pie de página 4">
            <a:extLst>
              <a:ext uri="{FF2B5EF4-FFF2-40B4-BE49-F238E27FC236}">
                <a16:creationId xmlns:a16="http://schemas.microsoft.com/office/drawing/2014/main" id="{5A5A02E1-CB07-7943-ACA2-6FF8387D32D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12BC7A9-2B5F-1841-91C8-9460E3E551A3}"/>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711478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Encabezado de sección">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7B25968F-984F-8BF4-4FF0-2432A9923EB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27833" y="317431"/>
            <a:ext cx="811391" cy="790587"/>
          </a:xfrm>
          <a:prstGeom prst="rect">
            <a:avLst/>
          </a:prstGeom>
        </p:spPr>
      </p:pic>
    </p:spTree>
    <p:extLst>
      <p:ext uri="{BB962C8B-B14F-4D97-AF65-F5344CB8AC3E}">
        <p14:creationId xmlns:p14="http://schemas.microsoft.com/office/powerpoint/2010/main" val="32468285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C11DF48-6A7C-3349-8650-2AA87E5D5E6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5D61C96-3D9F-F745-A812-5EC81CEB48F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3F61D3C-242D-F544-9883-3EEF515CE808}"/>
              </a:ext>
            </a:extLst>
          </p:cNvPr>
          <p:cNvSpPr>
            <a:spLocks noGrp="1"/>
          </p:cNvSpPr>
          <p:nvPr>
            <p:ph type="dt" sz="half" idx="10"/>
          </p:nvPr>
        </p:nvSpPr>
        <p:spPr/>
        <p:txBody>
          <a:bodyPr/>
          <a:lstStyle/>
          <a:p>
            <a:fld id="{BD986248-06F7-A441-A47A-264EBD310E11}" type="datetimeFigureOut">
              <a:rPr lang="es-CO" smtClean="0"/>
              <a:t>3/09/2023</a:t>
            </a:fld>
            <a:endParaRPr lang="es-CO"/>
          </a:p>
        </p:txBody>
      </p:sp>
      <p:sp>
        <p:nvSpPr>
          <p:cNvPr id="5" name="Marcador de pie de página 4">
            <a:extLst>
              <a:ext uri="{FF2B5EF4-FFF2-40B4-BE49-F238E27FC236}">
                <a16:creationId xmlns:a16="http://schemas.microsoft.com/office/drawing/2014/main" id="{CCAB2518-6961-A143-A5EE-C5606EBA486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86FEAD3-1533-7A45-8011-C0C84A1DCD46}"/>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3816216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Encabezado de sección">
    <p:spTree>
      <p:nvGrpSpPr>
        <p:cNvPr id="1" name=""/>
        <p:cNvGrpSpPr/>
        <p:nvPr/>
      </p:nvGrpSpPr>
      <p:grpSpPr>
        <a:xfrm>
          <a:off x="0" y="0"/>
          <a:ext cx="0" cy="0"/>
          <a:chOff x="0" y="0"/>
          <a:chExt cx="0" cy="0"/>
        </a:xfrm>
      </p:grpSpPr>
      <p:pic>
        <p:nvPicPr>
          <p:cNvPr id="6" name="Imagen 5" descr="Patrón de fondo&#10;&#10;Descripción generada automáticamente">
            <a:extLst>
              <a:ext uri="{FF2B5EF4-FFF2-40B4-BE49-F238E27FC236}">
                <a16:creationId xmlns:a16="http://schemas.microsoft.com/office/drawing/2014/main" id="{EDE1298D-A4F7-F1E4-F1B3-3D2F5117E04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4" name="Imagen 3">
            <a:extLst>
              <a:ext uri="{FF2B5EF4-FFF2-40B4-BE49-F238E27FC236}">
                <a16:creationId xmlns:a16="http://schemas.microsoft.com/office/drawing/2014/main" id="{69B39820-C822-5D71-439D-76D8E95C16E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054859" y="303050"/>
            <a:ext cx="855785" cy="833982"/>
          </a:xfrm>
          <a:prstGeom prst="rect">
            <a:avLst/>
          </a:prstGeom>
        </p:spPr>
      </p:pic>
    </p:spTree>
    <p:extLst>
      <p:ext uri="{BB962C8B-B14F-4D97-AF65-F5344CB8AC3E}">
        <p14:creationId xmlns:p14="http://schemas.microsoft.com/office/powerpoint/2010/main" val="33703603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seño personalizado">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CE09D5-8681-04F4-0AD1-7206C3FF51F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8EB62C8D-42BE-8DF8-DDA7-6DDCB2389C42}"/>
              </a:ext>
            </a:extLst>
          </p:cNvPr>
          <p:cNvSpPr>
            <a:spLocks noGrp="1"/>
          </p:cNvSpPr>
          <p:nvPr>
            <p:ph type="dt" sz="half" idx="10"/>
          </p:nvPr>
        </p:nvSpPr>
        <p:spPr/>
        <p:txBody>
          <a:bodyPr/>
          <a:lstStyle/>
          <a:p>
            <a:fld id="{BD986248-06F7-A441-A47A-264EBD310E11}" type="datetimeFigureOut">
              <a:rPr lang="es-CO" smtClean="0"/>
              <a:t>3/09/2023</a:t>
            </a:fld>
            <a:endParaRPr lang="es-CO"/>
          </a:p>
        </p:txBody>
      </p:sp>
      <p:sp>
        <p:nvSpPr>
          <p:cNvPr id="4" name="Marcador de pie de página 3">
            <a:extLst>
              <a:ext uri="{FF2B5EF4-FFF2-40B4-BE49-F238E27FC236}">
                <a16:creationId xmlns:a16="http://schemas.microsoft.com/office/drawing/2014/main" id="{19F9D5C3-AD35-C818-D069-AB2D8EBBEEF8}"/>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E106A169-E84D-2DE1-E7CC-7058F9C00ADE}"/>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1456598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pic>
        <p:nvPicPr>
          <p:cNvPr id="3" name="Imagen 2" descr="Interfaz de usuario gráfica, Texto, Aplicación&#10;&#10;Descripción generada automáticamente">
            <a:extLst>
              <a:ext uri="{FF2B5EF4-FFF2-40B4-BE49-F238E27FC236}">
                <a16:creationId xmlns:a16="http://schemas.microsoft.com/office/drawing/2014/main" id="{7DFF890D-F3AC-9928-32A3-F179DB21A0E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5849469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95260C-E8AD-B240-9481-5B2FE14A606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A8F4960B-AC04-294C-9B8A-B10830EF5F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89F720DD-BA8F-C443-A59E-F0EEAF843AB1}"/>
              </a:ext>
            </a:extLst>
          </p:cNvPr>
          <p:cNvSpPr>
            <a:spLocks noGrp="1"/>
          </p:cNvSpPr>
          <p:nvPr>
            <p:ph type="dt" sz="half" idx="10"/>
          </p:nvPr>
        </p:nvSpPr>
        <p:spPr/>
        <p:txBody>
          <a:bodyPr/>
          <a:lstStyle/>
          <a:p>
            <a:fld id="{BD986248-06F7-A441-A47A-264EBD310E11}" type="datetimeFigureOut">
              <a:rPr lang="es-CO" smtClean="0"/>
              <a:t>3/09/2023</a:t>
            </a:fld>
            <a:endParaRPr lang="es-CO"/>
          </a:p>
        </p:txBody>
      </p:sp>
      <p:sp>
        <p:nvSpPr>
          <p:cNvPr id="5" name="Marcador de pie de página 4">
            <a:extLst>
              <a:ext uri="{FF2B5EF4-FFF2-40B4-BE49-F238E27FC236}">
                <a16:creationId xmlns:a16="http://schemas.microsoft.com/office/drawing/2014/main" id="{F9A1676A-B50F-4048-B9A0-67475225D0C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0B408DD-191C-9940-B5DC-9B04378C876B}"/>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4100498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817F6C-CDBB-234C-B00B-255C60E5483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9743F10-0075-0F47-A0C2-0071CB2B384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AB4C6E2-1F45-C54F-A384-6BA60BB5E5E7}"/>
              </a:ext>
            </a:extLst>
          </p:cNvPr>
          <p:cNvSpPr>
            <a:spLocks noGrp="1"/>
          </p:cNvSpPr>
          <p:nvPr>
            <p:ph type="dt" sz="half" idx="10"/>
          </p:nvPr>
        </p:nvSpPr>
        <p:spPr/>
        <p:txBody>
          <a:bodyPr/>
          <a:lstStyle/>
          <a:p>
            <a:fld id="{BD986248-06F7-A441-A47A-264EBD310E11}" type="datetimeFigureOut">
              <a:rPr lang="es-CO" smtClean="0"/>
              <a:t>3/09/2023</a:t>
            </a:fld>
            <a:endParaRPr lang="es-CO"/>
          </a:p>
        </p:txBody>
      </p:sp>
      <p:sp>
        <p:nvSpPr>
          <p:cNvPr id="5" name="Marcador de pie de página 4">
            <a:extLst>
              <a:ext uri="{FF2B5EF4-FFF2-40B4-BE49-F238E27FC236}">
                <a16:creationId xmlns:a16="http://schemas.microsoft.com/office/drawing/2014/main" id="{EF44B0E8-9C87-6C41-96F5-6419B500057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DD08979-815A-D443-B424-FB031F975D72}"/>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5258302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B3E04-413C-394A-94BD-6FD1D56E17F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2E8DEAC-948A-0F4A-9098-1EA5A30BE3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F0E9B39-9659-7747-851C-17A0C73C8B12}"/>
              </a:ext>
            </a:extLst>
          </p:cNvPr>
          <p:cNvSpPr>
            <a:spLocks noGrp="1"/>
          </p:cNvSpPr>
          <p:nvPr>
            <p:ph type="dt" sz="half" idx="10"/>
          </p:nvPr>
        </p:nvSpPr>
        <p:spPr/>
        <p:txBody>
          <a:bodyPr/>
          <a:lstStyle/>
          <a:p>
            <a:fld id="{BD986248-06F7-A441-A47A-264EBD310E11}" type="datetimeFigureOut">
              <a:rPr lang="es-CO" smtClean="0"/>
              <a:t>3/09/2023</a:t>
            </a:fld>
            <a:endParaRPr lang="es-CO"/>
          </a:p>
        </p:txBody>
      </p:sp>
      <p:sp>
        <p:nvSpPr>
          <p:cNvPr id="5" name="Marcador de pie de página 4">
            <a:extLst>
              <a:ext uri="{FF2B5EF4-FFF2-40B4-BE49-F238E27FC236}">
                <a16:creationId xmlns:a16="http://schemas.microsoft.com/office/drawing/2014/main" id="{5990AE33-28EE-274E-8E15-02A1474831B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EA1D99B-0619-1847-8509-03589920E86F}"/>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9699560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0119BB-39AA-4B48-BB60-3EE344FF24B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8E8365F-8201-9D4B-85A4-E53E8819A86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C674364B-4945-0A4D-A279-35519E3F46D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2868BFB1-0C38-A141-AB7B-22CD10FF3F3D}"/>
              </a:ext>
            </a:extLst>
          </p:cNvPr>
          <p:cNvSpPr>
            <a:spLocks noGrp="1"/>
          </p:cNvSpPr>
          <p:nvPr>
            <p:ph type="dt" sz="half" idx="10"/>
          </p:nvPr>
        </p:nvSpPr>
        <p:spPr/>
        <p:txBody>
          <a:bodyPr/>
          <a:lstStyle/>
          <a:p>
            <a:fld id="{BD986248-06F7-A441-A47A-264EBD310E11}" type="datetimeFigureOut">
              <a:rPr lang="es-CO" smtClean="0"/>
              <a:t>3/09/2023</a:t>
            </a:fld>
            <a:endParaRPr lang="es-CO"/>
          </a:p>
        </p:txBody>
      </p:sp>
      <p:sp>
        <p:nvSpPr>
          <p:cNvPr id="6" name="Marcador de pie de página 5">
            <a:extLst>
              <a:ext uri="{FF2B5EF4-FFF2-40B4-BE49-F238E27FC236}">
                <a16:creationId xmlns:a16="http://schemas.microsoft.com/office/drawing/2014/main" id="{9FF6516E-C104-3E4A-BC0F-DC137BD98C42}"/>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2C08597-16B2-3B42-B59A-8815DD747357}"/>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99763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817F6C-CDBB-234C-B00B-255C60E5483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9743F10-0075-0F47-A0C2-0071CB2B384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AB4C6E2-1F45-C54F-A384-6BA60BB5E5E7}"/>
              </a:ext>
            </a:extLst>
          </p:cNvPr>
          <p:cNvSpPr>
            <a:spLocks noGrp="1"/>
          </p:cNvSpPr>
          <p:nvPr>
            <p:ph type="dt" sz="half" idx="10"/>
          </p:nvPr>
        </p:nvSpPr>
        <p:spPr/>
        <p:txBody>
          <a:bodyPr/>
          <a:lstStyle/>
          <a:p>
            <a:fld id="{BD986248-06F7-A441-A47A-264EBD310E11}" type="datetimeFigureOut">
              <a:rPr lang="es-CO" smtClean="0"/>
              <a:t>3/09/2023</a:t>
            </a:fld>
            <a:endParaRPr lang="es-CO"/>
          </a:p>
        </p:txBody>
      </p:sp>
      <p:sp>
        <p:nvSpPr>
          <p:cNvPr id="5" name="Marcador de pie de página 4">
            <a:extLst>
              <a:ext uri="{FF2B5EF4-FFF2-40B4-BE49-F238E27FC236}">
                <a16:creationId xmlns:a16="http://schemas.microsoft.com/office/drawing/2014/main" id="{EF44B0E8-9C87-6C41-96F5-6419B500057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DD08979-815A-D443-B424-FB031F975D72}"/>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6422036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44272C-3F8B-AF4A-82BE-E5BE9107D7B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4B8DA00-E62A-A54E-BC50-AEBAAF2516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6E9F7D8-1A62-544F-A4E2-23A591854BA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21895FC1-5F27-B640-81B9-33366BECB5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00D0329-F1AE-FE44-A7B4-B16B429A0C9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5A80CE19-B065-6E4F-A207-999BBF94CA15}"/>
              </a:ext>
            </a:extLst>
          </p:cNvPr>
          <p:cNvSpPr>
            <a:spLocks noGrp="1"/>
          </p:cNvSpPr>
          <p:nvPr>
            <p:ph type="dt" sz="half" idx="10"/>
          </p:nvPr>
        </p:nvSpPr>
        <p:spPr/>
        <p:txBody>
          <a:bodyPr/>
          <a:lstStyle/>
          <a:p>
            <a:fld id="{BD986248-06F7-A441-A47A-264EBD310E11}" type="datetimeFigureOut">
              <a:rPr lang="es-CO" smtClean="0"/>
              <a:t>3/09/2023</a:t>
            </a:fld>
            <a:endParaRPr lang="es-CO"/>
          </a:p>
        </p:txBody>
      </p:sp>
      <p:sp>
        <p:nvSpPr>
          <p:cNvPr id="8" name="Marcador de pie de página 7">
            <a:extLst>
              <a:ext uri="{FF2B5EF4-FFF2-40B4-BE49-F238E27FC236}">
                <a16:creationId xmlns:a16="http://schemas.microsoft.com/office/drawing/2014/main" id="{299C46BF-4920-E443-B109-668969C5EB88}"/>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9C417FDA-D0D0-AD4C-9F49-6FFEC4BC64C3}"/>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40337017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C92FB5-1F0C-DE4B-8A05-DE0792814E4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5AF7F14C-AA7D-3049-A400-4AC6EED53745}"/>
              </a:ext>
            </a:extLst>
          </p:cNvPr>
          <p:cNvSpPr>
            <a:spLocks noGrp="1"/>
          </p:cNvSpPr>
          <p:nvPr>
            <p:ph type="dt" sz="half" idx="10"/>
          </p:nvPr>
        </p:nvSpPr>
        <p:spPr/>
        <p:txBody>
          <a:bodyPr/>
          <a:lstStyle/>
          <a:p>
            <a:fld id="{BD986248-06F7-A441-A47A-264EBD310E11}" type="datetimeFigureOut">
              <a:rPr lang="es-CO" smtClean="0"/>
              <a:t>3/09/2023</a:t>
            </a:fld>
            <a:endParaRPr lang="es-CO"/>
          </a:p>
        </p:txBody>
      </p:sp>
      <p:sp>
        <p:nvSpPr>
          <p:cNvPr id="4" name="Marcador de pie de página 3">
            <a:extLst>
              <a:ext uri="{FF2B5EF4-FFF2-40B4-BE49-F238E27FC236}">
                <a16:creationId xmlns:a16="http://schemas.microsoft.com/office/drawing/2014/main" id="{E746EF7E-3912-BF43-BEB6-49819D4EEF21}"/>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9BD767C9-209C-E54C-90E7-5176E4464B89}"/>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9299319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7E92712-14E7-954C-8C23-33CD3DBD715B}"/>
              </a:ext>
            </a:extLst>
          </p:cNvPr>
          <p:cNvSpPr>
            <a:spLocks noGrp="1"/>
          </p:cNvSpPr>
          <p:nvPr>
            <p:ph type="dt" sz="half" idx="10"/>
          </p:nvPr>
        </p:nvSpPr>
        <p:spPr/>
        <p:txBody>
          <a:bodyPr/>
          <a:lstStyle/>
          <a:p>
            <a:fld id="{BD986248-06F7-A441-A47A-264EBD310E11}" type="datetimeFigureOut">
              <a:rPr lang="es-CO" smtClean="0"/>
              <a:t>3/09/2023</a:t>
            </a:fld>
            <a:endParaRPr lang="es-CO"/>
          </a:p>
        </p:txBody>
      </p:sp>
      <p:sp>
        <p:nvSpPr>
          <p:cNvPr id="3" name="Marcador de pie de página 2">
            <a:extLst>
              <a:ext uri="{FF2B5EF4-FFF2-40B4-BE49-F238E27FC236}">
                <a16:creationId xmlns:a16="http://schemas.microsoft.com/office/drawing/2014/main" id="{FD7BCE5F-F417-1247-9F26-F4B713468517}"/>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20B4FC7D-A6BA-0840-87AD-C71B1896B98D}"/>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4926338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F2BE35-F0B5-DA4A-BE9E-AACFF26FF18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8E62C38B-5384-914E-829A-352266F70B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A79E434B-6E01-8148-AB00-051DDD4020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E3E8B8D-7A8A-794B-83A8-6920142BBBD1}"/>
              </a:ext>
            </a:extLst>
          </p:cNvPr>
          <p:cNvSpPr>
            <a:spLocks noGrp="1"/>
          </p:cNvSpPr>
          <p:nvPr>
            <p:ph type="dt" sz="half" idx="10"/>
          </p:nvPr>
        </p:nvSpPr>
        <p:spPr/>
        <p:txBody>
          <a:bodyPr/>
          <a:lstStyle/>
          <a:p>
            <a:fld id="{BD986248-06F7-A441-A47A-264EBD310E11}" type="datetimeFigureOut">
              <a:rPr lang="es-CO" smtClean="0"/>
              <a:t>3/09/2023</a:t>
            </a:fld>
            <a:endParaRPr lang="es-CO"/>
          </a:p>
        </p:txBody>
      </p:sp>
      <p:sp>
        <p:nvSpPr>
          <p:cNvPr id="6" name="Marcador de pie de página 5">
            <a:extLst>
              <a:ext uri="{FF2B5EF4-FFF2-40B4-BE49-F238E27FC236}">
                <a16:creationId xmlns:a16="http://schemas.microsoft.com/office/drawing/2014/main" id="{582F34C9-1A26-0B41-8AE3-21E599CC561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82100B2-B969-0340-BEE2-F5FE05353DFA}"/>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9195474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ADFDE3-8BDA-6F45-A442-3C2913AE526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C08B3433-597C-7E43-A088-A50E443431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A20DB791-C948-D149-A74A-0C0DFCA0B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145138C-C370-6E42-902A-0DD2F4F614AE}"/>
              </a:ext>
            </a:extLst>
          </p:cNvPr>
          <p:cNvSpPr>
            <a:spLocks noGrp="1"/>
          </p:cNvSpPr>
          <p:nvPr>
            <p:ph type="dt" sz="half" idx="10"/>
          </p:nvPr>
        </p:nvSpPr>
        <p:spPr/>
        <p:txBody>
          <a:bodyPr/>
          <a:lstStyle/>
          <a:p>
            <a:fld id="{BD986248-06F7-A441-A47A-264EBD310E11}" type="datetimeFigureOut">
              <a:rPr lang="es-CO" smtClean="0"/>
              <a:t>3/09/2023</a:t>
            </a:fld>
            <a:endParaRPr lang="es-CO"/>
          </a:p>
        </p:txBody>
      </p:sp>
      <p:sp>
        <p:nvSpPr>
          <p:cNvPr id="6" name="Marcador de pie de página 5">
            <a:extLst>
              <a:ext uri="{FF2B5EF4-FFF2-40B4-BE49-F238E27FC236}">
                <a16:creationId xmlns:a16="http://schemas.microsoft.com/office/drawing/2014/main" id="{9A61561C-CA9F-0943-8A3E-60233368C60D}"/>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67B72CA4-FB9F-FB4B-8159-119C3846C3CB}"/>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9235265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07BF5-7EFA-9943-8CEE-7006AC893CB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BEFF53FB-B16B-7444-99CF-B7533C11E26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C9133D3-834D-0942-99DE-29F15E8DC436}"/>
              </a:ext>
            </a:extLst>
          </p:cNvPr>
          <p:cNvSpPr>
            <a:spLocks noGrp="1"/>
          </p:cNvSpPr>
          <p:nvPr>
            <p:ph type="dt" sz="half" idx="10"/>
          </p:nvPr>
        </p:nvSpPr>
        <p:spPr/>
        <p:txBody>
          <a:bodyPr/>
          <a:lstStyle/>
          <a:p>
            <a:fld id="{BD986248-06F7-A441-A47A-264EBD310E11}" type="datetimeFigureOut">
              <a:rPr lang="es-CO" smtClean="0"/>
              <a:t>3/09/2023</a:t>
            </a:fld>
            <a:endParaRPr lang="es-CO"/>
          </a:p>
        </p:txBody>
      </p:sp>
      <p:sp>
        <p:nvSpPr>
          <p:cNvPr id="5" name="Marcador de pie de página 4">
            <a:extLst>
              <a:ext uri="{FF2B5EF4-FFF2-40B4-BE49-F238E27FC236}">
                <a16:creationId xmlns:a16="http://schemas.microsoft.com/office/drawing/2014/main" id="{5A5A02E1-CB07-7943-ACA2-6FF8387D32D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12BC7A9-2B5F-1841-91C8-9460E3E551A3}"/>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9132859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C11DF48-6A7C-3349-8650-2AA87E5D5E6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5D61C96-3D9F-F745-A812-5EC81CEB48F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3F61D3C-242D-F544-9883-3EEF515CE808}"/>
              </a:ext>
            </a:extLst>
          </p:cNvPr>
          <p:cNvSpPr>
            <a:spLocks noGrp="1"/>
          </p:cNvSpPr>
          <p:nvPr>
            <p:ph type="dt" sz="half" idx="10"/>
          </p:nvPr>
        </p:nvSpPr>
        <p:spPr/>
        <p:txBody>
          <a:bodyPr/>
          <a:lstStyle/>
          <a:p>
            <a:fld id="{BD986248-06F7-A441-A47A-264EBD310E11}" type="datetimeFigureOut">
              <a:rPr lang="es-CO" smtClean="0"/>
              <a:t>3/09/2023</a:t>
            </a:fld>
            <a:endParaRPr lang="es-CO"/>
          </a:p>
        </p:txBody>
      </p:sp>
      <p:sp>
        <p:nvSpPr>
          <p:cNvPr id="5" name="Marcador de pie de página 4">
            <a:extLst>
              <a:ext uri="{FF2B5EF4-FFF2-40B4-BE49-F238E27FC236}">
                <a16:creationId xmlns:a16="http://schemas.microsoft.com/office/drawing/2014/main" id="{CCAB2518-6961-A143-A5EE-C5606EBA486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86FEAD3-1533-7A45-8011-C0C84A1DCD46}"/>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5970756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_Encabezado de sección">
    <p:spTree>
      <p:nvGrpSpPr>
        <p:cNvPr id="1" name=""/>
        <p:cNvGrpSpPr/>
        <p:nvPr/>
      </p:nvGrpSpPr>
      <p:grpSpPr>
        <a:xfrm>
          <a:off x="0" y="0"/>
          <a:ext cx="0" cy="0"/>
          <a:chOff x="0" y="0"/>
          <a:chExt cx="0" cy="0"/>
        </a:xfrm>
      </p:grpSpPr>
      <p:pic>
        <p:nvPicPr>
          <p:cNvPr id="6" name="Imagen 5" descr="Patrón de fondo&#10;&#10;Descripción generada automáticamente">
            <a:extLst>
              <a:ext uri="{FF2B5EF4-FFF2-40B4-BE49-F238E27FC236}">
                <a16:creationId xmlns:a16="http://schemas.microsoft.com/office/drawing/2014/main" id="{EDE1298D-A4F7-F1E4-F1B3-3D2F5117E04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4" name="Imagen 3">
            <a:extLst>
              <a:ext uri="{FF2B5EF4-FFF2-40B4-BE49-F238E27FC236}">
                <a16:creationId xmlns:a16="http://schemas.microsoft.com/office/drawing/2014/main" id="{69B39820-C822-5D71-439D-76D8E95C16E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054859" y="303050"/>
            <a:ext cx="855785" cy="833982"/>
          </a:xfrm>
          <a:prstGeom prst="rect">
            <a:avLst/>
          </a:prstGeom>
        </p:spPr>
      </p:pic>
    </p:spTree>
    <p:extLst>
      <p:ext uri="{BB962C8B-B14F-4D97-AF65-F5344CB8AC3E}">
        <p14:creationId xmlns:p14="http://schemas.microsoft.com/office/powerpoint/2010/main" val="24341875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seño personalizado">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CE09D5-8681-04F4-0AD1-7206C3FF51F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8EB62C8D-42BE-8DF8-DDA7-6DDCB2389C42}"/>
              </a:ext>
            </a:extLst>
          </p:cNvPr>
          <p:cNvSpPr>
            <a:spLocks noGrp="1"/>
          </p:cNvSpPr>
          <p:nvPr>
            <p:ph type="dt" sz="half" idx="10"/>
          </p:nvPr>
        </p:nvSpPr>
        <p:spPr/>
        <p:txBody>
          <a:bodyPr/>
          <a:lstStyle/>
          <a:p>
            <a:fld id="{BD986248-06F7-A441-A47A-264EBD310E11}" type="datetimeFigureOut">
              <a:rPr lang="es-CO" smtClean="0"/>
              <a:t>3/09/2023</a:t>
            </a:fld>
            <a:endParaRPr lang="es-CO"/>
          </a:p>
        </p:txBody>
      </p:sp>
      <p:sp>
        <p:nvSpPr>
          <p:cNvPr id="4" name="Marcador de pie de página 3">
            <a:extLst>
              <a:ext uri="{FF2B5EF4-FFF2-40B4-BE49-F238E27FC236}">
                <a16:creationId xmlns:a16="http://schemas.microsoft.com/office/drawing/2014/main" id="{19F9D5C3-AD35-C818-D069-AB2D8EBBEEF8}"/>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E106A169-E84D-2DE1-E7CC-7058F9C00ADE}"/>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345933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B3E04-413C-394A-94BD-6FD1D56E17F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2E8DEAC-948A-0F4A-9098-1EA5A30BE3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F0E9B39-9659-7747-851C-17A0C73C8B12}"/>
              </a:ext>
            </a:extLst>
          </p:cNvPr>
          <p:cNvSpPr>
            <a:spLocks noGrp="1"/>
          </p:cNvSpPr>
          <p:nvPr>
            <p:ph type="dt" sz="half" idx="10"/>
          </p:nvPr>
        </p:nvSpPr>
        <p:spPr/>
        <p:txBody>
          <a:bodyPr/>
          <a:lstStyle/>
          <a:p>
            <a:fld id="{BD986248-06F7-A441-A47A-264EBD310E11}" type="datetimeFigureOut">
              <a:rPr lang="es-CO" smtClean="0"/>
              <a:t>3/09/2023</a:t>
            </a:fld>
            <a:endParaRPr lang="es-CO"/>
          </a:p>
        </p:txBody>
      </p:sp>
      <p:sp>
        <p:nvSpPr>
          <p:cNvPr id="5" name="Marcador de pie de página 4">
            <a:extLst>
              <a:ext uri="{FF2B5EF4-FFF2-40B4-BE49-F238E27FC236}">
                <a16:creationId xmlns:a16="http://schemas.microsoft.com/office/drawing/2014/main" id="{5990AE33-28EE-274E-8E15-02A1474831B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EA1D99B-0619-1847-8509-03589920E86F}"/>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13037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0119BB-39AA-4B48-BB60-3EE344FF24B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8E8365F-8201-9D4B-85A4-E53E8819A86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C674364B-4945-0A4D-A279-35519E3F46D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2868BFB1-0C38-A141-AB7B-22CD10FF3F3D}"/>
              </a:ext>
            </a:extLst>
          </p:cNvPr>
          <p:cNvSpPr>
            <a:spLocks noGrp="1"/>
          </p:cNvSpPr>
          <p:nvPr>
            <p:ph type="dt" sz="half" idx="10"/>
          </p:nvPr>
        </p:nvSpPr>
        <p:spPr/>
        <p:txBody>
          <a:bodyPr/>
          <a:lstStyle/>
          <a:p>
            <a:fld id="{BD986248-06F7-A441-A47A-264EBD310E11}" type="datetimeFigureOut">
              <a:rPr lang="es-CO" smtClean="0"/>
              <a:t>3/09/2023</a:t>
            </a:fld>
            <a:endParaRPr lang="es-CO"/>
          </a:p>
        </p:txBody>
      </p:sp>
      <p:sp>
        <p:nvSpPr>
          <p:cNvPr id="6" name="Marcador de pie de página 5">
            <a:extLst>
              <a:ext uri="{FF2B5EF4-FFF2-40B4-BE49-F238E27FC236}">
                <a16:creationId xmlns:a16="http://schemas.microsoft.com/office/drawing/2014/main" id="{9FF6516E-C104-3E4A-BC0F-DC137BD98C42}"/>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2C08597-16B2-3B42-B59A-8815DD747357}"/>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142547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44272C-3F8B-AF4A-82BE-E5BE9107D7B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4B8DA00-E62A-A54E-BC50-AEBAAF2516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6E9F7D8-1A62-544F-A4E2-23A591854BA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21895FC1-5F27-B640-81B9-33366BECB5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00D0329-F1AE-FE44-A7B4-B16B429A0C9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5A80CE19-B065-6E4F-A207-999BBF94CA15}"/>
              </a:ext>
            </a:extLst>
          </p:cNvPr>
          <p:cNvSpPr>
            <a:spLocks noGrp="1"/>
          </p:cNvSpPr>
          <p:nvPr>
            <p:ph type="dt" sz="half" idx="10"/>
          </p:nvPr>
        </p:nvSpPr>
        <p:spPr/>
        <p:txBody>
          <a:bodyPr/>
          <a:lstStyle/>
          <a:p>
            <a:fld id="{BD986248-06F7-A441-A47A-264EBD310E11}" type="datetimeFigureOut">
              <a:rPr lang="es-CO" smtClean="0"/>
              <a:t>3/09/2023</a:t>
            </a:fld>
            <a:endParaRPr lang="es-CO"/>
          </a:p>
        </p:txBody>
      </p:sp>
      <p:sp>
        <p:nvSpPr>
          <p:cNvPr id="8" name="Marcador de pie de página 7">
            <a:extLst>
              <a:ext uri="{FF2B5EF4-FFF2-40B4-BE49-F238E27FC236}">
                <a16:creationId xmlns:a16="http://schemas.microsoft.com/office/drawing/2014/main" id="{299C46BF-4920-E443-B109-668969C5EB88}"/>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9C417FDA-D0D0-AD4C-9F49-6FFEC4BC64C3}"/>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16954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C92FB5-1F0C-DE4B-8A05-DE0792814E4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5AF7F14C-AA7D-3049-A400-4AC6EED53745}"/>
              </a:ext>
            </a:extLst>
          </p:cNvPr>
          <p:cNvSpPr>
            <a:spLocks noGrp="1"/>
          </p:cNvSpPr>
          <p:nvPr>
            <p:ph type="dt" sz="half" idx="10"/>
          </p:nvPr>
        </p:nvSpPr>
        <p:spPr/>
        <p:txBody>
          <a:bodyPr/>
          <a:lstStyle/>
          <a:p>
            <a:fld id="{BD986248-06F7-A441-A47A-264EBD310E11}" type="datetimeFigureOut">
              <a:rPr lang="es-CO" smtClean="0"/>
              <a:t>3/09/2023</a:t>
            </a:fld>
            <a:endParaRPr lang="es-CO"/>
          </a:p>
        </p:txBody>
      </p:sp>
      <p:sp>
        <p:nvSpPr>
          <p:cNvPr id="4" name="Marcador de pie de página 3">
            <a:extLst>
              <a:ext uri="{FF2B5EF4-FFF2-40B4-BE49-F238E27FC236}">
                <a16:creationId xmlns:a16="http://schemas.microsoft.com/office/drawing/2014/main" id="{E746EF7E-3912-BF43-BEB6-49819D4EEF21}"/>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9BD767C9-209C-E54C-90E7-5176E4464B89}"/>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822851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7E92712-14E7-954C-8C23-33CD3DBD715B}"/>
              </a:ext>
            </a:extLst>
          </p:cNvPr>
          <p:cNvSpPr>
            <a:spLocks noGrp="1"/>
          </p:cNvSpPr>
          <p:nvPr>
            <p:ph type="dt" sz="half" idx="10"/>
          </p:nvPr>
        </p:nvSpPr>
        <p:spPr/>
        <p:txBody>
          <a:bodyPr/>
          <a:lstStyle/>
          <a:p>
            <a:fld id="{BD986248-06F7-A441-A47A-264EBD310E11}" type="datetimeFigureOut">
              <a:rPr lang="es-CO" smtClean="0"/>
              <a:t>3/09/2023</a:t>
            </a:fld>
            <a:endParaRPr lang="es-CO"/>
          </a:p>
        </p:txBody>
      </p:sp>
      <p:sp>
        <p:nvSpPr>
          <p:cNvPr id="3" name="Marcador de pie de página 2">
            <a:extLst>
              <a:ext uri="{FF2B5EF4-FFF2-40B4-BE49-F238E27FC236}">
                <a16:creationId xmlns:a16="http://schemas.microsoft.com/office/drawing/2014/main" id="{FD7BCE5F-F417-1247-9F26-F4B713468517}"/>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20B4FC7D-A6BA-0840-87AD-C71B1896B98D}"/>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541620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F2BE35-F0B5-DA4A-BE9E-AACFF26FF18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8E62C38B-5384-914E-829A-352266F70B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A79E434B-6E01-8148-AB00-051DDD4020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E3E8B8D-7A8A-794B-83A8-6920142BBBD1}"/>
              </a:ext>
            </a:extLst>
          </p:cNvPr>
          <p:cNvSpPr>
            <a:spLocks noGrp="1"/>
          </p:cNvSpPr>
          <p:nvPr>
            <p:ph type="dt" sz="half" idx="10"/>
          </p:nvPr>
        </p:nvSpPr>
        <p:spPr/>
        <p:txBody>
          <a:bodyPr/>
          <a:lstStyle/>
          <a:p>
            <a:fld id="{BD986248-06F7-A441-A47A-264EBD310E11}" type="datetimeFigureOut">
              <a:rPr lang="es-CO" smtClean="0"/>
              <a:t>3/09/2023</a:t>
            </a:fld>
            <a:endParaRPr lang="es-CO"/>
          </a:p>
        </p:txBody>
      </p:sp>
      <p:sp>
        <p:nvSpPr>
          <p:cNvPr id="6" name="Marcador de pie de página 5">
            <a:extLst>
              <a:ext uri="{FF2B5EF4-FFF2-40B4-BE49-F238E27FC236}">
                <a16:creationId xmlns:a16="http://schemas.microsoft.com/office/drawing/2014/main" id="{582F34C9-1A26-0B41-8AE3-21E599CC561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82100B2-B969-0340-BEE2-F5FE05353DFA}"/>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69714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ADFDE3-8BDA-6F45-A442-3C2913AE526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C08B3433-597C-7E43-A088-A50E443431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A20DB791-C948-D149-A74A-0C0DFCA0B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145138C-C370-6E42-902A-0DD2F4F614AE}"/>
              </a:ext>
            </a:extLst>
          </p:cNvPr>
          <p:cNvSpPr>
            <a:spLocks noGrp="1"/>
          </p:cNvSpPr>
          <p:nvPr>
            <p:ph type="dt" sz="half" idx="10"/>
          </p:nvPr>
        </p:nvSpPr>
        <p:spPr/>
        <p:txBody>
          <a:bodyPr/>
          <a:lstStyle/>
          <a:p>
            <a:fld id="{BD986248-06F7-A441-A47A-264EBD310E11}" type="datetimeFigureOut">
              <a:rPr lang="es-CO" smtClean="0"/>
              <a:t>3/09/2023</a:t>
            </a:fld>
            <a:endParaRPr lang="es-CO"/>
          </a:p>
        </p:txBody>
      </p:sp>
      <p:sp>
        <p:nvSpPr>
          <p:cNvPr id="6" name="Marcador de pie de página 5">
            <a:extLst>
              <a:ext uri="{FF2B5EF4-FFF2-40B4-BE49-F238E27FC236}">
                <a16:creationId xmlns:a16="http://schemas.microsoft.com/office/drawing/2014/main" id="{9A61561C-CA9F-0943-8A3E-60233368C60D}"/>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67B72CA4-FB9F-FB4B-8159-119C3846C3CB}"/>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069502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6EFFBE1-33C9-1D48-A916-7535B68EC6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778E02A-26CF-6C46-A280-67C4AA0551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CE7CDF9-2DDE-C04D-A9B9-78F138A1C3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986248-06F7-A441-A47A-264EBD310E11}" type="datetimeFigureOut">
              <a:rPr lang="es-CO" smtClean="0"/>
              <a:t>3/09/2023</a:t>
            </a:fld>
            <a:endParaRPr lang="es-CO"/>
          </a:p>
        </p:txBody>
      </p:sp>
      <p:sp>
        <p:nvSpPr>
          <p:cNvPr id="5" name="Marcador de pie de página 4">
            <a:extLst>
              <a:ext uri="{FF2B5EF4-FFF2-40B4-BE49-F238E27FC236}">
                <a16:creationId xmlns:a16="http://schemas.microsoft.com/office/drawing/2014/main" id="{767570B4-267C-034E-B58B-04C03C9E55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5041693D-7DB1-1144-97E3-85753EC9A0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15DF6-230E-2E43-B847-68755106EC6D}" type="slidenum">
              <a:rPr lang="es-CO" smtClean="0"/>
              <a:t>‹Nº›</a:t>
            </a:fld>
            <a:endParaRPr lang="es-CO"/>
          </a:p>
        </p:txBody>
      </p:sp>
    </p:spTree>
    <p:extLst>
      <p:ext uri="{BB962C8B-B14F-4D97-AF65-F5344CB8AC3E}">
        <p14:creationId xmlns:p14="http://schemas.microsoft.com/office/powerpoint/2010/main" val="3062609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2" r:id="rId11"/>
    <p:sldLayoutId id="2147483659" r:id="rId12"/>
    <p:sldLayoutId id="2147483663" r:id="rId13"/>
    <p:sldLayoutId id="2147483675" r:id="rId14"/>
    <p:sldLayoutId id="214748367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6EFFBE1-33C9-1D48-A916-7535B68EC6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778E02A-26CF-6C46-A280-67C4AA0551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CE7CDF9-2DDE-C04D-A9B9-78F138A1C3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986248-06F7-A441-A47A-264EBD310E11}" type="datetimeFigureOut">
              <a:rPr lang="es-CO" smtClean="0"/>
              <a:t>3/09/2023</a:t>
            </a:fld>
            <a:endParaRPr lang="es-CO"/>
          </a:p>
        </p:txBody>
      </p:sp>
      <p:sp>
        <p:nvSpPr>
          <p:cNvPr id="5" name="Marcador de pie de página 4">
            <a:extLst>
              <a:ext uri="{FF2B5EF4-FFF2-40B4-BE49-F238E27FC236}">
                <a16:creationId xmlns:a16="http://schemas.microsoft.com/office/drawing/2014/main" id="{767570B4-267C-034E-B58B-04C03C9E55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5041693D-7DB1-1144-97E3-85753EC9A0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15DF6-230E-2E43-B847-68755106EC6D}" type="slidenum">
              <a:rPr lang="es-CO" smtClean="0"/>
              <a:t>‹Nº›</a:t>
            </a:fld>
            <a:endParaRPr lang="es-CO"/>
          </a:p>
        </p:txBody>
      </p:sp>
    </p:spTree>
    <p:extLst>
      <p:ext uri="{BB962C8B-B14F-4D97-AF65-F5344CB8AC3E}">
        <p14:creationId xmlns:p14="http://schemas.microsoft.com/office/powerpoint/2010/main" val="17249991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3" r:id="rId11"/>
    <p:sldLayoutId id="2147483704" r:id="rId12"/>
    <p:sldLayoutId id="214748370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p:cNvSpPr txBox="1"/>
          <p:nvPr/>
        </p:nvSpPr>
        <p:spPr>
          <a:xfrm>
            <a:off x="1540705" y="2572781"/>
            <a:ext cx="9616653" cy="1569660"/>
          </a:xfrm>
          <a:prstGeom prst="rect">
            <a:avLst/>
          </a:prstGeom>
          <a:noFill/>
        </p:spPr>
        <p:txBody>
          <a:bodyPr wrap="square" rtlCol="0">
            <a:spAutoFit/>
          </a:bodyPr>
          <a:lstStyle/>
          <a:p>
            <a:r>
              <a:rPr lang="es-ES" sz="9600" b="1" dirty="0">
                <a:solidFill>
                  <a:schemeClr val="tx1">
                    <a:lumMod val="75000"/>
                    <a:lumOff val="25000"/>
                  </a:schemeClr>
                </a:solidFill>
                <a:latin typeface="Work Sans" pitchFamily="2" charset="77"/>
              </a:rPr>
              <a:t>Días Eventos</a:t>
            </a:r>
          </a:p>
        </p:txBody>
      </p:sp>
    </p:spTree>
    <p:extLst>
      <p:ext uri="{BB962C8B-B14F-4D97-AF65-F5344CB8AC3E}">
        <p14:creationId xmlns:p14="http://schemas.microsoft.com/office/powerpoint/2010/main" val="3079616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B402FFB-B5C8-3B1A-0D55-DB55F2911D83}"/>
              </a:ext>
            </a:extLst>
          </p:cNvPr>
          <p:cNvSpPr txBox="1"/>
          <p:nvPr/>
        </p:nvSpPr>
        <p:spPr>
          <a:xfrm>
            <a:off x="1028655" y="1817475"/>
            <a:ext cx="5235207" cy="1569660"/>
          </a:xfrm>
          <a:prstGeom prst="rect">
            <a:avLst/>
          </a:prstGeom>
          <a:noFill/>
        </p:spPr>
        <p:txBody>
          <a:bodyPr wrap="square" rtlCol="0">
            <a:spAutoFit/>
          </a:bodyPr>
          <a:lstStyle/>
          <a:p>
            <a:r>
              <a:rPr lang="es-ES" sz="4800" b="1" dirty="0">
                <a:solidFill>
                  <a:schemeClr val="tx1">
                    <a:lumMod val="75000"/>
                    <a:lumOff val="25000"/>
                  </a:schemeClr>
                </a:solidFill>
              </a:rPr>
              <a:t>Proceso instalación VS Code</a:t>
            </a:r>
          </a:p>
        </p:txBody>
      </p:sp>
      <p:sp>
        <p:nvSpPr>
          <p:cNvPr id="3" name="CuadroTexto 2">
            <a:extLst>
              <a:ext uri="{FF2B5EF4-FFF2-40B4-BE49-F238E27FC236}">
                <a16:creationId xmlns:a16="http://schemas.microsoft.com/office/drawing/2014/main" id="{08B87163-C9D9-CE80-52AE-F973DEDBE933}"/>
              </a:ext>
            </a:extLst>
          </p:cNvPr>
          <p:cNvSpPr txBox="1"/>
          <p:nvPr/>
        </p:nvSpPr>
        <p:spPr>
          <a:xfrm>
            <a:off x="1028655" y="3579840"/>
            <a:ext cx="4991752" cy="1306704"/>
          </a:xfrm>
          <a:prstGeom prst="rect">
            <a:avLst/>
          </a:prstGeom>
          <a:noFill/>
        </p:spPr>
        <p:txBody>
          <a:bodyPr wrap="square" rtlCol="0">
            <a:spAutoFit/>
          </a:bodyPr>
          <a:lstStyle/>
          <a:p>
            <a:pPr algn="just">
              <a:lnSpc>
                <a:spcPct val="107000"/>
              </a:lnSpc>
              <a:spcAft>
                <a:spcPts val="1067"/>
              </a:spcAft>
            </a:pPr>
            <a:r>
              <a:rPr lang="es-CO" sz="1867" b="1" dirty="0">
                <a:latin typeface="Arial" panose="020B0604020202020204" pitchFamily="34" charset="0"/>
                <a:ea typeface="Calibri" panose="020F0502020204030204" pitchFamily="34" charset="0"/>
                <a:cs typeface="Times New Roman" panose="02020603050405020304" pitchFamily="18" charset="0"/>
              </a:rPr>
              <a:t>Paso 6: </a:t>
            </a:r>
            <a:r>
              <a:rPr lang="es-CO" sz="1867" dirty="0">
                <a:solidFill>
                  <a:srgbClr val="000000"/>
                </a:solidFill>
                <a:latin typeface="Arial" panose="020B0604020202020204" pitchFamily="34" charset="0"/>
                <a:ea typeface="Calibri" panose="020F0502020204030204" pitchFamily="34" charset="0"/>
                <a:cs typeface="Times New Roman" panose="02020603050405020304" pitchFamily="18" charset="0"/>
              </a:rPr>
              <a:t>Elige si deseas cambiar el nombre de la carpeta de accesos directos en el menú Inicio o si no deseas instalar accesos directos en absoluto. Haz clic en Next.</a:t>
            </a:r>
            <a:endParaRPr lang="es-CO" sz="1867"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n 4">
            <a:extLst>
              <a:ext uri="{FF2B5EF4-FFF2-40B4-BE49-F238E27FC236}">
                <a16:creationId xmlns:a16="http://schemas.microsoft.com/office/drawing/2014/main" id="{6547266C-9A1F-89AB-3456-2990D5A22F3B}"/>
              </a:ext>
            </a:extLst>
          </p:cNvPr>
          <p:cNvPicPr>
            <a:picLocks noChangeAspect="1"/>
          </p:cNvPicPr>
          <p:nvPr/>
        </p:nvPicPr>
        <p:blipFill>
          <a:blip r:embed="rId2"/>
          <a:stretch>
            <a:fillRect/>
          </a:stretch>
        </p:blipFill>
        <p:spPr>
          <a:xfrm>
            <a:off x="6380641" y="1649440"/>
            <a:ext cx="4991100" cy="3860800"/>
          </a:xfrm>
          <a:prstGeom prst="rect">
            <a:avLst/>
          </a:prstGeom>
        </p:spPr>
      </p:pic>
      <p:sp>
        <p:nvSpPr>
          <p:cNvPr id="6" name="Rectángulo 5">
            <a:extLst>
              <a:ext uri="{FF2B5EF4-FFF2-40B4-BE49-F238E27FC236}">
                <a16:creationId xmlns:a16="http://schemas.microsoft.com/office/drawing/2014/main" id="{1611907A-23FE-23A5-825E-86E4D0D8A6BE}"/>
              </a:ext>
            </a:extLst>
          </p:cNvPr>
          <p:cNvSpPr/>
          <p:nvPr/>
        </p:nvSpPr>
        <p:spPr>
          <a:xfrm>
            <a:off x="1182116" y="3267736"/>
            <a:ext cx="2028012" cy="143834"/>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2400"/>
          </a:p>
        </p:txBody>
      </p:sp>
    </p:spTree>
    <p:extLst>
      <p:ext uri="{BB962C8B-B14F-4D97-AF65-F5344CB8AC3E}">
        <p14:creationId xmlns:p14="http://schemas.microsoft.com/office/powerpoint/2010/main" val="758671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122B9ACE-97E7-19B7-0699-BB97B1CDF82E}"/>
              </a:ext>
            </a:extLst>
          </p:cNvPr>
          <p:cNvSpPr txBox="1"/>
          <p:nvPr/>
        </p:nvSpPr>
        <p:spPr>
          <a:xfrm>
            <a:off x="1028655" y="1817475"/>
            <a:ext cx="5235207" cy="1569660"/>
          </a:xfrm>
          <a:prstGeom prst="rect">
            <a:avLst/>
          </a:prstGeom>
          <a:noFill/>
        </p:spPr>
        <p:txBody>
          <a:bodyPr wrap="square" rtlCol="0">
            <a:spAutoFit/>
          </a:bodyPr>
          <a:lstStyle/>
          <a:p>
            <a:r>
              <a:rPr lang="es-ES" sz="4800" b="1" dirty="0">
                <a:solidFill>
                  <a:schemeClr val="tx1">
                    <a:lumMod val="75000"/>
                    <a:lumOff val="25000"/>
                  </a:schemeClr>
                </a:solidFill>
              </a:rPr>
              <a:t>Proceso instalación VS Code</a:t>
            </a:r>
          </a:p>
        </p:txBody>
      </p:sp>
      <p:sp>
        <p:nvSpPr>
          <p:cNvPr id="3" name="CuadroTexto 2">
            <a:extLst>
              <a:ext uri="{FF2B5EF4-FFF2-40B4-BE49-F238E27FC236}">
                <a16:creationId xmlns:a16="http://schemas.microsoft.com/office/drawing/2014/main" id="{DCAFEA7C-82C5-B378-AE88-A4215B673050}"/>
              </a:ext>
            </a:extLst>
          </p:cNvPr>
          <p:cNvSpPr txBox="1"/>
          <p:nvPr/>
        </p:nvSpPr>
        <p:spPr>
          <a:xfrm>
            <a:off x="1028655" y="3579840"/>
            <a:ext cx="4991752" cy="1306704"/>
          </a:xfrm>
          <a:prstGeom prst="rect">
            <a:avLst/>
          </a:prstGeom>
          <a:noFill/>
        </p:spPr>
        <p:txBody>
          <a:bodyPr wrap="square" rtlCol="0">
            <a:spAutoFit/>
          </a:bodyPr>
          <a:lstStyle/>
          <a:p>
            <a:pPr algn="just">
              <a:lnSpc>
                <a:spcPct val="107000"/>
              </a:lnSpc>
              <a:spcAft>
                <a:spcPts val="1067"/>
              </a:spcAft>
            </a:pPr>
            <a:r>
              <a:rPr lang="es-CO" sz="1867" b="1" dirty="0">
                <a:latin typeface="Arial" panose="020B0604020202020204" pitchFamily="34" charset="0"/>
                <a:ea typeface="Calibri" panose="020F0502020204030204" pitchFamily="34" charset="0"/>
                <a:cs typeface="Times New Roman" panose="02020603050405020304" pitchFamily="18" charset="0"/>
              </a:rPr>
              <a:t>Paso 7: </a:t>
            </a:r>
            <a:r>
              <a:rPr lang="es-CO" sz="1867" dirty="0">
                <a:solidFill>
                  <a:srgbClr val="000000"/>
                </a:solidFill>
                <a:latin typeface="Arial" panose="020B0604020202020204" pitchFamily="34" charset="0"/>
                <a:ea typeface="Calibri" panose="020F0502020204030204" pitchFamily="34" charset="0"/>
                <a:cs typeface="Times New Roman" panose="02020603050405020304" pitchFamily="18" charset="0"/>
              </a:rPr>
              <a:t>Selecciona las tareas adicionales, por ej. crear un icono en el escritorio o añadir opciones al menú contextual de Windows Explorer. Haz clic en Next.</a:t>
            </a:r>
            <a:endParaRPr lang="es-CO" sz="1867"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n 4" descr="Interfaz de usuario gráfica, Texto, Aplicación, Correo electrónico&#10;&#10;Descripción generada automáticamente">
            <a:extLst>
              <a:ext uri="{FF2B5EF4-FFF2-40B4-BE49-F238E27FC236}">
                <a16:creationId xmlns:a16="http://schemas.microsoft.com/office/drawing/2014/main" id="{4DBFEB1F-58CB-46F3-8B6C-A7DB01396EE6}"/>
              </a:ext>
            </a:extLst>
          </p:cNvPr>
          <p:cNvPicPr>
            <a:picLocks noChangeAspect="1"/>
          </p:cNvPicPr>
          <p:nvPr/>
        </p:nvPicPr>
        <p:blipFill>
          <a:blip r:embed="rId2"/>
          <a:stretch>
            <a:fillRect/>
          </a:stretch>
        </p:blipFill>
        <p:spPr>
          <a:xfrm>
            <a:off x="6380641" y="1643090"/>
            <a:ext cx="5016500" cy="3873500"/>
          </a:xfrm>
          <a:prstGeom prst="rect">
            <a:avLst/>
          </a:prstGeom>
        </p:spPr>
      </p:pic>
      <p:sp>
        <p:nvSpPr>
          <p:cNvPr id="6" name="Rectángulo 5">
            <a:extLst>
              <a:ext uri="{FF2B5EF4-FFF2-40B4-BE49-F238E27FC236}">
                <a16:creationId xmlns:a16="http://schemas.microsoft.com/office/drawing/2014/main" id="{70E59FD7-EED0-2BA3-6149-5B4FA8390836}"/>
              </a:ext>
            </a:extLst>
          </p:cNvPr>
          <p:cNvSpPr/>
          <p:nvPr/>
        </p:nvSpPr>
        <p:spPr>
          <a:xfrm>
            <a:off x="1162660" y="3293296"/>
            <a:ext cx="2028012" cy="143834"/>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2400"/>
          </a:p>
        </p:txBody>
      </p:sp>
    </p:spTree>
    <p:extLst>
      <p:ext uri="{BB962C8B-B14F-4D97-AF65-F5344CB8AC3E}">
        <p14:creationId xmlns:p14="http://schemas.microsoft.com/office/powerpoint/2010/main" val="2236480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A5BCD21-C916-3988-6FD8-B141B9BFAD0F}"/>
              </a:ext>
            </a:extLst>
          </p:cNvPr>
          <p:cNvSpPr txBox="1"/>
          <p:nvPr/>
        </p:nvSpPr>
        <p:spPr>
          <a:xfrm>
            <a:off x="1028655" y="318515"/>
            <a:ext cx="5235207" cy="1569660"/>
          </a:xfrm>
          <a:prstGeom prst="rect">
            <a:avLst/>
          </a:prstGeom>
          <a:noFill/>
        </p:spPr>
        <p:txBody>
          <a:bodyPr wrap="square" rtlCol="0">
            <a:spAutoFit/>
          </a:bodyPr>
          <a:lstStyle/>
          <a:p>
            <a:r>
              <a:rPr lang="es-ES" sz="4800" b="1" dirty="0">
                <a:solidFill>
                  <a:schemeClr val="tx1">
                    <a:lumMod val="75000"/>
                    <a:lumOff val="25000"/>
                  </a:schemeClr>
                </a:solidFill>
              </a:rPr>
              <a:t>Proceso instalación VS Code</a:t>
            </a:r>
          </a:p>
        </p:txBody>
      </p:sp>
      <p:sp>
        <p:nvSpPr>
          <p:cNvPr id="3" name="CuadroTexto 2">
            <a:extLst>
              <a:ext uri="{FF2B5EF4-FFF2-40B4-BE49-F238E27FC236}">
                <a16:creationId xmlns:a16="http://schemas.microsoft.com/office/drawing/2014/main" id="{B11B744D-B213-5B43-FE95-FA81770DAB6D}"/>
              </a:ext>
            </a:extLst>
          </p:cNvPr>
          <p:cNvSpPr txBox="1"/>
          <p:nvPr/>
        </p:nvSpPr>
        <p:spPr>
          <a:xfrm>
            <a:off x="1028655" y="2080881"/>
            <a:ext cx="4991752" cy="3549305"/>
          </a:xfrm>
          <a:prstGeom prst="rect">
            <a:avLst/>
          </a:prstGeom>
          <a:noFill/>
        </p:spPr>
        <p:txBody>
          <a:bodyPr wrap="square" rtlCol="0">
            <a:spAutoFit/>
          </a:bodyPr>
          <a:lstStyle/>
          <a:p>
            <a:pPr algn="just">
              <a:lnSpc>
                <a:spcPct val="107000"/>
              </a:lnSpc>
              <a:spcAft>
                <a:spcPts val="1067"/>
              </a:spcAft>
            </a:pPr>
            <a:r>
              <a:rPr lang="es-CO" sz="1867" b="1" dirty="0">
                <a:latin typeface="Arial" panose="020B0604020202020204" pitchFamily="34" charset="0"/>
                <a:ea typeface="Calibri" panose="020F0502020204030204" pitchFamily="34" charset="0"/>
                <a:cs typeface="Times New Roman" panose="02020603050405020304" pitchFamily="18" charset="0"/>
              </a:rPr>
              <a:t>Paso 8: </a:t>
            </a:r>
            <a:r>
              <a:rPr lang="es-CO" sz="1867" dirty="0">
                <a:solidFill>
                  <a:srgbClr val="000000"/>
                </a:solidFill>
                <a:latin typeface="Arial" panose="020B0604020202020204" pitchFamily="34" charset="0"/>
                <a:ea typeface="Calibri" panose="020F0502020204030204" pitchFamily="34" charset="0"/>
                <a:cs typeface="Times New Roman" panose="02020603050405020304" pitchFamily="18" charset="0"/>
              </a:rPr>
              <a:t>Haz clic en “Install” para iniciar la instalación.</a:t>
            </a:r>
            <a:endParaRPr lang="es-CO" sz="1867"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067"/>
              </a:spcAft>
            </a:pPr>
            <a:endParaRPr lang="es-CO" sz="1867" dirty="0">
              <a:latin typeface="Arial" panose="020B0604020202020204" pitchFamily="34" charset="0"/>
              <a:ea typeface="Calibri" panose="020F0502020204030204" pitchFamily="34" charset="0"/>
              <a:cs typeface="Times New Roman" panose="02020603050405020304" pitchFamily="18" charset="0"/>
            </a:endParaRPr>
          </a:p>
          <a:p>
            <a:pPr algn="just">
              <a:lnSpc>
                <a:spcPct val="107000"/>
              </a:lnSpc>
              <a:spcAft>
                <a:spcPts val="1067"/>
              </a:spcAft>
            </a:pPr>
            <a:endParaRPr lang="es-CO" sz="1867" dirty="0">
              <a:latin typeface="Arial" panose="020B0604020202020204" pitchFamily="34" charset="0"/>
              <a:ea typeface="Calibri" panose="020F0502020204030204" pitchFamily="34" charset="0"/>
              <a:cs typeface="Times New Roman" panose="02020603050405020304" pitchFamily="18" charset="0"/>
            </a:endParaRPr>
          </a:p>
          <a:p>
            <a:pPr algn="just">
              <a:lnSpc>
                <a:spcPct val="107000"/>
              </a:lnSpc>
              <a:spcAft>
                <a:spcPts val="1067"/>
              </a:spcAft>
            </a:pPr>
            <a:endParaRPr lang="es-CO" sz="1867" dirty="0">
              <a:latin typeface="Arial" panose="020B0604020202020204" pitchFamily="34" charset="0"/>
              <a:ea typeface="Calibri" panose="020F0502020204030204" pitchFamily="34" charset="0"/>
              <a:cs typeface="Times New Roman" panose="02020603050405020304" pitchFamily="18" charset="0"/>
            </a:endParaRPr>
          </a:p>
          <a:p>
            <a:pPr algn="just">
              <a:lnSpc>
                <a:spcPct val="107000"/>
              </a:lnSpc>
              <a:spcAft>
                <a:spcPts val="1067"/>
              </a:spcAft>
            </a:pPr>
            <a:endParaRPr lang="es-CO" sz="1867" dirty="0">
              <a:latin typeface="Arial" panose="020B0604020202020204" pitchFamily="34" charset="0"/>
              <a:ea typeface="Calibri" panose="020F0502020204030204" pitchFamily="34" charset="0"/>
              <a:cs typeface="Times New Roman" panose="02020603050405020304" pitchFamily="18" charset="0"/>
            </a:endParaRPr>
          </a:p>
          <a:p>
            <a:pPr algn="just">
              <a:lnSpc>
                <a:spcPct val="107000"/>
              </a:lnSpc>
              <a:spcAft>
                <a:spcPts val="1067"/>
              </a:spcAft>
            </a:pPr>
            <a:r>
              <a:rPr lang="es-CO" sz="1867" b="1" dirty="0">
                <a:latin typeface="Arial" panose="020B0604020202020204" pitchFamily="34" charset="0"/>
                <a:ea typeface="Calibri" panose="020F0502020204030204" pitchFamily="34" charset="0"/>
                <a:cs typeface="Times New Roman" panose="02020603050405020304" pitchFamily="18" charset="0"/>
              </a:rPr>
              <a:t>Paso 9: </a:t>
            </a:r>
            <a:r>
              <a:rPr lang="es-CO" sz="1867" dirty="0">
                <a:latin typeface="Arial" panose="020B0604020202020204" pitchFamily="34" charset="0"/>
                <a:ea typeface="Calibri" panose="020F0502020204030204" pitchFamily="34" charset="0"/>
                <a:cs typeface="Times New Roman" panose="02020603050405020304" pitchFamily="18" charset="0"/>
              </a:rPr>
              <a:t>El programa está instalado y listo para usar. Haz clic en “</a:t>
            </a:r>
            <a:r>
              <a:rPr lang="es-CO" sz="1867" dirty="0" err="1">
                <a:latin typeface="Arial" panose="020B0604020202020204" pitchFamily="34" charset="0"/>
                <a:ea typeface="Calibri" panose="020F0502020204030204" pitchFamily="34" charset="0"/>
                <a:cs typeface="Times New Roman" panose="02020603050405020304" pitchFamily="18" charset="0"/>
              </a:rPr>
              <a:t>Finish</a:t>
            </a:r>
            <a:r>
              <a:rPr lang="es-CO" sz="1867" dirty="0">
                <a:latin typeface="Arial" panose="020B0604020202020204" pitchFamily="34" charset="0"/>
                <a:ea typeface="Calibri" panose="020F0502020204030204" pitchFamily="34" charset="0"/>
                <a:cs typeface="Times New Roman" panose="02020603050405020304" pitchFamily="18" charset="0"/>
              </a:rPr>
              <a:t>” para finalizar la instalación y lanzar el programa.</a:t>
            </a:r>
            <a:endParaRPr lang="es-CO" sz="1867"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n 4" descr="Interfaz de usuario gráfica, Texto, Aplicación&#10;&#10;Descripción generada automáticamente">
            <a:extLst>
              <a:ext uri="{FF2B5EF4-FFF2-40B4-BE49-F238E27FC236}">
                <a16:creationId xmlns:a16="http://schemas.microsoft.com/office/drawing/2014/main" id="{32FE6EED-7EA2-2AD3-0BFC-001992B85B1C}"/>
              </a:ext>
            </a:extLst>
          </p:cNvPr>
          <p:cNvPicPr>
            <a:picLocks noChangeAspect="1"/>
          </p:cNvPicPr>
          <p:nvPr/>
        </p:nvPicPr>
        <p:blipFill>
          <a:blip r:embed="rId2"/>
          <a:stretch>
            <a:fillRect/>
          </a:stretch>
        </p:blipFill>
        <p:spPr>
          <a:xfrm>
            <a:off x="6380640" y="259878"/>
            <a:ext cx="4077536" cy="3142887"/>
          </a:xfrm>
          <a:prstGeom prst="rect">
            <a:avLst/>
          </a:prstGeom>
        </p:spPr>
      </p:pic>
      <p:pic>
        <p:nvPicPr>
          <p:cNvPr id="6" name="Imagen 5">
            <a:extLst>
              <a:ext uri="{FF2B5EF4-FFF2-40B4-BE49-F238E27FC236}">
                <a16:creationId xmlns:a16="http://schemas.microsoft.com/office/drawing/2014/main" id="{B152230F-B8A8-970B-F827-FBC601A5B74F}"/>
              </a:ext>
            </a:extLst>
          </p:cNvPr>
          <p:cNvPicPr>
            <a:picLocks noChangeAspect="1"/>
          </p:cNvPicPr>
          <p:nvPr/>
        </p:nvPicPr>
        <p:blipFill>
          <a:blip r:embed="rId3"/>
          <a:stretch>
            <a:fillRect/>
          </a:stretch>
        </p:blipFill>
        <p:spPr>
          <a:xfrm>
            <a:off x="6380640" y="3552291"/>
            <a:ext cx="4077536" cy="3169123"/>
          </a:xfrm>
          <a:prstGeom prst="rect">
            <a:avLst/>
          </a:prstGeom>
        </p:spPr>
      </p:pic>
      <p:sp>
        <p:nvSpPr>
          <p:cNvPr id="7" name="Rectángulo 6">
            <a:extLst>
              <a:ext uri="{FF2B5EF4-FFF2-40B4-BE49-F238E27FC236}">
                <a16:creationId xmlns:a16="http://schemas.microsoft.com/office/drawing/2014/main" id="{1A452BF9-0221-8DC8-ED54-6AD65F81585F}"/>
              </a:ext>
            </a:extLst>
          </p:cNvPr>
          <p:cNvSpPr/>
          <p:nvPr/>
        </p:nvSpPr>
        <p:spPr>
          <a:xfrm>
            <a:off x="1114022" y="1744341"/>
            <a:ext cx="2028012" cy="143834"/>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2400"/>
          </a:p>
        </p:txBody>
      </p:sp>
    </p:spTree>
    <p:extLst>
      <p:ext uri="{BB962C8B-B14F-4D97-AF65-F5344CB8AC3E}">
        <p14:creationId xmlns:p14="http://schemas.microsoft.com/office/powerpoint/2010/main" val="3891674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8F3326-CB71-1AB7-79F4-14F63147DCA6}"/>
              </a:ext>
            </a:extLst>
          </p:cNvPr>
          <p:cNvSpPr txBox="1"/>
          <p:nvPr/>
        </p:nvSpPr>
        <p:spPr>
          <a:xfrm>
            <a:off x="985762" y="2228671"/>
            <a:ext cx="10220475" cy="1200329"/>
          </a:xfrm>
          <a:prstGeom prst="rect">
            <a:avLst/>
          </a:prstGeom>
          <a:noFill/>
        </p:spPr>
        <p:txBody>
          <a:bodyPr wrap="square" rtlCol="0">
            <a:spAutoFit/>
          </a:bodyPr>
          <a:lstStyle/>
          <a:p>
            <a:pPr algn="ctr"/>
            <a:r>
              <a:rPr lang="es-ES" sz="7200" b="1" dirty="0">
                <a:solidFill>
                  <a:srgbClr val="FFFFFF"/>
                </a:solidFill>
              </a:rPr>
              <a:t>Creación de carpetas</a:t>
            </a:r>
          </a:p>
        </p:txBody>
      </p:sp>
    </p:spTree>
    <p:extLst>
      <p:ext uri="{BB962C8B-B14F-4D97-AF65-F5344CB8AC3E}">
        <p14:creationId xmlns:p14="http://schemas.microsoft.com/office/powerpoint/2010/main" val="2664625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Imagen 2" descr="Texto&#10;&#10;Descripción generada automáticamente">
            <a:extLst>
              <a:ext uri="{FF2B5EF4-FFF2-40B4-BE49-F238E27FC236}">
                <a16:creationId xmlns:a16="http://schemas.microsoft.com/office/drawing/2014/main" id="{664CA3EB-AE30-6BF4-BE0B-C3C45C7EA0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780" y="2774072"/>
            <a:ext cx="9034978" cy="1533952"/>
          </a:xfrm>
          <a:prstGeom prst="rect">
            <a:avLst/>
          </a:prstGeom>
          <a:noFill/>
          <a:extLst>
            <a:ext uri="{909E8E84-426E-40DD-AFC4-6F175D3DCCD1}">
              <a14:hiddenFill xmlns:a14="http://schemas.microsoft.com/office/drawing/2010/main">
                <a:solidFill>
                  <a:srgbClr val="FFFFFF"/>
                </a:solidFill>
              </a14:hiddenFill>
            </a:ext>
          </a:extLst>
        </p:spPr>
      </p:pic>
      <p:pic>
        <p:nvPicPr>
          <p:cNvPr id="1025" name="Imagen 4" descr="Tabla&#10;&#10;Descripción generada automáticamente con confianza media">
            <a:extLst>
              <a:ext uri="{FF2B5EF4-FFF2-40B4-BE49-F238E27FC236}">
                <a16:creationId xmlns:a16="http://schemas.microsoft.com/office/drawing/2014/main" id="{F0A7D908-601E-9D3F-154D-3291C8EC11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365" y="4934377"/>
            <a:ext cx="8027012" cy="175803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4">
            <a:extLst>
              <a:ext uri="{FF2B5EF4-FFF2-40B4-BE49-F238E27FC236}">
                <a16:creationId xmlns:a16="http://schemas.microsoft.com/office/drawing/2014/main" id="{57BE4BD9-BD0B-0C4B-2112-9B188BB8BE9F}"/>
              </a:ext>
            </a:extLst>
          </p:cNvPr>
          <p:cNvSpPr>
            <a:spLocks noChangeArrowheads="1"/>
          </p:cNvSpPr>
          <p:nvPr/>
        </p:nvSpPr>
        <p:spPr bwMode="auto">
          <a:xfrm>
            <a:off x="173405" y="193229"/>
            <a:ext cx="853470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1:</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Creamos una carpeta ra</a:t>
            </a:r>
            <a:r>
              <a:rPr kumimoji="0" lang="es-CO" altLang="es-CO"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í</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z. En nuestro caso la llamaremos </a:t>
            </a:r>
            <a:r>
              <a:rPr kumimoji="0" lang="es-CO" altLang="es-CO"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a:t>
            </a:r>
            <a:r>
              <a:rPr lang="es-CO" altLang="es-CO" dirty="0" err="1">
                <a:latin typeface="Arial" panose="020B0604020202020204" pitchFamily="34" charset="0"/>
                <a:ea typeface="Calibri" panose="020F0502020204030204" pitchFamily="34" charset="0"/>
                <a:cs typeface="Arial" panose="020B0604020202020204" pitchFamily="34" charset="0"/>
              </a:rPr>
              <a:t>diasEvento</a:t>
            </a:r>
            <a:r>
              <a:rPr kumimoji="0" lang="es-CO" altLang="es-CO"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t>
            </a:r>
            <a:endParaRPr kumimoji="0" lang="es-CO" altLang="es-CO"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
        <p:nvSpPr>
          <p:cNvPr id="3" name="Rectangle 5">
            <a:extLst>
              <a:ext uri="{FF2B5EF4-FFF2-40B4-BE49-F238E27FC236}">
                <a16:creationId xmlns:a16="http://schemas.microsoft.com/office/drawing/2014/main" id="{6A09AA25-DB96-D0C7-81CC-120980B2ECB4}"/>
              </a:ext>
            </a:extLst>
          </p:cNvPr>
          <p:cNvSpPr>
            <a:spLocks noChangeArrowheads="1"/>
          </p:cNvSpPr>
          <p:nvPr/>
        </p:nvSpPr>
        <p:spPr bwMode="auto">
          <a:xfrm>
            <a:off x="0" y="1529246"/>
            <a:ext cx="9269758"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CO" altLang="es-CO"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2:</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Dentro de esta, crearemos tres carpetas. Uno llamado </a:t>
            </a:r>
            <a:r>
              <a:rPr kumimoji="0" lang="es-CO" altLang="es-CO"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css</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Donde ir</a:t>
            </a:r>
            <a:r>
              <a:rPr kumimoji="0" lang="es-CO" altLang="es-CO"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á</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 los archivos  que se encargaran del dise</a:t>
            </a:r>
            <a:r>
              <a:rPr kumimoji="0" lang="es-CO" altLang="es-CO"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ñ</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 de la página;  el segundo llamado </a:t>
            </a:r>
            <a:r>
              <a:rPr kumimoji="0" lang="es-CO" altLang="es-CO"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js</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Donde ir</a:t>
            </a:r>
            <a:r>
              <a:rPr kumimoji="0" lang="es-CO" altLang="es-CO"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á</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 los archivos que contengan toda la l</a:t>
            </a:r>
            <a:r>
              <a:rPr kumimoji="0" lang="es-CO" altLang="es-CO"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ó</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gica e interacci</a:t>
            </a:r>
            <a:r>
              <a:rPr kumimoji="0" lang="es-CO" altLang="es-CO"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ó</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 del aplicativo, y el tercero llamado </a:t>
            </a:r>
            <a:r>
              <a:rPr kumimoji="0" lang="es-CO" altLang="es-CO"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img</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que es donde meteremos im</a:t>
            </a:r>
            <a:r>
              <a:rPr kumimoji="0" lang="es-CO" altLang="es-CO"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á</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genes</a:t>
            </a:r>
            <a:endParaRPr kumimoji="0" lang="es-CO" altLang="es-CO"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
        <p:nvSpPr>
          <p:cNvPr id="4" name="Rectangle 6">
            <a:extLst>
              <a:ext uri="{FF2B5EF4-FFF2-40B4-BE49-F238E27FC236}">
                <a16:creationId xmlns:a16="http://schemas.microsoft.com/office/drawing/2014/main" id="{14EF3F81-3568-882B-DA9E-38F43EF6C691}"/>
              </a:ext>
            </a:extLst>
          </p:cNvPr>
          <p:cNvSpPr>
            <a:spLocks noChangeArrowheads="1"/>
          </p:cNvSpPr>
          <p:nvPr/>
        </p:nvSpPr>
        <p:spPr bwMode="auto">
          <a:xfrm>
            <a:off x="0" y="4418964"/>
            <a:ext cx="836158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3</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:En el buscador de archivos escribimos </a:t>
            </a:r>
            <a:r>
              <a:rPr kumimoji="0" lang="es-CO" altLang="es-CO"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a:t>
            </a:r>
            <a:r>
              <a:rPr kumimoji="0" lang="es-CO" altLang="es-CO"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cmd</a:t>
            </a:r>
            <a:r>
              <a:rPr kumimoji="0" lang="es-CO" altLang="es-CO"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y se nos abrir</a:t>
            </a:r>
            <a:r>
              <a:rPr kumimoji="0" lang="es-CO" altLang="es-CO"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á</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la consola.</a:t>
            </a:r>
            <a:endParaRPr kumimoji="0" lang="es-CO" altLang="es-CO"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
        <p:nvSpPr>
          <p:cNvPr id="5" name="Rectangle 7">
            <a:extLst>
              <a:ext uri="{FF2B5EF4-FFF2-40B4-BE49-F238E27FC236}">
                <a16:creationId xmlns:a16="http://schemas.microsoft.com/office/drawing/2014/main" id="{309CAF76-E1EA-CCD5-E88C-537583580004}"/>
              </a:ext>
            </a:extLst>
          </p:cNvPr>
          <p:cNvSpPr>
            <a:spLocks noChangeArrowheads="1"/>
          </p:cNvSpPr>
          <p:nvPr/>
        </p:nvSpPr>
        <p:spPr bwMode="auto">
          <a:xfrm>
            <a:off x="0" y="34004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7" name="Imagen 6">
            <a:extLst>
              <a:ext uri="{FF2B5EF4-FFF2-40B4-BE49-F238E27FC236}">
                <a16:creationId xmlns:a16="http://schemas.microsoft.com/office/drawing/2014/main" id="{0E73B143-C6BB-8B3D-1781-CF1E15B50CC0}"/>
              </a:ext>
            </a:extLst>
          </p:cNvPr>
          <p:cNvPicPr>
            <a:picLocks noChangeAspect="1"/>
          </p:cNvPicPr>
          <p:nvPr/>
        </p:nvPicPr>
        <p:blipFill>
          <a:blip r:embed="rId4"/>
          <a:stretch>
            <a:fillRect/>
          </a:stretch>
        </p:blipFill>
        <p:spPr>
          <a:xfrm>
            <a:off x="234779" y="629305"/>
            <a:ext cx="10603797" cy="506087"/>
          </a:xfrm>
          <a:prstGeom prst="rect">
            <a:avLst/>
          </a:prstGeom>
        </p:spPr>
      </p:pic>
    </p:spTree>
    <p:extLst>
      <p:ext uri="{BB962C8B-B14F-4D97-AF65-F5344CB8AC3E}">
        <p14:creationId xmlns:p14="http://schemas.microsoft.com/office/powerpoint/2010/main" val="1180287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1E5BB79C-27B7-B4ED-ED97-A485794756FC}"/>
              </a:ext>
            </a:extLst>
          </p:cNvPr>
          <p:cNvSpPr>
            <a:spLocks noChangeArrowheads="1"/>
          </p:cNvSpPr>
          <p:nvPr/>
        </p:nvSpPr>
        <p:spPr bwMode="auto">
          <a:xfrm>
            <a:off x="116732" y="142969"/>
            <a:ext cx="4987263"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20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4:</a:t>
            </a:r>
            <a:r>
              <a:rPr kumimoji="0" lang="es-CO" altLang="es-C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Escribimos en la consola </a:t>
            </a:r>
            <a:r>
              <a:rPr kumimoji="0" lang="es-CO" altLang="es-CO"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a:t>
            </a:r>
            <a:r>
              <a:rPr kumimoji="0" lang="es-CO" altLang="es-CO" sz="20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code</a:t>
            </a:r>
            <a:r>
              <a:rPr kumimoji="0" lang="es-CO" altLang="es-C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kumimoji="0" lang="es-CO" altLang="es-CO"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a:t>
            </a:r>
            <a:r>
              <a:rPr kumimoji="0" lang="es-CO" altLang="es-C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t>
            </a:r>
            <a:endParaRPr kumimoji="0" lang="es-CO" altLang="es-CO"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
        <p:nvSpPr>
          <p:cNvPr id="3" name="Rectangle 4">
            <a:extLst>
              <a:ext uri="{FF2B5EF4-FFF2-40B4-BE49-F238E27FC236}">
                <a16:creationId xmlns:a16="http://schemas.microsoft.com/office/drawing/2014/main" id="{D084457C-1B8B-032F-AB72-A384741DC995}"/>
              </a:ext>
            </a:extLst>
          </p:cNvPr>
          <p:cNvSpPr>
            <a:spLocks noChangeArrowheads="1"/>
          </p:cNvSpPr>
          <p:nvPr/>
        </p:nvSpPr>
        <p:spPr bwMode="auto">
          <a:xfrm rot="10800000" flipV="1">
            <a:off x="280099" y="4171830"/>
            <a:ext cx="4155713"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24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5: </a:t>
            </a:r>
            <a:r>
              <a:rPr kumimoji="0" lang="es-CO" altLang="es-CO" sz="2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Se abre la carpeta en el visual estudio </a:t>
            </a:r>
            <a:r>
              <a:rPr kumimoji="0" lang="es-CO" altLang="es-CO" sz="24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code</a:t>
            </a:r>
            <a:endParaRPr kumimoji="0" lang="es-CO" altLang="es-CO"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
        <p:nvSpPr>
          <p:cNvPr id="4" name="Rectangle 5">
            <a:extLst>
              <a:ext uri="{FF2B5EF4-FFF2-40B4-BE49-F238E27FC236}">
                <a16:creationId xmlns:a16="http://schemas.microsoft.com/office/drawing/2014/main" id="{3B31B82B-85B9-5F18-E63A-921545BA988D}"/>
              </a:ext>
            </a:extLst>
          </p:cNvPr>
          <p:cNvSpPr>
            <a:spLocks noChangeArrowheads="1"/>
          </p:cNvSpPr>
          <p:nvPr/>
        </p:nvSpPr>
        <p:spPr bwMode="auto">
          <a:xfrm>
            <a:off x="0" y="4343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8" name="Imagen 7">
            <a:extLst>
              <a:ext uri="{FF2B5EF4-FFF2-40B4-BE49-F238E27FC236}">
                <a16:creationId xmlns:a16="http://schemas.microsoft.com/office/drawing/2014/main" id="{0CE869AA-597B-9D46-AF05-6DAFBDBC67A4}"/>
              </a:ext>
            </a:extLst>
          </p:cNvPr>
          <p:cNvPicPr>
            <a:picLocks noChangeAspect="1"/>
          </p:cNvPicPr>
          <p:nvPr/>
        </p:nvPicPr>
        <p:blipFill>
          <a:blip r:embed="rId2"/>
          <a:stretch>
            <a:fillRect/>
          </a:stretch>
        </p:blipFill>
        <p:spPr>
          <a:xfrm>
            <a:off x="280098" y="586492"/>
            <a:ext cx="6588173" cy="1720479"/>
          </a:xfrm>
          <a:prstGeom prst="rect">
            <a:avLst/>
          </a:prstGeom>
        </p:spPr>
      </p:pic>
      <p:pic>
        <p:nvPicPr>
          <p:cNvPr id="10" name="Imagen 9">
            <a:extLst>
              <a:ext uri="{FF2B5EF4-FFF2-40B4-BE49-F238E27FC236}">
                <a16:creationId xmlns:a16="http://schemas.microsoft.com/office/drawing/2014/main" id="{F67EF29F-E0EB-AA50-CE82-37224E347EB8}"/>
              </a:ext>
            </a:extLst>
          </p:cNvPr>
          <p:cNvPicPr>
            <a:picLocks noChangeAspect="1"/>
          </p:cNvPicPr>
          <p:nvPr/>
        </p:nvPicPr>
        <p:blipFill>
          <a:blip r:embed="rId3"/>
          <a:stretch>
            <a:fillRect/>
          </a:stretch>
        </p:blipFill>
        <p:spPr>
          <a:xfrm>
            <a:off x="4435812" y="3828021"/>
            <a:ext cx="7196074" cy="1871624"/>
          </a:xfrm>
          <a:prstGeom prst="rect">
            <a:avLst/>
          </a:prstGeom>
        </p:spPr>
      </p:pic>
    </p:spTree>
    <p:extLst>
      <p:ext uri="{BB962C8B-B14F-4D97-AF65-F5344CB8AC3E}">
        <p14:creationId xmlns:p14="http://schemas.microsoft.com/office/powerpoint/2010/main" val="2407669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37DA9D31-58CD-0EF6-CA43-96A8F6E3A75A}"/>
              </a:ext>
            </a:extLst>
          </p:cNvPr>
          <p:cNvSpPr>
            <a:spLocks noChangeArrowheads="1"/>
          </p:cNvSpPr>
          <p:nvPr/>
        </p:nvSpPr>
        <p:spPr bwMode="auto">
          <a:xfrm>
            <a:off x="214008" y="948255"/>
            <a:ext cx="527239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CO" altLang="es-CO"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6:</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Creamos un nuevo archivo en la carpeta ra</a:t>
            </a:r>
            <a:r>
              <a:rPr kumimoji="0" lang="es-CO" altLang="es-CO"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í</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z llamado </a:t>
            </a:r>
            <a:r>
              <a:rPr kumimoji="0" lang="es-CO" altLang="es-CO"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index.html</a:t>
            </a:r>
            <a:r>
              <a:rPr kumimoji="0" lang="es-CO" altLang="es-CO"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y en este escribimos </a:t>
            </a:r>
            <a:r>
              <a:rPr kumimoji="0" lang="es-CO" altLang="es-CO"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html:5</a:t>
            </a:r>
            <a:r>
              <a:rPr kumimoji="0" lang="es-CO" altLang="es-CO"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a:t>
            </a:r>
            <a:endParaRPr kumimoji="0" lang="es-CO" altLang="es-CO"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
        <p:nvSpPr>
          <p:cNvPr id="3" name="Rectangle 4">
            <a:extLst>
              <a:ext uri="{FF2B5EF4-FFF2-40B4-BE49-F238E27FC236}">
                <a16:creationId xmlns:a16="http://schemas.microsoft.com/office/drawing/2014/main" id="{35A16FEB-514A-001A-AAEF-28D5B5534664}"/>
              </a:ext>
            </a:extLst>
          </p:cNvPr>
          <p:cNvSpPr>
            <a:spLocks noChangeArrowheads="1"/>
          </p:cNvSpPr>
          <p:nvPr/>
        </p:nvSpPr>
        <p:spPr bwMode="auto">
          <a:xfrm rot="10800000" flipV="1">
            <a:off x="214008" y="4460531"/>
            <a:ext cx="519781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CO" altLang="es-CO"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7:</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Esto habr</a:t>
            </a:r>
            <a:r>
              <a:rPr kumimoji="0" lang="es-CO" altLang="es-CO"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á</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creado el c</a:t>
            </a:r>
            <a:r>
              <a:rPr kumimoji="0" lang="es-CO" altLang="es-CO"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ó</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digo base de un archivo </a:t>
            </a:r>
            <a:r>
              <a:rPr kumimoji="0" lang="es-CO" altLang="es-CO"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html</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en el cual podremos empezar a trabaja</a:t>
            </a:r>
            <a:endParaRPr kumimoji="0" lang="es-CO" altLang="es-CO" sz="2800" b="0" i="0" u="none" strike="noStrike" cap="none" normalizeH="0" baseline="0" dirty="0">
              <a:ln>
                <a:noFill/>
              </a:ln>
              <a:solidFill>
                <a:schemeClr val="tx1"/>
              </a:solidFill>
              <a:effectLst/>
              <a:latin typeface="Arial" panose="020B0604020202020204" pitchFamily="34" charset="0"/>
            </a:endParaRPr>
          </a:p>
        </p:txBody>
      </p:sp>
      <p:pic>
        <p:nvPicPr>
          <p:cNvPr id="4" name="Imagen 3">
            <a:extLst>
              <a:ext uri="{FF2B5EF4-FFF2-40B4-BE49-F238E27FC236}">
                <a16:creationId xmlns:a16="http://schemas.microsoft.com/office/drawing/2014/main" id="{4B93B431-C46C-8782-FE39-25C60652D60D}"/>
              </a:ext>
            </a:extLst>
          </p:cNvPr>
          <p:cNvPicPr>
            <a:picLocks noChangeAspect="1"/>
          </p:cNvPicPr>
          <p:nvPr/>
        </p:nvPicPr>
        <p:blipFill>
          <a:blip r:embed="rId2"/>
          <a:stretch>
            <a:fillRect/>
          </a:stretch>
        </p:blipFill>
        <p:spPr>
          <a:xfrm>
            <a:off x="6096000" y="164424"/>
            <a:ext cx="4235292" cy="2965141"/>
          </a:xfrm>
          <a:prstGeom prst="rect">
            <a:avLst/>
          </a:prstGeom>
        </p:spPr>
      </p:pic>
      <p:pic>
        <p:nvPicPr>
          <p:cNvPr id="7" name="Imagen 6" descr="Captura de pantalla de computadora&#10;&#10;Descripción generada automáticamente">
            <a:extLst>
              <a:ext uri="{FF2B5EF4-FFF2-40B4-BE49-F238E27FC236}">
                <a16:creationId xmlns:a16="http://schemas.microsoft.com/office/drawing/2014/main" id="{F75AAD72-F082-0397-C097-9247297DC002}"/>
              </a:ext>
            </a:extLst>
          </p:cNvPr>
          <p:cNvPicPr>
            <a:picLocks noChangeAspect="1"/>
          </p:cNvPicPr>
          <p:nvPr/>
        </p:nvPicPr>
        <p:blipFill>
          <a:blip r:embed="rId3"/>
          <a:stretch>
            <a:fillRect/>
          </a:stretch>
        </p:blipFill>
        <p:spPr>
          <a:xfrm>
            <a:off x="5310230" y="3798114"/>
            <a:ext cx="6974634" cy="2762075"/>
          </a:xfrm>
          <a:prstGeom prst="rect">
            <a:avLst/>
          </a:prstGeom>
        </p:spPr>
      </p:pic>
    </p:spTree>
    <p:extLst>
      <p:ext uri="{BB962C8B-B14F-4D97-AF65-F5344CB8AC3E}">
        <p14:creationId xmlns:p14="http://schemas.microsoft.com/office/powerpoint/2010/main" val="2688177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Imagen 6" descr="Interfaz de usuario gráfica, Texto&#10;&#10;Descripción generada automáticamente">
            <a:extLst>
              <a:ext uri="{FF2B5EF4-FFF2-40B4-BE49-F238E27FC236}">
                <a16:creationId xmlns:a16="http://schemas.microsoft.com/office/drawing/2014/main" id="{CDB3254A-719A-B717-9432-03208D9371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2277" y="4836333"/>
            <a:ext cx="6767140" cy="119487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4">
            <a:extLst>
              <a:ext uri="{FF2B5EF4-FFF2-40B4-BE49-F238E27FC236}">
                <a16:creationId xmlns:a16="http://schemas.microsoft.com/office/drawing/2014/main" id="{90ACD4D1-74DA-2EF3-C43A-172DC0D8425B}"/>
              </a:ext>
            </a:extLst>
          </p:cNvPr>
          <p:cNvSpPr>
            <a:spLocks noChangeArrowheads="1"/>
          </p:cNvSpPr>
          <p:nvPr/>
        </p:nvSpPr>
        <p:spPr bwMode="auto">
          <a:xfrm>
            <a:off x="1846634" y="501605"/>
            <a:ext cx="4134255"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CO" altLang="es-CO" sz="20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8: </a:t>
            </a:r>
            <a:r>
              <a:rPr kumimoji="0" lang="es-CO" altLang="es-C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creamos un archivo style.css en la carpeta </a:t>
            </a:r>
            <a:r>
              <a:rPr kumimoji="0" lang="es-CO" altLang="es-CO" sz="20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css</a:t>
            </a:r>
            <a:r>
              <a:rPr kumimoji="0" lang="es-CO" altLang="es-C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t>
            </a:r>
            <a:endParaRPr kumimoji="0" lang="es-CO" altLang="es-CO"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
        <p:nvSpPr>
          <p:cNvPr id="3" name="Rectangle 5">
            <a:extLst>
              <a:ext uri="{FF2B5EF4-FFF2-40B4-BE49-F238E27FC236}">
                <a16:creationId xmlns:a16="http://schemas.microsoft.com/office/drawing/2014/main" id="{B89C44CA-C9B9-0D8E-2B70-B581546783F1}"/>
              </a:ext>
            </a:extLst>
          </p:cNvPr>
          <p:cNvSpPr>
            <a:spLocks noChangeArrowheads="1"/>
          </p:cNvSpPr>
          <p:nvPr/>
        </p:nvSpPr>
        <p:spPr bwMode="auto">
          <a:xfrm>
            <a:off x="2002277" y="4136778"/>
            <a:ext cx="6623929"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20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9: </a:t>
            </a:r>
            <a:r>
              <a:rPr kumimoji="0" lang="es-CO" altLang="es-C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enlazamos el archivo index.html con el style.css</a:t>
            </a:r>
            <a:endParaRPr kumimoji="0" lang="es-CO" altLang="es-CO"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
        <p:nvSpPr>
          <p:cNvPr id="5" name="Rectangle 7">
            <a:extLst>
              <a:ext uri="{FF2B5EF4-FFF2-40B4-BE49-F238E27FC236}">
                <a16:creationId xmlns:a16="http://schemas.microsoft.com/office/drawing/2014/main" id="{753D6636-C540-D3EC-A63F-76CE7D3EE01D}"/>
              </a:ext>
            </a:extLst>
          </p:cNvPr>
          <p:cNvSpPr>
            <a:spLocks noChangeArrowheads="1"/>
          </p:cNvSpPr>
          <p:nvPr/>
        </p:nvSpPr>
        <p:spPr bwMode="auto">
          <a:xfrm>
            <a:off x="0" y="70389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4" name="Imagen 3" descr="Interfaz de usuario gráfica, Aplicación&#10;&#10;Descripción generada automáticamente">
            <a:extLst>
              <a:ext uri="{FF2B5EF4-FFF2-40B4-BE49-F238E27FC236}">
                <a16:creationId xmlns:a16="http://schemas.microsoft.com/office/drawing/2014/main" id="{F8BF56F6-7D03-DBB3-5772-9E0BC410E16E}"/>
              </a:ext>
            </a:extLst>
          </p:cNvPr>
          <p:cNvPicPr>
            <a:picLocks noChangeAspect="1"/>
          </p:cNvPicPr>
          <p:nvPr/>
        </p:nvPicPr>
        <p:blipFill>
          <a:blip r:embed="rId3"/>
          <a:stretch>
            <a:fillRect/>
          </a:stretch>
        </p:blipFill>
        <p:spPr>
          <a:xfrm>
            <a:off x="6471172" y="439027"/>
            <a:ext cx="3427837" cy="3165279"/>
          </a:xfrm>
          <a:prstGeom prst="rect">
            <a:avLst/>
          </a:prstGeom>
        </p:spPr>
      </p:pic>
    </p:spTree>
    <p:extLst>
      <p:ext uri="{BB962C8B-B14F-4D97-AF65-F5344CB8AC3E}">
        <p14:creationId xmlns:p14="http://schemas.microsoft.com/office/powerpoint/2010/main" val="2458744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a:extLst>
              <a:ext uri="{FF2B5EF4-FFF2-40B4-BE49-F238E27FC236}">
                <a16:creationId xmlns:a16="http://schemas.microsoft.com/office/drawing/2014/main" id="{3D8FB4AE-2194-AB70-CD60-8A4BC202E175}"/>
              </a:ext>
            </a:extLst>
          </p:cNvPr>
          <p:cNvSpPr>
            <a:spLocks noChangeArrowheads="1"/>
          </p:cNvSpPr>
          <p:nvPr/>
        </p:nvSpPr>
        <p:spPr bwMode="auto">
          <a:xfrm rot="10800000" flipV="1">
            <a:off x="1667890" y="810424"/>
            <a:ext cx="423153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CO" altLang="es-CO"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10: </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creamos un archivo en la carpeta </a:t>
            </a:r>
            <a:r>
              <a:rPr kumimoji="0" lang="es-CO" altLang="es-CO"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js</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llamado app.js</a:t>
            </a:r>
            <a:endParaRPr kumimoji="0" lang="es-CO" altLang="es-CO" sz="105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067E8169-10A3-3A8D-9840-86AC9F0D0B6E}"/>
              </a:ext>
            </a:extLst>
          </p:cNvPr>
          <p:cNvSpPr>
            <a:spLocks noChangeArrowheads="1"/>
          </p:cNvSpPr>
          <p:nvPr/>
        </p:nvSpPr>
        <p:spPr bwMode="auto">
          <a:xfrm>
            <a:off x="2544914" y="4447138"/>
            <a:ext cx="6454267"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20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11: </a:t>
            </a:r>
            <a:r>
              <a:rPr kumimoji="0" lang="es-CO" altLang="es-C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enlazamos el archivo index.html con el app.js</a:t>
            </a:r>
            <a:endParaRPr kumimoji="0" lang="es-CO" altLang="es-CO"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pic>
        <p:nvPicPr>
          <p:cNvPr id="5121" name="Imagen 9" descr="Texto&#10;&#10;Descripción generada automáticamente con confianza media">
            <a:extLst>
              <a:ext uri="{FF2B5EF4-FFF2-40B4-BE49-F238E27FC236}">
                <a16:creationId xmlns:a16="http://schemas.microsoft.com/office/drawing/2014/main" id="{FB7951A5-6AE1-DC20-175E-1348FA2E0B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7481" y="5204299"/>
            <a:ext cx="5610225" cy="11525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5ED5832B-DD1B-AB27-D4F4-155121A639BC}"/>
              </a:ext>
            </a:extLst>
          </p:cNvPr>
          <p:cNvSpPr>
            <a:spLocks noChangeArrowheads="1"/>
          </p:cNvSpPr>
          <p:nvPr/>
        </p:nvSpPr>
        <p:spPr bwMode="auto">
          <a:xfrm>
            <a:off x="0" y="16097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7" name="Imagen 6">
            <a:extLst>
              <a:ext uri="{FF2B5EF4-FFF2-40B4-BE49-F238E27FC236}">
                <a16:creationId xmlns:a16="http://schemas.microsoft.com/office/drawing/2014/main" id="{27930E61-AC65-F145-AD4B-5A9E012DA6C6}"/>
              </a:ext>
            </a:extLst>
          </p:cNvPr>
          <p:cNvPicPr>
            <a:picLocks noChangeAspect="1"/>
          </p:cNvPicPr>
          <p:nvPr/>
        </p:nvPicPr>
        <p:blipFill>
          <a:blip r:embed="rId3"/>
          <a:stretch>
            <a:fillRect/>
          </a:stretch>
        </p:blipFill>
        <p:spPr>
          <a:xfrm>
            <a:off x="6292580" y="501176"/>
            <a:ext cx="3650786" cy="2720194"/>
          </a:xfrm>
          <a:prstGeom prst="rect">
            <a:avLst/>
          </a:prstGeom>
        </p:spPr>
      </p:pic>
    </p:spTree>
    <p:extLst>
      <p:ext uri="{BB962C8B-B14F-4D97-AF65-F5344CB8AC3E}">
        <p14:creationId xmlns:p14="http://schemas.microsoft.com/office/powerpoint/2010/main" val="27942244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Imagen 10">
            <a:extLst>
              <a:ext uri="{FF2B5EF4-FFF2-40B4-BE49-F238E27FC236}">
                <a16:creationId xmlns:a16="http://schemas.microsoft.com/office/drawing/2014/main" id="{031284DD-0D83-D125-3330-9B23AFED4F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2401" y="64354"/>
            <a:ext cx="3015372" cy="3869075"/>
          </a:xfrm>
          <a:prstGeom prst="rect">
            <a:avLst/>
          </a:prstGeom>
          <a:noFill/>
          <a:extLst>
            <a:ext uri="{909E8E84-426E-40DD-AFC4-6F175D3DCCD1}">
              <a14:hiddenFill xmlns:a14="http://schemas.microsoft.com/office/drawing/2010/main">
                <a:solidFill>
                  <a:srgbClr val="FFFFFF"/>
                </a:solidFill>
              </a14:hiddenFill>
            </a:ext>
          </a:extLst>
        </p:spPr>
      </p:pic>
      <p:pic>
        <p:nvPicPr>
          <p:cNvPr id="6145" name="Imagen 11" descr="Interfaz de usuario gráfica, Aplicación&#10;&#10;Descripción generada automáticamente">
            <a:extLst>
              <a:ext uri="{FF2B5EF4-FFF2-40B4-BE49-F238E27FC236}">
                <a16:creationId xmlns:a16="http://schemas.microsoft.com/office/drawing/2014/main" id="{A113F275-572A-F5FE-FF31-00640912CF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855" y="4981601"/>
            <a:ext cx="7261957" cy="144252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D769D45D-F4A4-D856-53CF-F55F6CC5091F}"/>
              </a:ext>
            </a:extLst>
          </p:cNvPr>
          <p:cNvSpPr>
            <a:spLocks noChangeArrowheads="1"/>
          </p:cNvSpPr>
          <p:nvPr/>
        </p:nvSpPr>
        <p:spPr bwMode="auto">
          <a:xfrm>
            <a:off x="496111" y="1564419"/>
            <a:ext cx="666344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CO" altLang="es-CO" sz="20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12: </a:t>
            </a:r>
            <a:r>
              <a:rPr kumimoji="0" lang="es-CO" altLang="es-C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en el lado derecho encontraremos un apartado de extensiones en el visual </a:t>
            </a:r>
            <a:r>
              <a:rPr kumimoji="0" lang="es-CO" altLang="es-CO" sz="20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studio</a:t>
            </a:r>
            <a:endParaRPr kumimoji="0" lang="es-CO" altLang="es-CO" sz="1100" b="0" i="0" u="none" strike="noStrike" cap="none" normalizeH="0" baseline="0" dirty="0">
              <a:ln>
                <a:noFill/>
              </a:ln>
              <a:solidFill>
                <a:schemeClr val="tx1"/>
              </a:solidFill>
              <a:effectLst/>
            </a:endParaRPr>
          </a:p>
        </p:txBody>
      </p:sp>
      <p:sp>
        <p:nvSpPr>
          <p:cNvPr id="3" name="Rectangle 4">
            <a:extLst>
              <a:ext uri="{FF2B5EF4-FFF2-40B4-BE49-F238E27FC236}">
                <a16:creationId xmlns:a16="http://schemas.microsoft.com/office/drawing/2014/main" id="{0E07193B-3E4B-63E0-7786-880D304B7EC4}"/>
              </a:ext>
            </a:extLst>
          </p:cNvPr>
          <p:cNvSpPr>
            <a:spLocks noChangeArrowheads="1"/>
          </p:cNvSpPr>
          <p:nvPr/>
        </p:nvSpPr>
        <p:spPr bwMode="auto">
          <a:xfrm>
            <a:off x="739303" y="3933429"/>
            <a:ext cx="5719864"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CO" altLang="es-CO"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13: </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en las extensiones buscamos </a:t>
            </a:r>
            <a:r>
              <a:rPr kumimoji="0" lang="es-CO" altLang="es-CO"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a:t>
            </a:r>
            <a:r>
              <a:rPr kumimoji="0" lang="es-CO" altLang="es-CO"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live</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server</a:t>
            </a:r>
            <a:r>
              <a:rPr kumimoji="0" lang="es-CO" altLang="es-CO"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kumimoji="0" lang="es-CO" altLang="es-CO"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click</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en la primera opci</a:t>
            </a:r>
            <a:r>
              <a:rPr kumimoji="0" lang="es-CO" altLang="es-CO"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ó</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 y los descargamos</a:t>
            </a:r>
            <a:endParaRPr kumimoji="0" lang="es-CO" altLang="es-CO"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2800" b="0" i="0" u="none" strike="noStrike" cap="none" normalizeH="0" baseline="0" dirty="0">
              <a:ln>
                <a:noFill/>
              </a:ln>
              <a:solidFill>
                <a:schemeClr val="tx1"/>
              </a:solidFill>
              <a:effectLst/>
              <a:latin typeface="Arial" panose="020B0604020202020204" pitchFamily="34" charset="0"/>
            </a:endParaRPr>
          </a:p>
        </p:txBody>
      </p:sp>
      <p:sp>
        <p:nvSpPr>
          <p:cNvPr id="4" name="Rectangle 5">
            <a:extLst>
              <a:ext uri="{FF2B5EF4-FFF2-40B4-BE49-F238E27FC236}">
                <a16:creationId xmlns:a16="http://schemas.microsoft.com/office/drawing/2014/main" id="{56468960-9F3B-FE6B-4751-E19899C5CCAE}"/>
              </a:ext>
            </a:extLst>
          </p:cNvPr>
          <p:cNvSpPr>
            <a:spLocks noChangeArrowheads="1"/>
          </p:cNvSpPr>
          <p:nvPr/>
        </p:nvSpPr>
        <p:spPr bwMode="auto">
          <a:xfrm>
            <a:off x="0" y="62769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Tree>
    <p:extLst>
      <p:ext uri="{BB962C8B-B14F-4D97-AF65-F5344CB8AC3E}">
        <p14:creationId xmlns:p14="http://schemas.microsoft.com/office/powerpoint/2010/main" val="2465299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4D18FE2A-A2C6-4624-CC27-E055B1D01877}"/>
              </a:ext>
            </a:extLst>
          </p:cNvPr>
          <p:cNvSpPr txBox="1">
            <a:spLocks noGrp="1"/>
          </p:cNvSpPr>
          <p:nvPr>
            <p:ph type="title"/>
          </p:nvPr>
        </p:nvSpPr>
        <p:spPr>
          <a:xfrm>
            <a:off x="712366" y="221459"/>
            <a:ext cx="10515600" cy="1126334"/>
          </a:xfrm>
          <a:prstGeom prst="rect">
            <a:avLst/>
          </a:prstGeom>
          <a:noFill/>
        </p:spPr>
        <p:txBody>
          <a:bodyPr wrap="square" rtlCol="0">
            <a:spAutoFit/>
          </a:bodyPr>
          <a:lstStyle/>
          <a:p>
            <a:pPr algn="ctr"/>
            <a:r>
              <a:rPr lang="es-ES" sz="3733" b="1" dirty="0"/>
              <a:t>Contenido</a:t>
            </a:r>
          </a:p>
          <a:p>
            <a:pPr algn="ctr"/>
            <a:r>
              <a:rPr lang="es-ES" sz="3733" b="1" dirty="0"/>
              <a:t>de la presentación</a:t>
            </a:r>
          </a:p>
        </p:txBody>
      </p:sp>
      <p:graphicFrame>
        <p:nvGraphicFramePr>
          <p:cNvPr id="5" name="Tabla 5">
            <a:extLst>
              <a:ext uri="{FF2B5EF4-FFF2-40B4-BE49-F238E27FC236}">
                <a16:creationId xmlns:a16="http://schemas.microsoft.com/office/drawing/2014/main" id="{352EE6EB-237A-90E7-C220-38485CF7E63E}"/>
              </a:ext>
            </a:extLst>
          </p:cNvPr>
          <p:cNvGraphicFramePr>
            <a:graphicFrameLocks noGrp="1"/>
          </p:cNvGraphicFramePr>
          <p:nvPr>
            <p:extLst>
              <p:ext uri="{D42A27DB-BD31-4B8C-83A1-F6EECF244321}">
                <p14:modId xmlns:p14="http://schemas.microsoft.com/office/powerpoint/2010/main" val="3692693611"/>
              </p:ext>
            </p:extLst>
          </p:nvPr>
        </p:nvGraphicFramePr>
        <p:xfrm>
          <a:off x="1771941" y="2087072"/>
          <a:ext cx="8128000" cy="3413760"/>
        </p:xfrm>
        <a:graphic>
          <a:graphicData uri="http://schemas.openxmlformats.org/drawingml/2006/table">
            <a:tbl>
              <a:tblPr bandRow="1">
                <a:tableStyleId>{93296810-A885-4BE3-A3E7-6D5BEEA58F35}</a:tableStyleId>
              </a:tblPr>
              <a:tblGrid>
                <a:gridCol w="4064000">
                  <a:extLst>
                    <a:ext uri="{9D8B030D-6E8A-4147-A177-3AD203B41FA5}">
                      <a16:colId xmlns:a16="http://schemas.microsoft.com/office/drawing/2014/main" val="800704445"/>
                    </a:ext>
                  </a:extLst>
                </a:gridCol>
                <a:gridCol w="4064000">
                  <a:extLst>
                    <a:ext uri="{9D8B030D-6E8A-4147-A177-3AD203B41FA5}">
                      <a16:colId xmlns:a16="http://schemas.microsoft.com/office/drawing/2014/main" val="1631966974"/>
                    </a:ext>
                  </a:extLst>
                </a:gridCol>
              </a:tblGrid>
              <a:tr h="370840">
                <a:tc>
                  <a:txBody>
                    <a:bodyPr/>
                    <a:lstStyle/>
                    <a:p>
                      <a:pPr algn="ctr"/>
                      <a:r>
                        <a:rPr lang="es-CO" sz="2400" b="0" dirty="0"/>
                        <a:t>Introducción</a:t>
                      </a:r>
                    </a:p>
                  </a:txBody>
                  <a:tcPr marL="121920" marR="121920" marT="60960" marB="60960">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s-CO" sz="2400" b="1" dirty="0"/>
                        <a:t>3</a:t>
                      </a:r>
                    </a:p>
                  </a:txBody>
                  <a:tcPr marL="121920" marR="121920" marT="60960" marB="60960">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28053077"/>
                  </a:ext>
                </a:extLst>
              </a:tr>
              <a:tr h="370840">
                <a:tc>
                  <a:txBody>
                    <a:bodyPr/>
                    <a:lstStyle/>
                    <a:p>
                      <a:pPr algn="ctr"/>
                      <a:r>
                        <a:rPr lang="es-CO" sz="2400" b="0" dirty="0"/>
                        <a:t>Tecnologías requeridas</a:t>
                      </a:r>
                    </a:p>
                  </a:txBody>
                  <a:tcPr marL="121920" marR="121920" marT="60960" marB="6096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s-CO" sz="2400" b="1" dirty="0"/>
                        <a:t>4</a:t>
                      </a:r>
                    </a:p>
                  </a:txBody>
                  <a:tcPr marL="121920" marR="121920" marT="60960" marB="6096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82569773"/>
                  </a:ext>
                </a:extLst>
              </a:tr>
              <a:tr h="370840">
                <a:tc>
                  <a:txBody>
                    <a:bodyPr/>
                    <a:lstStyle/>
                    <a:p>
                      <a:pPr algn="ctr"/>
                      <a:r>
                        <a:rPr lang="es-CO" sz="2400" dirty="0"/>
                        <a:t>Instalación Visual Studio Code</a:t>
                      </a:r>
                    </a:p>
                  </a:txBody>
                  <a:tcPr marL="121920" marR="121920" marT="60960" marB="6096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s-CO" sz="2400" b="1" dirty="0"/>
                        <a:t>5</a:t>
                      </a:r>
                    </a:p>
                  </a:txBody>
                  <a:tcPr marL="121920" marR="121920" marT="60960" marB="60960">
                    <a:lnL w="12700" cmpd="sng">
                      <a:noFill/>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87355415"/>
                  </a:ext>
                </a:extLst>
              </a:tr>
              <a:tr h="370840">
                <a:tc>
                  <a:txBody>
                    <a:bodyPr/>
                    <a:lstStyle/>
                    <a:p>
                      <a:pPr algn="ctr"/>
                      <a:r>
                        <a:rPr lang="es-CO" sz="2400" dirty="0"/>
                        <a:t>Creación de carpetas</a:t>
                      </a:r>
                    </a:p>
                  </a:txBody>
                  <a:tcPr marL="121920" marR="121920" marT="60960" marB="6096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s-CO" sz="2400" b="1" dirty="0"/>
                        <a:t>13</a:t>
                      </a:r>
                    </a:p>
                  </a:txBody>
                  <a:tcPr marL="121920" marR="121920" marT="60960" marB="6096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927741"/>
                  </a:ext>
                </a:extLst>
              </a:tr>
              <a:tr h="370840">
                <a:tc>
                  <a:txBody>
                    <a:bodyPr/>
                    <a:lstStyle/>
                    <a:p>
                      <a:pPr algn="ctr"/>
                      <a:r>
                        <a:rPr lang="es-ES" sz="2400" dirty="0"/>
                        <a:t>E</a:t>
                      </a:r>
                      <a:r>
                        <a:rPr lang="es-CO" sz="2400" dirty="0"/>
                        <a:t>structura HTML </a:t>
                      </a:r>
                    </a:p>
                  </a:txBody>
                  <a:tcPr marL="121920" marR="121920" marT="60960" marB="6096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s-ES" sz="2400" b="1" dirty="0"/>
                        <a:t>2</a:t>
                      </a:r>
                      <a:r>
                        <a:rPr lang="es-CO" sz="2400" b="1" dirty="0"/>
                        <a:t>0</a:t>
                      </a:r>
                    </a:p>
                  </a:txBody>
                  <a:tcPr marL="121920" marR="121920" marT="60960" marB="60960">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14949960"/>
                  </a:ext>
                </a:extLst>
              </a:tr>
              <a:tr h="370840">
                <a:tc>
                  <a:txBody>
                    <a:bodyPr/>
                    <a:lstStyle/>
                    <a:p>
                      <a:pPr algn="ctr"/>
                      <a:r>
                        <a:rPr lang="es-ES" sz="2400" b="0" dirty="0"/>
                        <a:t>Estructura JavaScript</a:t>
                      </a:r>
                      <a:endParaRPr lang="es-CO" sz="2400" b="0" dirty="0"/>
                    </a:p>
                  </a:txBody>
                  <a:tcPr marL="121920" marR="121920" marT="60960" marB="6096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s-ES" sz="2400" b="1" dirty="0"/>
                        <a:t>2</a:t>
                      </a:r>
                      <a:r>
                        <a:rPr lang="es-CO" sz="2400" b="1" dirty="0"/>
                        <a:t>2</a:t>
                      </a:r>
                    </a:p>
                  </a:txBody>
                  <a:tcPr marL="121920" marR="121920" marT="60960" marB="6096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795811961"/>
                  </a:ext>
                </a:extLst>
              </a:tr>
              <a:tr h="398353">
                <a:tc>
                  <a:txBody>
                    <a:bodyPr/>
                    <a:lstStyle/>
                    <a:p>
                      <a:pPr algn="ctr"/>
                      <a:r>
                        <a:rPr lang="es-ES" sz="2400" b="0" dirty="0"/>
                        <a:t>Estructura CSS</a:t>
                      </a:r>
                      <a:endParaRPr lang="es-CO" sz="2400" b="0" dirty="0"/>
                    </a:p>
                  </a:txBody>
                  <a:tcPr marL="121920" marR="121920" marT="60960" marB="60960">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ES" sz="2400" b="1" dirty="0"/>
                        <a:t>29</a:t>
                      </a:r>
                      <a:endParaRPr lang="es-CO" sz="2400" b="1" dirty="0"/>
                    </a:p>
                  </a:txBody>
                  <a:tcPr marL="121920" marR="121920" marT="60960" marB="60960">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63236034"/>
                  </a:ext>
                </a:extLst>
              </a:tr>
            </a:tbl>
          </a:graphicData>
        </a:graphic>
      </p:graphicFrame>
    </p:spTree>
    <p:extLst>
      <p:ext uri="{BB962C8B-B14F-4D97-AF65-F5344CB8AC3E}">
        <p14:creationId xmlns:p14="http://schemas.microsoft.com/office/powerpoint/2010/main" val="3662012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8F3326-CB71-1AB7-79F4-14F63147DCA6}"/>
              </a:ext>
            </a:extLst>
          </p:cNvPr>
          <p:cNvSpPr txBox="1"/>
          <p:nvPr/>
        </p:nvSpPr>
        <p:spPr>
          <a:xfrm>
            <a:off x="985762" y="2228671"/>
            <a:ext cx="10220475" cy="1200329"/>
          </a:xfrm>
          <a:prstGeom prst="rect">
            <a:avLst/>
          </a:prstGeom>
          <a:noFill/>
        </p:spPr>
        <p:txBody>
          <a:bodyPr wrap="square" rtlCol="0">
            <a:spAutoFit/>
          </a:bodyPr>
          <a:lstStyle/>
          <a:p>
            <a:pPr algn="ctr"/>
            <a:r>
              <a:rPr lang="es-ES" sz="7200" b="1" dirty="0">
                <a:solidFill>
                  <a:srgbClr val="FFFFFF"/>
                </a:solidFill>
              </a:rPr>
              <a:t>Estructura HTML</a:t>
            </a:r>
          </a:p>
        </p:txBody>
      </p:sp>
    </p:spTree>
    <p:extLst>
      <p:ext uri="{BB962C8B-B14F-4D97-AF65-F5344CB8AC3E}">
        <p14:creationId xmlns:p14="http://schemas.microsoft.com/office/powerpoint/2010/main" val="8756212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Imagen 1">
            <a:extLst>
              <a:ext uri="{FF2B5EF4-FFF2-40B4-BE49-F238E27FC236}">
                <a16:creationId xmlns:a16="http://schemas.microsoft.com/office/drawing/2014/main" id="{A0A2D2A4-65C0-4B7E-FD58-09C7CACCBE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190" y="1537996"/>
            <a:ext cx="8673687" cy="310950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nterfaz de usuario gráfica, Texto, Aplicación, Correo electrónico&#10;&#10;Descripción generada automáticamente">
            <a:extLst>
              <a:ext uri="{FF2B5EF4-FFF2-40B4-BE49-F238E27FC236}">
                <a16:creationId xmlns:a16="http://schemas.microsoft.com/office/drawing/2014/main" id="{85B19005-91C0-7500-0454-BE082188941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53213"/>
          <a:stretch/>
        </p:blipFill>
        <p:spPr bwMode="auto">
          <a:xfrm>
            <a:off x="2452295" y="5074348"/>
            <a:ext cx="7004692" cy="171234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E1850E01-DFF0-E996-F9D0-8A9211F2E41B}"/>
              </a:ext>
            </a:extLst>
          </p:cNvPr>
          <p:cNvSpPr>
            <a:spLocks noChangeArrowheads="1"/>
          </p:cNvSpPr>
          <p:nvPr/>
        </p:nvSpPr>
        <p:spPr bwMode="auto">
          <a:xfrm>
            <a:off x="351610" y="317527"/>
            <a:ext cx="10310797"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CO" altLang="es-CO" sz="16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14:</a:t>
            </a:r>
            <a:r>
              <a:rPr kumimoji="0" lang="es-CO" altLang="es-CO"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en el </a:t>
            </a:r>
            <a:r>
              <a:rPr kumimoji="0" lang="es-CO" altLang="es-CO" sz="16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html</a:t>
            </a:r>
            <a:r>
              <a:rPr kumimoji="0" lang="es-CO" altLang="es-CO"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crearemos un </a:t>
            </a:r>
            <a:r>
              <a:rPr kumimoji="0" lang="es-CO" altLang="es-CO" sz="16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form</a:t>
            </a:r>
            <a:r>
              <a:rPr kumimoji="0" lang="es-CO" altLang="es-CO"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que contenga un input de tipo texto donde ingresaremos el nombre del evento, un input tipo fecha para agregar la fecha y un bot</a:t>
            </a:r>
            <a:r>
              <a:rPr kumimoji="0" lang="es-CO" altLang="es-CO"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ó</a:t>
            </a:r>
            <a:r>
              <a:rPr kumimoji="0" lang="es-CO" altLang="es-CO"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 el cual guarda la informaci</a:t>
            </a:r>
            <a:r>
              <a:rPr kumimoji="0" lang="es-CO" altLang="es-CO"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ó</a:t>
            </a:r>
            <a:r>
              <a:rPr kumimoji="0" lang="es-CO" altLang="es-CO"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 y al final un </a:t>
            </a:r>
            <a:r>
              <a:rPr kumimoji="0" lang="es-CO" altLang="es-CO" sz="16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div</a:t>
            </a:r>
            <a:r>
              <a:rPr kumimoji="0" lang="es-CO" altLang="es-CO"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con el id </a:t>
            </a:r>
            <a:r>
              <a:rPr kumimoji="0" lang="es-CO" altLang="es-CO" sz="16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taskContainer</a:t>
            </a:r>
            <a:r>
              <a:rPr kumimoji="0" lang="es-CO" altLang="es-CO"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que ser</a:t>
            </a:r>
            <a:r>
              <a:rPr kumimoji="0" lang="es-CO" altLang="es-CO"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á</a:t>
            </a:r>
            <a:r>
              <a:rPr kumimoji="0" lang="es-CO" altLang="es-CO"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el que contenga la lista de fechas que hemos agregado </a:t>
            </a:r>
            <a:endParaRPr kumimoji="0" lang="es-CO" altLang="es-CO" sz="16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CO" altLang="es-CO" sz="1600" b="0" i="0" u="none" strike="noStrike" cap="none" normalizeH="0" baseline="0" dirty="0">
              <a:ln>
                <a:noFill/>
              </a:ln>
              <a:solidFill>
                <a:schemeClr val="tx1"/>
              </a:solidFill>
              <a:effectLst/>
              <a:latin typeface="Arial" panose="020B0604020202020204" pitchFamily="34" charset="0"/>
            </a:endParaRPr>
          </a:p>
        </p:txBody>
      </p:sp>
      <p:sp>
        <p:nvSpPr>
          <p:cNvPr id="3" name="Rectangle 4">
            <a:extLst>
              <a:ext uri="{FF2B5EF4-FFF2-40B4-BE49-F238E27FC236}">
                <a16:creationId xmlns:a16="http://schemas.microsoft.com/office/drawing/2014/main" id="{BECDFF9D-B49B-4A0B-930A-D39E57742A14}"/>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Tree>
    <p:extLst>
      <p:ext uri="{BB962C8B-B14F-4D97-AF65-F5344CB8AC3E}">
        <p14:creationId xmlns:p14="http://schemas.microsoft.com/office/powerpoint/2010/main" val="35105238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8F3326-CB71-1AB7-79F4-14F63147DCA6}"/>
              </a:ext>
            </a:extLst>
          </p:cNvPr>
          <p:cNvSpPr txBox="1"/>
          <p:nvPr/>
        </p:nvSpPr>
        <p:spPr>
          <a:xfrm>
            <a:off x="985762" y="2228671"/>
            <a:ext cx="10220475" cy="1200329"/>
          </a:xfrm>
          <a:prstGeom prst="rect">
            <a:avLst/>
          </a:prstGeom>
          <a:noFill/>
        </p:spPr>
        <p:txBody>
          <a:bodyPr wrap="square" rtlCol="0">
            <a:spAutoFit/>
          </a:bodyPr>
          <a:lstStyle/>
          <a:p>
            <a:pPr algn="ctr"/>
            <a:r>
              <a:rPr lang="es-ES" sz="7200" b="1" dirty="0">
                <a:solidFill>
                  <a:srgbClr val="FFFFFF"/>
                </a:solidFill>
              </a:rPr>
              <a:t>Estructura JavaScript</a:t>
            </a:r>
          </a:p>
        </p:txBody>
      </p:sp>
    </p:spTree>
    <p:extLst>
      <p:ext uri="{BB962C8B-B14F-4D97-AF65-F5344CB8AC3E}">
        <p14:creationId xmlns:p14="http://schemas.microsoft.com/office/powerpoint/2010/main" val="32929433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Imagen 1">
            <a:extLst>
              <a:ext uri="{FF2B5EF4-FFF2-40B4-BE49-F238E27FC236}">
                <a16:creationId xmlns:a16="http://schemas.microsoft.com/office/drawing/2014/main" id="{71D3AA7A-8004-AF90-8B23-3EFD1502BF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6364" y="1258132"/>
            <a:ext cx="10428334" cy="2507700"/>
          </a:xfrm>
          <a:prstGeom prst="rect">
            <a:avLst/>
          </a:prstGeom>
          <a:noFill/>
          <a:extLst>
            <a:ext uri="{909E8E84-426E-40DD-AFC4-6F175D3DCCD1}">
              <a14:hiddenFill xmlns:a14="http://schemas.microsoft.com/office/drawing/2010/main">
                <a:solidFill>
                  <a:srgbClr val="FFFFFF"/>
                </a:solidFill>
              </a14:hiddenFill>
            </a:ext>
          </a:extLst>
        </p:spPr>
      </p:pic>
      <p:pic>
        <p:nvPicPr>
          <p:cNvPr id="3073" name="Picture 1" descr="Texto&#10;&#10;Descripción generada automáticamente">
            <a:extLst>
              <a:ext uri="{FF2B5EF4-FFF2-40B4-BE49-F238E27FC236}">
                <a16:creationId xmlns:a16="http://schemas.microsoft.com/office/drawing/2014/main" id="{536B0175-2CD8-4F4F-310B-303F9B9D88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5562" y="3866283"/>
            <a:ext cx="9680876" cy="282869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86EBC281-5499-C24D-5C26-64E88E79C2D9}"/>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3" name="Rectangle 4">
            <a:extLst>
              <a:ext uri="{FF2B5EF4-FFF2-40B4-BE49-F238E27FC236}">
                <a16:creationId xmlns:a16="http://schemas.microsoft.com/office/drawing/2014/main" id="{F715192D-52A4-6865-C156-BD12D1487B6E}"/>
              </a:ext>
            </a:extLst>
          </p:cNvPr>
          <p:cNvSpPr>
            <a:spLocks noChangeArrowheads="1"/>
          </p:cNvSpPr>
          <p:nvPr/>
        </p:nvSpPr>
        <p:spPr bwMode="auto">
          <a:xfrm>
            <a:off x="149062" y="75406"/>
            <a:ext cx="10697904"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CO" altLang="es-CO"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15:</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en el archivo </a:t>
            </a:r>
            <a:r>
              <a:rPr kumimoji="0" lang="es-CO" altLang="es-CO"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js</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se inicializa una variable array (l</a:t>
            </a:r>
            <a:r>
              <a:rPr kumimoji="0" lang="es-CO" altLang="es-CO"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í</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nea 1), se hace referencia a elementos con </a:t>
            </a:r>
            <a:r>
              <a:rPr kumimoji="0" lang="es-CO" altLang="es-CO"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ids</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espec</a:t>
            </a:r>
            <a:r>
              <a:rPr kumimoji="0" lang="es-CO" altLang="es-CO"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í</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ficos con el </a:t>
            </a:r>
            <a:r>
              <a:rPr kumimoji="0" lang="es-CO" altLang="es-CO"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querySelector</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(l</a:t>
            </a:r>
            <a:r>
              <a:rPr kumimoji="0" lang="es-CO" altLang="es-CO"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í</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nea 5 a la 11), Se intenta cargar eventos previamente guardados desde el almacenamiento local utilizando la funci</a:t>
            </a:r>
            <a:r>
              <a:rPr kumimoji="0" lang="es-CO" altLang="es-CO"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ó</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 load() (l</a:t>
            </a:r>
            <a:r>
              <a:rPr kumimoji="0" lang="es-CO" altLang="es-CO"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í</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nea 14),Los eventos cargados se convierten de JSON a un array y se asignan a </a:t>
            </a:r>
            <a:r>
              <a:rPr kumimoji="0" lang="es-CO" altLang="es-CO"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events</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(l</a:t>
            </a:r>
            <a:r>
              <a:rPr kumimoji="0" lang="es-CO" altLang="es-CO"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í</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nea 20).</a:t>
            </a:r>
            <a:endParaRPr kumimoji="0" lang="es-CO" altLang="es-CO"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CO" altLang="es-CO" b="0" i="0" u="none" strike="noStrike" cap="none" normalizeH="0" baseline="0" dirty="0">
              <a:ln>
                <a:noFill/>
              </a:ln>
              <a:solidFill>
                <a:schemeClr val="tx1"/>
              </a:solidFill>
              <a:effectLst/>
              <a:latin typeface="Arial" panose="020B0604020202020204" pitchFamily="34" charset="0"/>
            </a:endParaRPr>
          </a:p>
        </p:txBody>
      </p:sp>
      <p:sp>
        <p:nvSpPr>
          <p:cNvPr id="4" name="Rectangle 5">
            <a:extLst>
              <a:ext uri="{FF2B5EF4-FFF2-40B4-BE49-F238E27FC236}">
                <a16:creationId xmlns:a16="http://schemas.microsoft.com/office/drawing/2014/main" id="{F755DD0E-DB6E-D9AD-6675-FF853568F25E}"/>
              </a:ext>
            </a:extLst>
          </p:cNvPr>
          <p:cNvSpPr>
            <a:spLocks noChangeArrowheads="1"/>
          </p:cNvSpPr>
          <p:nvPr/>
        </p:nvSpPr>
        <p:spPr bwMode="auto">
          <a:xfrm>
            <a:off x="0" y="914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Tree>
    <p:extLst>
      <p:ext uri="{BB962C8B-B14F-4D97-AF65-F5344CB8AC3E}">
        <p14:creationId xmlns:p14="http://schemas.microsoft.com/office/powerpoint/2010/main" val="8441565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05D325A4-8025-DEEC-CA05-C33E654527C5}"/>
              </a:ext>
            </a:extLst>
          </p:cNvPr>
          <p:cNvSpPr>
            <a:spLocks noChangeArrowheads="1"/>
          </p:cNvSpPr>
          <p:nvPr/>
        </p:nvSpPr>
        <p:spPr bwMode="auto">
          <a:xfrm>
            <a:off x="649481" y="609216"/>
            <a:ext cx="10150679"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CO" altLang="es-CO" sz="20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 16:</a:t>
            </a:r>
            <a:r>
              <a:rPr kumimoji="0" lang="es-CO" altLang="es-CO"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s-CO" altLang="es-C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Se le agrega un </a:t>
            </a:r>
            <a:r>
              <a:rPr kumimoji="0" lang="es-CO" altLang="es-CO" sz="20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listener</a:t>
            </a:r>
            <a:r>
              <a:rPr kumimoji="0" lang="es-CO" altLang="es-C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al formulario para que al hacer </a:t>
            </a:r>
            <a:r>
              <a:rPr kumimoji="0" lang="es-CO" altLang="es-CO" sz="20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submit</a:t>
            </a:r>
            <a:r>
              <a:rPr kumimoji="0" lang="es-CO" altLang="es-C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la funci</a:t>
            </a:r>
            <a:r>
              <a:rPr kumimoji="0" lang="es-CO" altLang="es-CO"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ó</a:t>
            </a:r>
            <a:r>
              <a:rPr kumimoji="0" lang="es-CO" altLang="es-C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 flecha evite que se recargue la p</a:t>
            </a:r>
            <a:r>
              <a:rPr kumimoji="0" lang="es-CO" altLang="es-CO"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á</a:t>
            </a:r>
            <a:r>
              <a:rPr kumimoji="0" lang="es-CO" altLang="es-C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gina (l</a:t>
            </a:r>
            <a:r>
              <a:rPr kumimoji="0" lang="es-CO" altLang="es-CO"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í</a:t>
            </a:r>
            <a:r>
              <a:rPr kumimoji="0" lang="es-CO" altLang="es-C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nea 31 al 34), En el bot</a:t>
            </a:r>
            <a:r>
              <a:rPr kumimoji="0" lang="es-CO" altLang="es-CO"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ó</a:t>
            </a:r>
            <a:r>
              <a:rPr kumimoji="0" lang="es-CO" altLang="es-C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 de agregar al hacer </a:t>
            </a:r>
            <a:r>
              <a:rPr kumimoji="0" lang="es-CO" altLang="es-CO" sz="20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click</a:t>
            </a:r>
            <a:r>
              <a:rPr kumimoji="0" lang="es-CO" altLang="es-C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de llama a la funci</a:t>
            </a:r>
            <a:r>
              <a:rPr kumimoji="0" lang="es-CO" altLang="es-CO"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ó</a:t>
            </a:r>
            <a:r>
              <a:rPr kumimoji="0" lang="es-CO" altLang="es-C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 </a:t>
            </a:r>
            <a:r>
              <a:rPr kumimoji="0" lang="es-CO" altLang="es-CO" sz="20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addEvent</a:t>
            </a:r>
            <a:r>
              <a:rPr kumimoji="0" lang="es-CO" altLang="es-C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()(l</a:t>
            </a:r>
            <a:r>
              <a:rPr kumimoji="0" lang="es-CO" altLang="es-CO"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í</a:t>
            </a:r>
            <a:r>
              <a:rPr kumimoji="0" lang="es-CO" altLang="es-C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nea 39 a 41);</a:t>
            </a:r>
            <a:endParaRPr kumimoji="0" lang="es-CO" altLang="es-CO"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2000" b="0" i="0" u="none" strike="noStrike" cap="none" normalizeH="0" baseline="0" dirty="0">
              <a:ln>
                <a:noFill/>
              </a:ln>
              <a:solidFill>
                <a:schemeClr val="tx1"/>
              </a:solidFill>
              <a:effectLst/>
              <a:latin typeface="Arial" panose="020B0604020202020204" pitchFamily="34" charset="0"/>
            </a:endParaRPr>
          </a:p>
        </p:txBody>
      </p:sp>
      <p:pic>
        <p:nvPicPr>
          <p:cNvPr id="4097" name="Imagen 1">
            <a:extLst>
              <a:ext uri="{FF2B5EF4-FFF2-40B4-BE49-F238E27FC236}">
                <a16:creationId xmlns:a16="http://schemas.microsoft.com/office/drawing/2014/main" id="{B6471D01-33E4-F737-E0EB-4EE74AC9EB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090" y="2163339"/>
            <a:ext cx="10810453" cy="345728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736A4D8D-931C-F88D-5E9B-8CD91E0F59E5}"/>
              </a:ext>
            </a:extLst>
          </p:cNvPr>
          <p:cNvSpPr>
            <a:spLocks noChangeArrowheads="1"/>
          </p:cNvSpPr>
          <p:nvPr/>
        </p:nvSpPr>
        <p:spPr bwMode="auto">
          <a:xfrm>
            <a:off x="649481" y="239709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Tree>
    <p:extLst>
      <p:ext uri="{BB962C8B-B14F-4D97-AF65-F5344CB8AC3E}">
        <p14:creationId xmlns:p14="http://schemas.microsoft.com/office/powerpoint/2010/main" val="5783652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3368067-5015-7CD4-D6F8-83281D0C1359}"/>
              </a:ext>
            </a:extLst>
          </p:cNvPr>
          <p:cNvSpPr>
            <a:spLocks noChangeArrowheads="1"/>
          </p:cNvSpPr>
          <p:nvPr/>
        </p:nvSpPr>
        <p:spPr bwMode="auto">
          <a:xfrm>
            <a:off x="67112" y="1259332"/>
            <a:ext cx="4193136"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CO" altLang="es-CO"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17: </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La funci</a:t>
            </a:r>
            <a:r>
              <a:rPr kumimoji="0" lang="es-CO" altLang="es-CO"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ó</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 </a:t>
            </a:r>
            <a:r>
              <a:rPr kumimoji="0" lang="es-CO" altLang="es-CO"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addEvent</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es llamada cuando el bot</a:t>
            </a:r>
            <a:r>
              <a:rPr kumimoji="0" lang="es-CO" altLang="es-CO"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ó</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 "Agregar" se hace </a:t>
            </a:r>
            <a:r>
              <a:rPr kumimoji="0" lang="es-CO" altLang="es-CO"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click</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Esta comprueba si los campos de nombre y fecha no est</a:t>
            </a:r>
            <a:r>
              <a:rPr kumimoji="0" lang="es-CO" altLang="es-CO"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á</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 vac</a:t>
            </a:r>
            <a:r>
              <a:rPr kumimoji="0" lang="es-CO" altLang="es-CO"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í</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os (l</a:t>
            </a:r>
            <a:r>
              <a:rPr kumimoji="0" lang="es-CO" altLang="es-CO"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í</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nea 48), verifica si la fecha del evento es futura(l</a:t>
            </a:r>
            <a:r>
              <a:rPr kumimoji="0" lang="es-CO" altLang="es-CO"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í</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nea 53). Luego, crea un nuevo objeto (l</a:t>
            </a:r>
            <a:r>
              <a:rPr kumimoji="0" lang="es-CO" altLang="es-CO"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í</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nea 58) de evento con un id aleatorio, el nombre y la fecha proporcionados. Agrega el nuevo evento al principio del array </a:t>
            </a:r>
            <a:r>
              <a:rPr kumimoji="0" lang="es-CO" altLang="es-CO"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events</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(l</a:t>
            </a:r>
            <a:r>
              <a:rPr kumimoji="0" lang="es-CO" altLang="es-CO"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í</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nea 65). Llama a la funci</a:t>
            </a:r>
            <a:r>
              <a:rPr kumimoji="0" lang="es-CO" altLang="es-CO"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ó</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 </a:t>
            </a:r>
            <a:r>
              <a:rPr kumimoji="0" lang="es-CO" altLang="es-CO"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save</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para almacenar el array </a:t>
            </a:r>
            <a:r>
              <a:rPr kumimoji="0" lang="es-CO" altLang="es-CO"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events</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en el almacenamiento local como una cadena JSON (l</a:t>
            </a:r>
            <a:r>
              <a:rPr kumimoji="0" lang="es-CO" altLang="es-CO"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í</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nea 68). Limpia el campo de entrada de nombre y finalmente, llama a </a:t>
            </a:r>
            <a:r>
              <a:rPr kumimoji="0" lang="es-CO" altLang="es-CO"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renderEvents</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para actualizar la visualizaci</a:t>
            </a:r>
            <a:r>
              <a:rPr kumimoji="0" lang="es-CO" altLang="es-CO"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ó</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 de los eventos en la p</a:t>
            </a:r>
            <a:r>
              <a:rPr kumimoji="0" lang="es-CO" altLang="es-CO"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á</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gina (l</a:t>
            </a:r>
            <a:r>
              <a:rPr kumimoji="0" lang="es-CO" altLang="es-CO"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í</a:t>
            </a:r>
            <a:r>
              <a:rPr kumimoji="0" lang="es-CO" altLang="es-CO"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nea 71 y 74).</a:t>
            </a:r>
            <a:endParaRPr kumimoji="0" lang="es-CO" altLang="es-CO"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CO" altLang="es-CO" b="0" i="0" u="none" strike="noStrike" cap="none" normalizeH="0" baseline="0" dirty="0">
              <a:ln>
                <a:noFill/>
              </a:ln>
              <a:solidFill>
                <a:schemeClr val="tx1"/>
              </a:solidFill>
              <a:effectLst/>
              <a:latin typeface="Arial" panose="020B0604020202020204" pitchFamily="34" charset="0"/>
            </a:endParaRPr>
          </a:p>
        </p:txBody>
      </p:sp>
      <p:pic>
        <p:nvPicPr>
          <p:cNvPr id="5121" name="Imagen 1">
            <a:extLst>
              <a:ext uri="{FF2B5EF4-FFF2-40B4-BE49-F238E27FC236}">
                <a16:creationId xmlns:a16="http://schemas.microsoft.com/office/drawing/2014/main" id="{819019AF-EA59-7CE4-C262-5F1C88ABEF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2275" y="1259332"/>
            <a:ext cx="7502554" cy="5428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97388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92AA91FB-D41A-35EF-CF37-9CB99ACD408D}"/>
              </a:ext>
            </a:extLst>
          </p:cNvPr>
          <p:cNvSpPr>
            <a:spLocks noChangeArrowheads="1"/>
          </p:cNvSpPr>
          <p:nvPr/>
        </p:nvSpPr>
        <p:spPr bwMode="auto">
          <a:xfrm>
            <a:off x="0" y="816526"/>
            <a:ext cx="4834070" cy="594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CO" altLang="es-CO" sz="20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18:  </a:t>
            </a:r>
            <a:r>
              <a:rPr kumimoji="0" lang="es-CO" altLang="es-C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La funci</a:t>
            </a:r>
            <a:r>
              <a:rPr kumimoji="0" lang="es-CO" altLang="es-CO"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ó</a:t>
            </a:r>
            <a:r>
              <a:rPr kumimoji="0" lang="es-CO" altLang="es-C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  </a:t>
            </a:r>
            <a:r>
              <a:rPr kumimoji="0" lang="es-CO" altLang="es-CO" sz="20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renderEvents</a:t>
            </a:r>
            <a:r>
              <a:rPr kumimoji="0" lang="es-CO" altLang="es-C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se encarga de generar el HTML para cada evento en el array </a:t>
            </a:r>
            <a:r>
              <a:rPr kumimoji="0" lang="es-CO" altLang="es-CO" sz="20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events</a:t>
            </a:r>
            <a:r>
              <a:rPr kumimoji="0" lang="es-CO" altLang="es-C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(l</a:t>
            </a:r>
            <a:r>
              <a:rPr kumimoji="0" lang="es-CO" altLang="es-CO"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í</a:t>
            </a:r>
            <a:r>
              <a:rPr kumimoji="0" lang="es-CO" altLang="es-C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nea 80). Crea elementos HTML para cada evento, incluyendo el nombre, la fecha y un bot</a:t>
            </a:r>
            <a:r>
              <a:rPr kumimoji="0" lang="es-CO" altLang="es-CO"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ó</a:t>
            </a:r>
            <a:r>
              <a:rPr kumimoji="0" lang="es-CO" altLang="es-C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 de eliminaci</a:t>
            </a:r>
            <a:r>
              <a:rPr kumimoji="0" lang="es-CO" altLang="es-CO"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ó</a:t>
            </a:r>
            <a:r>
              <a:rPr kumimoji="0" lang="es-CO" altLang="es-C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 (l</a:t>
            </a:r>
            <a:r>
              <a:rPr kumimoji="0" lang="es-CO" altLang="es-CO"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í</a:t>
            </a:r>
            <a:r>
              <a:rPr kumimoji="0" lang="es-CO" altLang="es-C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nea 83 a 100). Los elementos HTML del evento se concatenan y se insertan en el elemento </a:t>
            </a:r>
            <a:r>
              <a:rPr kumimoji="0" lang="es-CO" altLang="es-CO" sz="20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tasksContainer</a:t>
            </a:r>
            <a:r>
              <a:rPr kumimoji="0" lang="es-CO" altLang="es-C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(l</a:t>
            </a:r>
            <a:r>
              <a:rPr kumimoji="0" lang="es-CO" altLang="es-CO"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í</a:t>
            </a:r>
            <a:r>
              <a:rPr kumimoji="0" lang="es-CO" altLang="es-C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nea 105). Con el </a:t>
            </a:r>
            <a:r>
              <a:rPr kumimoji="0" lang="es-CO" altLang="es-CO" sz="20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querySelectorAll</a:t>
            </a:r>
            <a:r>
              <a:rPr kumimoji="0" lang="es-CO" altLang="es-C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tare a todos los botones con el id </a:t>
            </a:r>
            <a:r>
              <a:rPr kumimoji="0" lang="es-CO" altLang="es-CO" sz="20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bDelete</a:t>
            </a:r>
            <a:r>
              <a:rPr kumimoji="0" lang="es-CO" altLang="es-C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en un array y se recorre ese array con un </a:t>
            </a:r>
            <a:r>
              <a:rPr kumimoji="0" lang="es-CO" altLang="es-CO" sz="20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ForEach</a:t>
            </a:r>
            <a:r>
              <a:rPr kumimoji="0" lang="es-CO" altLang="es-C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(l</a:t>
            </a:r>
            <a:r>
              <a:rPr kumimoji="0" lang="es-CO" altLang="es-CO"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í</a:t>
            </a:r>
            <a:r>
              <a:rPr kumimoji="0" lang="es-CO" altLang="es-C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nea 108), se asigna un </a:t>
            </a:r>
            <a:r>
              <a:rPr kumimoji="0" lang="es-CO" altLang="es-CO" sz="20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listener</a:t>
            </a:r>
            <a:r>
              <a:rPr kumimoji="0" lang="es-CO" altLang="es-C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de eventos de clic a los botones de eliminaci</a:t>
            </a:r>
            <a:r>
              <a:rPr kumimoji="0" lang="es-CO" altLang="es-CO"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ó</a:t>
            </a:r>
            <a:r>
              <a:rPr kumimoji="0" lang="es-CO" altLang="es-C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 para permitir la eliminaci</a:t>
            </a:r>
            <a:r>
              <a:rPr kumimoji="0" lang="es-CO" altLang="es-CO"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ó</a:t>
            </a:r>
            <a:r>
              <a:rPr kumimoji="0" lang="es-CO" altLang="es-C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 de eventos(l</a:t>
            </a:r>
            <a:r>
              <a:rPr kumimoji="0" lang="es-CO" altLang="es-CO"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í</a:t>
            </a:r>
            <a:r>
              <a:rPr kumimoji="0" lang="es-CO" altLang="es-C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nea 109), obtiene el id del evento que desea eliminar para filtrar y </a:t>
            </a:r>
            <a:r>
              <a:rPr kumimoji="0" lang="es-CO" altLang="es-CO" sz="20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elimiarlo</a:t>
            </a:r>
            <a:r>
              <a:rPr kumimoji="0" lang="es-CO" altLang="es-C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guarda los cambios y actualiza (l</a:t>
            </a:r>
            <a:r>
              <a:rPr kumimoji="0" lang="es-CO" altLang="es-CO"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í</a:t>
            </a:r>
            <a:r>
              <a:rPr kumimoji="0" lang="es-CO" altLang="es-C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nea 11 a 117).</a:t>
            </a:r>
            <a:endParaRPr kumimoji="0" lang="es-CO" altLang="es-CO" sz="20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CO" altLang="es-CO" sz="2000" b="0" i="0" u="none" strike="noStrike" cap="none" normalizeH="0" baseline="0" dirty="0">
              <a:ln>
                <a:noFill/>
              </a:ln>
              <a:solidFill>
                <a:schemeClr val="tx1"/>
              </a:solidFill>
              <a:effectLst/>
              <a:latin typeface="Arial" panose="020B0604020202020204" pitchFamily="34" charset="0"/>
            </a:endParaRPr>
          </a:p>
        </p:txBody>
      </p:sp>
      <p:pic>
        <p:nvPicPr>
          <p:cNvPr id="6145" name="Imagen 1" descr="Texto&#10;&#10;Descripción generada automáticamente">
            <a:extLst>
              <a:ext uri="{FF2B5EF4-FFF2-40B4-BE49-F238E27FC236}">
                <a16:creationId xmlns:a16="http://schemas.microsoft.com/office/drawing/2014/main" id="{67F971E9-601A-FA19-5F88-47C99913D3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4070" y="1334536"/>
            <a:ext cx="7204132" cy="470693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EFF40704-25CA-EFC6-334C-0BE60CEDEE70}"/>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Tree>
    <p:extLst>
      <p:ext uri="{BB962C8B-B14F-4D97-AF65-F5344CB8AC3E}">
        <p14:creationId xmlns:p14="http://schemas.microsoft.com/office/powerpoint/2010/main" val="29527696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Imagen 1">
            <a:extLst>
              <a:ext uri="{FF2B5EF4-FFF2-40B4-BE49-F238E27FC236}">
                <a16:creationId xmlns:a16="http://schemas.microsoft.com/office/drawing/2014/main" id="{76802F82-4C7A-8316-F0FE-70C7A1E298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9056" y="3429000"/>
            <a:ext cx="6013888" cy="3287728"/>
          </a:xfrm>
          <a:prstGeom prst="rect">
            <a:avLst/>
          </a:prstGeom>
          <a:noFill/>
          <a:extLst>
            <a:ext uri="{909E8E84-426E-40DD-AFC4-6F175D3DCCD1}">
              <a14:hiddenFill xmlns:a14="http://schemas.microsoft.com/office/drawing/2010/main">
                <a:solidFill>
                  <a:srgbClr val="FFFFFF"/>
                </a:solidFill>
              </a14:hiddenFill>
            </a:ext>
          </a:extLst>
        </p:spPr>
      </p:pic>
      <p:pic>
        <p:nvPicPr>
          <p:cNvPr id="7170" name="Imagen 1" descr="Texto&#10;&#10;Descripción generada automáticamente">
            <a:extLst>
              <a:ext uri="{FF2B5EF4-FFF2-40B4-BE49-F238E27FC236}">
                <a16:creationId xmlns:a16="http://schemas.microsoft.com/office/drawing/2014/main" id="{3651DF95-D903-ADBD-4636-67770EA3D6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9309" y="141272"/>
            <a:ext cx="6986026" cy="257206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6325F54-9050-EE16-C19D-56AD364FB4C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5" name="Rectangle 4">
            <a:extLst>
              <a:ext uri="{FF2B5EF4-FFF2-40B4-BE49-F238E27FC236}">
                <a16:creationId xmlns:a16="http://schemas.microsoft.com/office/drawing/2014/main" id="{D0FFE733-37C4-1C86-3312-1FCB6ECDC00C}"/>
              </a:ext>
            </a:extLst>
          </p:cNvPr>
          <p:cNvSpPr>
            <a:spLocks noChangeArrowheads="1"/>
          </p:cNvSpPr>
          <p:nvPr/>
        </p:nvSpPr>
        <p:spPr bwMode="auto">
          <a:xfrm>
            <a:off x="0" y="2276102"/>
            <a:ext cx="12004645"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br>
              <a:rPr kumimoji="0" lang="es-CO" altLang="es-CO" sz="1600" b="0" i="0" u="none" strike="noStrike" cap="none" normalizeH="0" baseline="0" dirty="0">
                <a:ln>
                  <a:noFill/>
                </a:ln>
                <a:solidFill>
                  <a:schemeClr val="tx1"/>
                </a:solidFill>
                <a:effectLst/>
                <a:latin typeface="Arial" panose="020B0604020202020204" pitchFamily="34" charset="0"/>
              </a:rPr>
            </a:br>
            <a:endParaRPr kumimoji="0" lang="es-CO" altLang="es-CO" sz="16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CO" altLang="es-CO" sz="16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19:</a:t>
            </a:r>
            <a:r>
              <a:rPr kumimoji="0" lang="es-CO" altLang="es-CO"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s-CO" altLang="es-CO"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Esta funci</a:t>
            </a:r>
            <a:r>
              <a:rPr kumimoji="0" lang="es-CO" altLang="es-CO"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ó</a:t>
            </a:r>
            <a:r>
              <a:rPr kumimoji="0" lang="es-CO" altLang="es-CO"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 calcula la cantidad de d</a:t>
            </a:r>
            <a:r>
              <a:rPr kumimoji="0" lang="es-CO" altLang="es-CO"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í</a:t>
            </a:r>
            <a:r>
              <a:rPr kumimoji="0" lang="es-CO" altLang="es-CO"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as entre la fecha proporcionada y la fecha actual. Convierte las fechas a marcas de tiempo y calcula la diferencia en milisegundos, luego la convierte en d</a:t>
            </a:r>
            <a:r>
              <a:rPr kumimoji="0" lang="es-CO" altLang="es-CO"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í</a:t>
            </a:r>
            <a:r>
              <a:rPr kumimoji="0" lang="es-CO" altLang="es-CO"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as.</a:t>
            </a:r>
            <a:endParaRPr kumimoji="0" lang="es-CO" altLang="es-CO" sz="16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CO" altLang="es-CO" sz="16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9A5657C8-CB1A-E0E8-1B2A-FD024F59CCC1}"/>
              </a:ext>
            </a:extLst>
          </p:cNvPr>
          <p:cNvSpPr>
            <a:spLocks noChangeArrowheads="1"/>
          </p:cNvSpPr>
          <p:nvPr/>
        </p:nvSpPr>
        <p:spPr bwMode="auto">
          <a:xfrm>
            <a:off x="0" y="39814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Tree>
    <p:extLst>
      <p:ext uri="{BB962C8B-B14F-4D97-AF65-F5344CB8AC3E}">
        <p14:creationId xmlns:p14="http://schemas.microsoft.com/office/powerpoint/2010/main" val="28084786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292FEAF-BA66-7AA6-B228-13B8FB08AC30}"/>
              </a:ext>
            </a:extLst>
          </p:cNvPr>
          <p:cNvSpPr>
            <a:spLocks noChangeArrowheads="1"/>
          </p:cNvSpPr>
          <p:nvPr/>
        </p:nvSpPr>
        <p:spPr bwMode="auto">
          <a:xfrm>
            <a:off x="637563" y="419606"/>
            <a:ext cx="10192624"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CO" altLang="es-CO" sz="20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20:</a:t>
            </a:r>
            <a:r>
              <a:rPr kumimoji="0" lang="es-CO" altLang="es-CO"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s-CO" altLang="es-CO" sz="20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save</a:t>
            </a:r>
            <a:r>
              <a:rPr kumimoji="0" lang="es-CO" altLang="es-C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guarda una representaci</a:t>
            </a:r>
            <a:r>
              <a:rPr kumimoji="0" lang="es-CO" altLang="es-CO"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ó</a:t>
            </a:r>
            <a:r>
              <a:rPr kumimoji="0" lang="es-CO" altLang="es-C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 serializada de </a:t>
            </a:r>
            <a:r>
              <a:rPr kumimoji="0" lang="es-CO" altLang="es-CO" sz="20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events</a:t>
            </a:r>
            <a:r>
              <a:rPr kumimoji="0" lang="es-CO" altLang="es-C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en el almacenamiento local bajo la clave "</a:t>
            </a:r>
            <a:r>
              <a:rPr kumimoji="0" lang="es-CO" altLang="es-CO" sz="20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items</a:t>
            </a:r>
            <a:r>
              <a:rPr kumimoji="0" lang="es-CO" altLang="es-C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load obtiene los datos serializados del almacenamiento local.</a:t>
            </a:r>
            <a:endParaRPr kumimoji="0" lang="es-CO" altLang="es-CO" sz="20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CO" altLang="es-CO" sz="2000" b="0" i="0" u="none" strike="noStrike" cap="none" normalizeH="0" baseline="0" dirty="0">
              <a:ln>
                <a:noFill/>
              </a:ln>
              <a:solidFill>
                <a:schemeClr val="tx1"/>
              </a:solidFill>
              <a:effectLst/>
              <a:latin typeface="Arial" panose="020B0604020202020204" pitchFamily="34" charset="0"/>
            </a:endParaRPr>
          </a:p>
        </p:txBody>
      </p:sp>
      <p:pic>
        <p:nvPicPr>
          <p:cNvPr id="8193" name="Imagen 1" descr="Captura de pantalla de un celular&#10;&#10;Descripción generada automáticamente">
            <a:extLst>
              <a:ext uri="{FF2B5EF4-FFF2-40B4-BE49-F238E27FC236}">
                <a16:creationId xmlns:a16="http://schemas.microsoft.com/office/drawing/2014/main" id="{9CD8F947-1EC7-9E59-2226-D08F066FFA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0534" y="1841951"/>
            <a:ext cx="8382804" cy="274682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36A95805-309F-E586-B6E9-0627A19CC845}"/>
              </a:ext>
            </a:extLst>
          </p:cNvPr>
          <p:cNvSpPr>
            <a:spLocks noChangeArrowheads="1"/>
          </p:cNvSpPr>
          <p:nvPr/>
        </p:nvSpPr>
        <p:spPr bwMode="auto">
          <a:xfrm>
            <a:off x="0" y="22955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Tree>
    <p:extLst>
      <p:ext uri="{BB962C8B-B14F-4D97-AF65-F5344CB8AC3E}">
        <p14:creationId xmlns:p14="http://schemas.microsoft.com/office/powerpoint/2010/main" val="34605983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8F3326-CB71-1AB7-79F4-14F63147DCA6}"/>
              </a:ext>
            </a:extLst>
          </p:cNvPr>
          <p:cNvSpPr txBox="1"/>
          <p:nvPr/>
        </p:nvSpPr>
        <p:spPr>
          <a:xfrm>
            <a:off x="985762" y="2228671"/>
            <a:ext cx="10220475" cy="1200329"/>
          </a:xfrm>
          <a:prstGeom prst="rect">
            <a:avLst/>
          </a:prstGeom>
          <a:noFill/>
        </p:spPr>
        <p:txBody>
          <a:bodyPr wrap="square" rtlCol="0">
            <a:spAutoFit/>
          </a:bodyPr>
          <a:lstStyle/>
          <a:p>
            <a:pPr algn="ctr"/>
            <a:r>
              <a:rPr lang="es-ES" sz="7200" b="1" dirty="0">
                <a:solidFill>
                  <a:srgbClr val="FFFFFF"/>
                </a:solidFill>
              </a:rPr>
              <a:t>Estructura CSS</a:t>
            </a:r>
          </a:p>
        </p:txBody>
      </p:sp>
    </p:spTree>
    <p:extLst>
      <p:ext uri="{BB962C8B-B14F-4D97-AF65-F5344CB8AC3E}">
        <p14:creationId xmlns:p14="http://schemas.microsoft.com/office/powerpoint/2010/main" val="3315884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F67CBC-1536-A090-A5B5-FE205F3AF4AD}"/>
              </a:ext>
            </a:extLst>
          </p:cNvPr>
          <p:cNvSpPr txBox="1">
            <a:spLocks/>
          </p:cNvSpPr>
          <p:nvPr/>
        </p:nvSpPr>
        <p:spPr>
          <a:xfrm>
            <a:off x="991258" y="2014149"/>
            <a:ext cx="10515600" cy="67659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dirty="0">
                <a:solidFill>
                  <a:schemeClr val="tx1">
                    <a:lumMod val="95000"/>
                    <a:lumOff val="5000"/>
                  </a:schemeClr>
                </a:solidFill>
                <a:latin typeface="Work Sans Medium" pitchFamily="2" charset="77"/>
              </a:rPr>
              <a:t>Introducción</a:t>
            </a:r>
            <a:endParaRPr lang="es-CO" dirty="0">
              <a:solidFill>
                <a:schemeClr val="tx1">
                  <a:lumMod val="95000"/>
                  <a:lumOff val="5000"/>
                </a:schemeClr>
              </a:solidFill>
              <a:latin typeface="Work Sans Medium" pitchFamily="2" charset="77"/>
            </a:endParaRPr>
          </a:p>
        </p:txBody>
      </p:sp>
      <p:sp>
        <p:nvSpPr>
          <p:cNvPr id="3" name="CuadroTexto 2">
            <a:extLst>
              <a:ext uri="{FF2B5EF4-FFF2-40B4-BE49-F238E27FC236}">
                <a16:creationId xmlns:a16="http://schemas.microsoft.com/office/drawing/2014/main" id="{DA3282C4-790E-0340-E2F6-BAB53134EE99}"/>
              </a:ext>
            </a:extLst>
          </p:cNvPr>
          <p:cNvSpPr txBox="1"/>
          <p:nvPr/>
        </p:nvSpPr>
        <p:spPr>
          <a:xfrm>
            <a:off x="1357666" y="2986391"/>
            <a:ext cx="9554490" cy="984885"/>
          </a:xfrm>
          <a:prstGeom prst="rect">
            <a:avLst/>
          </a:prstGeom>
          <a:noFill/>
        </p:spPr>
        <p:txBody>
          <a:bodyPr wrap="square" rtlCol="0">
            <a:spAutoFit/>
          </a:bodyPr>
          <a:lstStyle/>
          <a:p>
            <a:pPr algn="ctr"/>
            <a:r>
              <a:rPr lang="es-ES" sz="2000" dirty="0"/>
              <a:t>En esta presentación se desarrolla un proyecto para entender mejor la lógica de programación del lenguaje JavaScript</a:t>
            </a:r>
          </a:p>
          <a:p>
            <a:endParaRPr lang="es-CO" dirty="0"/>
          </a:p>
        </p:txBody>
      </p:sp>
    </p:spTree>
    <p:extLst>
      <p:ext uri="{BB962C8B-B14F-4D97-AF65-F5344CB8AC3E}">
        <p14:creationId xmlns:p14="http://schemas.microsoft.com/office/powerpoint/2010/main" val="15004030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ED2D82A1-E8C8-C1C3-9E5F-886FE6556FEC}"/>
              </a:ext>
            </a:extLst>
          </p:cNvPr>
          <p:cNvSpPr>
            <a:spLocks noChangeArrowheads="1"/>
          </p:cNvSpPr>
          <p:nvPr/>
        </p:nvSpPr>
        <p:spPr bwMode="auto">
          <a:xfrm>
            <a:off x="5598166" y="659494"/>
            <a:ext cx="528506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20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22: </a:t>
            </a:r>
            <a:r>
              <a:rPr kumimoji="0" lang="es-CO" altLang="es-CO"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modificamos el fondo, ancho, largo, margen, fuente de la letra y color.</a:t>
            </a:r>
            <a:endParaRPr kumimoji="0" lang="es-CO" altLang="es-CO" sz="2000" b="0" i="0" u="none" strike="noStrike" cap="none" normalizeH="0" baseline="0" dirty="0">
              <a:ln>
                <a:noFill/>
              </a:ln>
              <a:solidFill>
                <a:schemeClr val="tx1"/>
              </a:solidFill>
              <a:effectLst/>
              <a:latin typeface="Arial" panose="020B0604020202020204" pitchFamily="34" charset="0"/>
            </a:endParaRPr>
          </a:p>
        </p:txBody>
      </p:sp>
      <p:pic>
        <p:nvPicPr>
          <p:cNvPr id="9217" name="Imagen 1">
            <a:extLst>
              <a:ext uri="{FF2B5EF4-FFF2-40B4-BE49-F238E27FC236}">
                <a16:creationId xmlns:a16="http://schemas.microsoft.com/office/drawing/2014/main" id="{990B3AF1-D466-120A-F6B9-A408A619D0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481" y="866776"/>
            <a:ext cx="4648249" cy="572942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9BAD965D-1DBB-A0E3-4D93-649E6B0B58A6}"/>
              </a:ext>
            </a:extLst>
          </p:cNvPr>
          <p:cNvSpPr>
            <a:spLocks noChangeArrowheads="1"/>
          </p:cNvSpPr>
          <p:nvPr/>
        </p:nvSpPr>
        <p:spPr bwMode="auto">
          <a:xfrm>
            <a:off x="0" y="73723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5" name="Imagen 4" descr="Interfaz de usuario gráfica, Aplicación&#10;&#10;Descripción generada automáticamente">
            <a:extLst>
              <a:ext uri="{FF2B5EF4-FFF2-40B4-BE49-F238E27FC236}">
                <a16:creationId xmlns:a16="http://schemas.microsoft.com/office/drawing/2014/main" id="{8A3C0368-4077-1E7B-F412-1F3177A71A7F}"/>
              </a:ext>
            </a:extLst>
          </p:cNvPr>
          <p:cNvPicPr>
            <a:picLocks noChangeAspect="1"/>
          </p:cNvPicPr>
          <p:nvPr/>
        </p:nvPicPr>
        <p:blipFill>
          <a:blip r:embed="rId3"/>
          <a:stretch>
            <a:fillRect/>
          </a:stretch>
        </p:blipFill>
        <p:spPr>
          <a:xfrm>
            <a:off x="5890260" y="1755457"/>
            <a:ext cx="5612130" cy="3156585"/>
          </a:xfrm>
          <a:prstGeom prst="rect">
            <a:avLst/>
          </a:prstGeom>
        </p:spPr>
      </p:pic>
    </p:spTree>
    <p:extLst>
      <p:ext uri="{BB962C8B-B14F-4D97-AF65-F5344CB8AC3E}">
        <p14:creationId xmlns:p14="http://schemas.microsoft.com/office/powerpoint/2010/main" val="23125699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99536E0-FF80-7016-0ABF-68342358F5BD}"/>
              </a:ext>
            </a:extLst>
          </p:cNvPr>
          <p:cNvSpPr>
            <a:spLocks noChangeArrowheads="1"/>
          </p:cNvSpPr>
          <p:nvPr/>
        </p:nvSpPr>
        <p:spPr bwMode="auto">
          <a:xfrm>
            <a:off x="5545124" y="661333"/>
            <a:ext cx="512008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20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23: </a:t>
            </a:r>
            <a:r>
              <a:rPr kumimoji="0" lang="es-CO" altLang="es-CO"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Aplica estilos específicos a los botones de tipo "</a:t>
            </a:r>
            <a:r>
              <a:rPr kumimoji="0" lang="es-CO" altLang="es-CO" sz="20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button</a:t>
            </a:r>
            <a:r>
              <a:rPr kumimoji="0" lang="es-CO" altLang="es-CO"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Elimina el borde. Define un fondo azul , relleno de 10px, texto en blanco y bordes redondeados con un radio de 5px.</a:t>
            </a:r>
            <a:endParaRPr kumimoji="0" lang="es-CO" altLang="es-CO"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2000" b="0" i="0" u="none" strike="noStrike" cap="none" normalizeH="0" baseline="0" dirty="0">
              <a:ln>
                <a:noFill/>
              </a:ln>
              <a:solidFill>
                <a:schemeClr val="tx1"/>
              </a:solidFill>
              <a:effectLst/>
              <a:latin typeface="Arial" panose="020B0604020202020204" pitchFamily="34" charset="0"/>
            </a:endParaRPr>
          </a:p>
        </p:txBody>
      </p:sp>
      <p:pic>
        <p:nvPicPr>
          <p:cNvPr id="10241" name="Imagen 1">
            <a:extLst>
              <a:ext uri="{FF2B5EF4-FFF2-40B4-BE49-F238E27FC236}">
                <a16:creationId xmlns:a16="http://schemas.microsoft.com/office/drawing/2014/main" id="{EC279AD1-D5CB-96CD-84A5-4555844B61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7200"/>
            <a:ext cx="5229225" cy="22288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A4BADD51-4739-59E5-EC0E-4A8A417D7385}"/>
              </a:ext>
            </a:extLst>
          </p:cNvPr>
          <p:cNvSpPr>
            <a:spLocks noChangeArrowheads="1"/>
          </p:cNvSpPr>
          <p:nvPr/>
        </p:nvSpPr>
        <p:spPr bwMode="auto">
          <a:xfrm>
            <a:off x="0" y="26860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4" name="Rectangle 5">
            <a:extLst>
              <a:ext uri="{FF2B5EF4-FFF2-40B4-BE49-F238E27FC236}">
                <a16:creationId xmlns:a16="http://schemas.microsoft.com/office/drawing/2014/main" id="{A8BDAF10-C904-5E85-7748-2C7D8D097EC0}"/>
              </a:ext>
            </a:extLst>
          </p:cNvPr>
          <p:cNvSpPr>
            <a:spLocks noChangeArrowheads="1"/>
          </p:cNvSpPr>
          <p:nvPr/>
        </p:nvSpPr>
        <p:spPr bwMode="auto">
          <a:xfrm>
            <a:off x="663162" y="3598039"/>
            <a:ext cx="4953001"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20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24:</a:t>
            </a:r>
            <a:r>
              <a:rPr kumimoji="0" lang="es-CO" altLang="es-CO"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Establece un fondo blanco, bordes redondeados con un radio de 5px y un relleno de 10px para el elemento con el ID "</a:t>
            </a:r>
            <a:r>
              <a:rPr kumimoji="0" lang="es-CO" altLang="es-CO" sz="20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tasksContainer</a:t>
            </a:r>
            <a:r>
              <a:rPr kumimoji="0" lang="es-CO" altLang="es-CO"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".Define un ancho máximo de 500px, margen automático para centrar el contenedor </a:t>
            </a:r>
            <a:r>
              <a:rPr kumimoji="0" lang="es-CO" altLang="es-CO" sz="20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horizontalmente.Utiliza</a:t>
            </a:r>
            <a:r>
              <a:rPr kumimoji="0" lang="es-CO" altLang="es-CO"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un diseño de columna flexible para los elementos internos con un espacio vertical de 5px .</a:t>
            </a:r>
            <a:endParaRPr kumimoji="0" lang="es-CO" altLang="es-CO"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2000" b="0" i="0" u="none" strike="noStrike" cap="none" normalizeH="0" baseline="0" dirty="0">
              <a:ln>
                <a:noFill/>
              </a:ln>
              <a:solidFill>
                <a:schemeClr val="tx1"/>
              </a:solidFill>
              <a:effectLst/>
              <a:latin typeface="Arial" panose="020B0604020202020204" pitchFamily="34" charset="0"/>
            </a:endParaRPr>
          </a:p>
        </p:txBody>
      </p:sp>
      <p:pic>
        <p:nvPicPr>
          <p:cNvPr id="10244" name="Imagen 1">
            <a:extLst>
              <a:ext uri="{FF2B5EF4-FFF2-40B4-BE49-F238E27FC236}">
                <a16:creationId xmlns:a16="http://schemas.microsoft.com/office/drawing/2014/main" id="{F30B0FBE-EFB0-7D32-91AA-9D92FBD1C0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1099" y="3429000"/>
            <a:ext cx="4953000" cy="32004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6">
            <a:extLst>
              <a:ext uri="{FF2B5EF4-FFF2-40B4-BE49-F238E27FC236}">
                <a16:creationId xmlns:a16="http://schemas.microsoft.com/office/drawing/2014/main" id="{97C965FC-A78D-3709-2632-12EAC3523ADC}"/>
              </a:ext>
            </a:extLst>
          </p:cNvPr>
          <p:cNvSpPr>
            <a:spLocks noChangeArrowheads="1"/>
          </p:cNvSpPr>
          <p:nvPr/>
        </p:nvSpPr>
        <p:spPr bwMode="auto">
          <a:xfrm>
            <a:off x="205099" y="68008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Tree>
    <p:extLst>
      <p:ext uri="{BB962C8B-B14F-4D97-AF65-F5344CB8AC3E}">
        <p14:creationId xmlns:p14="http://schemas.microsoft.com/office/powerpoint/2010/main" val="28021612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A82D2EF-F82E-13D0-5399-8B243AF03BFB}"/>
              </a:ext>
            </a:extLst>
          </p:cNvPr>
          <p:cNvSpPr>
            <a:spLocks noChangeArrowheads="1"/>
          </p:cNvSpPr>
          <p:nvPr/>
        </p:nvSpPr>
        <p:spPr bwMode="auto">
          <a:xfrm rot="10800000" flipV="1">
            <a:off x="1673551" y="344734"/>
            <a:ext cx="8844898"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CO" altLang="es-CO" sz="20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25:</a:t>
            </a:r>
            <a:r>
              <a:rPr kumimoji="0" lang="es-CO" altLang="es-CO"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Define un borde sólido de 1px con un color gris claro alrededor de cada tarea. Establece un relleno de 10px. Utiliza un diseño de fila flexible para los elementos internos. Centra vertical y horizontalmente el contenido con </a:t>
            </a:r>
            <a:endParaRPr kumimoji="0" lang="es-CO" altLang="es-CO" sz="20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CO" altLang="es-CO" sz="2000" b="0" i="0" u="none" strike="noStrike" cap="none" normalizeH="0" baseline="0" dirty="0">
              <a:ln>
                <a:noFill/>
              </a:ln>
              <a:solidFill>
                <a:schemeClr val="tx1"/>
              </a:solidFill>
              <a:effectLst/>
              <a:latin typeface="Arial" panose="020B0604020202020204" pitchFamily="34" charset="0"/>
            </a:endParaRPr>
          </a:p>
        </p:txBody>
      </p:sp>
      <p:pic>
        <p:nvPicPr>
          <p:cNvPr id="11265" name="Imagen 1">
            <a:extLst>
              <a:ext uri="{FF2B5EF4-FFF2-40B4-BE49-F238E27FC236}">
                <a16:creationId xmlns:a16="http://schemas.microsoft.com/office/drawing/2014/main" id="{B85EB77E-AFCF-7157-12C3-CE168E849E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2512" y="1997032"/>
            <a:ext cx="5006975" cy="248761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3614CE8E-6B1A-4B48-3BC4-767FC53DD1BB}"/>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CO" altLang="es-CO" sz="1100" b="1"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s-CO" altLang="es-CO"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771181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9EBCEE5E-7E0F-7261-C900-2E78F667F52A}"/>
              </a:ext>
            </a:extLst>
          </p:cNvPr>
          <p:cNvSpPr>
            <a:spLocks noChangeArrowheads="1"/>
          </p:cNvSpPr>
          <p:nvPr/>
        </p:nvSpPr>
        <p:spPr bwMode="auto">
          <a:xfrm>
            <a:off x="4584465" y="482750"/>
            <a:ext cx="6483409"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20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Paso 26: </a:t>
            </a:r>
            <a:r>
              <a:rPr kumimoji="0" lang="es-CO" altLang="es-CO"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Define estilos específicos para diferentes elementos dentro de cada tarea. Ajusta el texto al centro y fija un ancho de 100px. Establece un tamaño de fuente grande y negrita. Definen anchos específicos para estos elementos. Aplica un relleno de 10px.</a:t>
            </a:r>
            <a:endParaRPr kumimoji="0" lang="es-CO" altLang="es-CO"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2000" b="0" i="0" u="none" strike="noStrike" cap="none" normalizeH="0" baseline="0" dirty="0">
              <a:ln>
                <a:noFill/>
              </a:ln>
              <a:solidFill>
                <a:schemeClr val="tx1"/>
              </a:solidFill>
              <a:effectLst/>
              <a:latin typeface="Arial" panose="020B0604020202020204" pitchFamily="34" charset="0"/>
            </a:endParaRPr>
          </a:p>
        </p:txBody>
      </p:sp>
      <p:pic>
        <p:nvPicPr>
          <p:cNvPr id="12289" name="Imagen 1" descr="Pantalla de computadora con letras&#10;&#10;Descripción generada automáticamente con confianza media">
            <a:extLst>
              <a:ext uri="{FF2B5EF4-FFF2-40B4-BE49-F238E27FC236}">
                <a16:creationId xmlns:a16="http://schemas.microsoft.com/office/drawing/2014/main" id="{02EC2E43-EA85-7490-D07C-DD334296BB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668" y="635898"/>
            <a:ext cx="4051541" cy="577800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9266416D-BF3B-AECF-8E50-CBAD31E3D7FC}"/>
              </a:ext>
            </a:extLst>
          </p:cNvPr>
          <p:cNvSpPr>
            <a:spLocks noChangeArrowheads="1"/>
          </p:cNvSpPr>
          <p:nvPr/>
        </p:nvSpPr>
        <p:spPr bwMode="auto">
          <a:xfrm>
            <a:off x="0" y="68008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4" name="Imagen 3" descr="Interfaz de usuario gráfica&#10;&#10;Descripción generada automáticamente">
            <a:extLst>
              <a:ext uri="{FF2B5EF4-FFF2-40B4-BE49-F238E27FC236}">
                <a16:creationId xmlns:a16="http://schemas.microsoft.com/office/drawing/2014/main" id="{A67D9781-5030-BEC1-1BBB-AFC98551F04C}"/>
              </a:ext>
            </a:extLst>
          </p:cNvPr>
          <p:cNvPicPr>
            <a:picLocks noChangeAspect="1"/>
          </p:cNvPicPr>
          <p:nvPr/>
        </p:nvPicPr>
        <p:blipFill>
          <a:blip r:embed="rId3"/>
          <a:stretch>
            <a:fillRect/>
          </a:stretch>
        </p:blipFill>
        <p:spPr>
          <a:xfrm>
            <a:off x="4421711" y="2415018"/>
            <a:ext cx="6486772" cy="3648534"/>
          </a:xfrm>
          <a:prstGeom prst="rect">
            <a:avLst/>
          </a:prstGeom>
        </p:spPr>
      </p:pic>
    </p:spTree>
    <p:extLst>
      <p:ext uri="{BB962C8B-B14F-4D97-AF65-F5344CB8AC3E}">
        <p14:creationId xmlns:p14="http://schemas.microsoft.com/office/powerpoint/2010/main" val="35407644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Imagen que contiene Interfaz de usuario gráfica&#10;&#10;Descripción generada automáticamente">
            <a:extLst>
              <a:ext uri="{FF2B5EF4-FFF2-40B4-BE49-F238E27FC236}">
                <a16:creationId xmlns:a16="http://schemas.microsoft.com/office/drawing/2014/main" id="{A01EB75E-8874-42DD-11A3-2D5CA1D238B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7762203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F507F9-412D-C0E6-F2B5-030719A38699}"/>
              </a:ext>
            </a:extLst>
          </p:cNvPr>
          <p:cNvSpPr>
            <a:spLocks noGrp="1"/>
          </p:cNvSpPr>
          <p:nvPr>
            <p:ph type="title"/>
          </p:nvPr>
        </p:nvSpPr>
        <p:spPr>
          <a:xfrm>
            <a:off x="737532" y="113455"/>
            <a:ext cx="10515600" cy="1325563"/>
          </a:xfrm>
        </p:spPr>
        <p:txBody>
          <a:bodyPr>
            <a:normAutofit/>
          </a:bodyPr>
          <a:lstStyle/>
          <a:p>
            <a:r>
              <a:rPr lang="es-ES" sz="8000" dirty="0">
                <a:solidFill>
                  <a:schemeClr val="bg1"/>
                </a:solidFill>
              </a:rPr>
              <a:t>Referencias</a:t>
            </a:r>
            <a:endParaRPr lang="es-CO" sz="8000" dirty="0">
              <a:solidFill>
                <a:schemeClr val="bg1"/>
              </a:solidFill>
            </a:endParaRPr>
          </a:p>
        </p:txBody>
      </p:sp>
      <p:sp>
        <p:nvSpPr>
          <p:cNvPr id="3" name="CuadroTexto 2">
            <a:extLst>
              <a:ext uri="{FF2B5EF4-FFF2-40B4-BE49-F238E27FC236}">
                <a16:creationId xmlns:a16="http://schemas.microsoft.com/office/drawing/2014/main" id="{B17B18E6-ACF7-B1AA-D2A8-59DD1362E34A}"/>
              </a:ext>
            </a:extLst>
          </p:cNvPr>
          <p:cNvSpPr txBox="1"/>
          <p:nvPr/>
        </p:nvSpPr>
        <p:spPr>
          <a:xfrm>
            <a:off x="1075908" y="1762570"/>
            <a:ext cx="9838847" cy="369332"/>
          </a:xfrm>
          <a:prstGeom prst="rect">
            <a:avLst/>
          </a:prstGeom>
          <a:noFill/>
        </p:spPr>
        <p:txBody>
          <a:bodyPr wrap="none" rtlCol="0">
            <a:spAutoFit/>
          </a:bodyPr>
          <a:lstStyle/>
          <a:p>
            <a:r>
              <a:rPr lang="es-CO" dirty="0"/>
              <a:t>https://www.youtube.com/watch?v=YfaiDc585Eo&amp;t=11084s&amp;ab_channel=VidaMRR-Programacionweb</a:t>
            </a:r>
          </a:p>
        </p:txBody>
      </p:sp>
    </p:spTree>
    <p:extLst>
      <p:ext uri="{BB962C8B-B14F-4D97-AF65-F5344CB8AC3E}">
        <p14:creationId xmlns:p14="http://schemas.microsoft.com/office/powerpoint/2010/main" val="20813643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DBEBE65-68F7-5BFF-D1DF-D079B7BFC86B}"/>
              </a:ext>
            </a:extLst>
          </p:cNvPr>
          <p:cNvSpPr txBox="1"/>
          <p:nvPr/>
        </p:nvSpPr>
        <p:spPr>
          <a:xfrm>
            <a:off x="6430459" y="764408"/>
            <a:ext cx="4129968" cy="1241237"/>
          </a:xfrm>
          <a:prstGeom prst="rect">
            <a:avLst/>
          </a:prstGeom>
          <a:noFill/>
        </p:spPr>
        <p:txBody>
          <a:bodyPr wrap="square" rtlCol="0">
            <a:spAutoFit/>
          </a:bodyPr>
          <a:lstStyle/>
          <a:p>
            <a:pPr algn="r"/>
            <a:r>
              <a:rPr lang="es-ES" sz="3733" b="1" dirty="0">
                <a:solidFill>
                  <a:schemeClr val="tx1">
                    <a:lumMod val="75000"/>
                    <a:lumOff val="25000"/>
                  </a:schemeClr>
                </a:solidFill>
              </a:rPr>
              <a:t>Equipo</a:t>
            </a:r>
          </a:p>
          <a:p>
            <a:pPr algn="r"/>
            <a:r>
              <a:rPr lang="es-ES" sz="3733" b="1" dirty="0">
                <a:solidFill>
                  <a:schemeClr val="tx1">
                    <a:lumMod val="75000"/>
                    <a:lumOff val="25000"/>
                  </a:schemeClr>
                </a:solidFill>
              </a:rPr>
              <a:t>CDMC</a:t>
            </a:r>
          </a:p>
        </p:txBody>
      </p:sp>
      <p:graphicFrame>
        <p:nvGraphicFramePr>
          <p:cNvPr id="3" name="Tabla 3">
            <a:extLst>
              <a:ext uri="{FF2B5EF4-FFF2-40B4-BE49-F238E27FC236}">
                <a16:creationId xmlns:a16="http://schemas.microsoft.com/office/drawing/2014/main" id="{D8648E91-E024-EE49-28C7-6997DC527E13}"/>
              </a:ext>
            </a:extLst>
          </p:cNvPr>
          <p:cNvGraphicFramePr>
            <a:graphicFrameLocks noGrp="1"/>
          </p:cNvGraphicFramePr>
          <p:nvPr>
            <p:extLst>
              <p:ext uri="{D42A27DB-BD31-4B8C-83A1-F6EECF244321}">
                <p14:modId xmlns:p14="http://schemas.microsoft.com/office/powerpoint/2010/main" val="4196353453"/>
              </p:ext>
            </p:extLst>
          </p:nvPr>
        </p:nvGraphicFramePr>
        <p:xfrm>
          <a:off x="1996580" y="2092091"/>
          <a:ext cx="8644540" cy="3261360"/>
        </p:xfrm>
        <a:graphic>
          <a:graphicData uri="http://schemas.openxmlformats.org/drawingml/2006/table">
            <a:tbl>
              <a:tblPr firstRow="1" bandRow="1">
                <a:solidFill>
                  <a:srgbClr val="FFFFFF">
                    <a:alpha val="21176"/>
                  </a:srgbClr>
                </a:solidFill>
                <a:tableStyleId>{16D9F66E-5EB9-4882-86FB-DCBF35E3C3E4}</a:tableStyleId>
              </a:tblPr>
              <a:tblGrid>
                <a:gridCol w="4322270">
                  <a:extLst>
                    <a:ext uri="{9D8B030D-6E8A-4147-A177-3AD203B41FA5}">
                      <a16:colId xmlns:a16="http://schemas.microsoft.com/office/drawing/2014/main" val="2577988464"/>
                    </a:ext>
                  </a:extLst>
                </a:gridCol>
                <a:gridCol w="4322270">
                  <a:extLst>
                    <a:ext uri="{9D8B030D-6E8A-4147-A177-3AD203B41FA5}">
                      <a16:colId xmlns:a16="http://schemas.microsoft.com/office/drawing/2014/main" val="1549263082"/>
                    </a:ext>
                  </a:extLst>
                </a:gridCol>
              </a:tblGrid>
              <a:tr h="401608">
                <a:tc>
                  <a:txBody>
                    <a:bodyPr/>
                    <a:lstStyle/>
                    <a:p>
                      <a:pPr algn="ctr"/>
                      <a:r>
                        <a:rPr lang="es-CO" sz="2400" b="0" dirty="0">
                          <a:solidFill>
                            <a:schemeClr val="bg1">
                              <a:lumMod val="85000"/>
                            </a:schemeClr>
                          </a:solidFill>
                        </a:rPr>
                        <a:t>Equipo</a:t>
                      </a:r>
                    </a:p>
                  </a:txBody>
                  <a:tcPr marL="121920" marR="121920" marT="60960" marB="60960" anchor="ctr">
                    <a:solidFill>
                      <a:schemeClr val="accent2"/>
                    </a:solidFill>
                  </a:tcPr>
                </a:tc>
                <a:tc>
                  <a:txBody>
                    <a:bodyPr/>
                    <a:lstStyle/>
                    <a:p>
                      <a:pPr algn="ctr"/>
                      <a:r>
                        <a:rPr lang="es-CO" sz="2400" b="1" dirty="0">
                          <a:solidFill>
                            <a:schemeClr val="tx1">
                              <a:lumMod val="65000"/>
                              <a:lumOff val="35000"/>
                            </a:schemeClr>
                          </a:solidFill>
                        </a:rPr>
                        <a:t>ADSO</a:t>
                      </a:r>
                    </a:p>
                  </a:txBody>
                  <a:tcPr marL="121920" marR="121920" marT="60960" marB="60960"/>
                </a:tc>
                <a:extLst>
                  <a:ext uri="{0D108BD9-81ED-4DB2-BD59-A6C34878D82A}">
                    <a16:rowId xmlns:a16="http://schemas.microsoft.com/office/drawing/2014/main" val="4265772140"/>
                  </a:ext>
                </a:extLst>
              </a:tr>
              <a:tr h="401608">
                <a:tc>
                  <a:txBody>
                    <a:bodyPr/>
                    <a:lstStyle/>
                    <a:p>
                      <a:pPr algn="ctr"/>
                      <a:r>
                        <a:rPr lang="es-CO" sz="2400" b="0" dirty="0">
                          <a:solidFill>
                            <a:schemeClr val="bg1">
                              <a:lumMod val="85000"/>
                            </a:schemeClr>
                          </a:solidFill>
                        </a:rPr>
                        <a:t>Coordinación</a:t>
                      </a:r>
                    </a:p>
                  </a:txBody>
                  <a:tcPr marL="121920" marR="121920" marT="60960" marB="60960" anchor="ctr">
                    <a:solidFill>
                      <a:schemeClr val="accent2"/>
                    </a:solidFill>
                  </a:tcPr>
                </a:tc>
                <a:tc>
                  <a:txBody>
                    <a:bodyPr/>
                    <a:lstStyle/>
                    <a:p>
                      <a:pPr algn="ctr"/>
                      <a:r>
                        <a:rPr lang="es-CO" sz="2400" b="1" dirty="0">
                          <a:solidFill>
                            <a:schemeClr val="tx1">
                              <a:lumMod val="65000"/>
                              <a:lumOff val="35000"/>
                            </a:schemeClr>
                          </a:solidFill>
                        </a:rPr>
                        <a:t>Paula Milena Isaza</a:t>
                      </a:r>
                    </a:p>
                  </a:txBody>
                  <a:tcPr marL="121920" marR="121920" marT="60960" marB="60960"/>
                </a:tc>
                <a:extLst>
                  <a:ext uri="{0D108BD9-81ED-4DB2-BD59-A6C34878D82A}">
                    <a16:rowId xmlns:a16="http://schemas.microsoft.com/office/drawing/2014/main" val="2504665880"/>
                  </a:ext>
                </a:extLst>
              </a:tr>
              <a:tr h="702814">
                <a:tc>
                  <a:txBody>
                    <a:bodyPr/>
                    <a:lstStyle/>
                    <a:p>
                      <a:pPr algn="ctr"/>
                      <a:r>
                        <a:rPr lang="es-CO" sz="2400" dirty="0">
                          <a:solidFill>
                            <a:schemeClr val="bg1">
                              <a:lumMod val="85000"/>
                            </a:schemeClr>
                          </a:solidFill>
                        </a:rPr>
                        <a:t>Asesores Temáticos</a:t>
                      </a:r>
                    </a:p>
                  </a:txBody>
                  <a:tcPr marL="121920" marR="121920" marT="60960" marB="60960" anchor="ctr">
                    <a:solidFill>
                      <a:schemeClr val="accent2"/>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CO" sz="2400" b="1" dirty="0">
                          <a:solidFill>
                            <a:schemeClr val="tx1">
                              <a:lumMod val="65000"/>
                              <a:lumOff val="35000"/>
                            </a:schemeClr>
                          </a:solidFill>
                        </a:rPr>
                        <a:t>Luis Alfonso Becerra Rentería</a:t>
                      </a:r>
                    </a:p>
                    <a:p>
                      <a:pPr algn="ctr"/>
                      <a:r>
                        <a:rPr lang="es-CO" sz="2400" b="1" dirty="0">
                          <a:solidFill>
                            <a:schemeClr val="tx1">
                              <a:lumMod val="65000"/>
                              <a:lumOff val="35000"/>
                            </a:schemeClr>
                          </a:solidFill>
                        </a:rPr>
                        <a:t>Margarita Álvarez</a:t>
                      </a:r>
                    </a:p>
                  </a:txBody>
                  <a:tcPr marL="121920" marR="121920" marT="60960" marB="60960"/>
                </a:tc>
                <a:extLst>
                  <a:ext uri="{0D108BD9-81ED-4DB2-BD59-A6C34878D82A}">
                    <a16:rowId xmlns:a16="http://schemas.microsoft.com/office/drawing/2014/main" val="3884543929"/>
                  </a:ext>
                </a:extLst>
              </a:tr>
              <a:tr h="401608">
                <a:tc>
                  <a:txBody>
                    <a:bodyPr/>
                    <a:lstStyle/>
                    <a:p>
                      <a:pPr algn="ctr"/>
                      <a:r>
                        <a:rPr lang="es-CO" sz="2400" dirty="0">
                          <a:solidFill>
                            <a:schemeClr val="bg1">
                              <a:lumMod val="85000"/>
                            </a:schemeClr>
                          </a:solidFill>
                        </a:rPr>
                        <a:t>Scrum Master</a:t>
                      </a:r>
                    </a:p>
                  </a:txBody>
                  <a:tcPr marL="121920" marR="121920" marT="60960" marB="60960" anchor="ctr">
                    <a:solidFill>
                      <a:schemeClr val="accent2"/>
                    </a:solidFill>
                  </a:tcPr>
                </a:tc>
                <a:tc>
                  <a:txBody>
                    <a:bodyPr/>
                    <a:lstStyle/>
                    <a:p>
                      <a:pPr algn="ctr"/>
                      <a:r>
                        <a:rPr lang="es-CO" sz="2400" b="1" dirty="0">
                          <a:solidFill>
                            <a:schemeClr val="tx1">
                              <a:lumMod val="65000"/>
                              <a:lumOff val="35000"/>
                            </a:schemeClr>
                          </a:solidFill>
                        </a:rPr>
                        <a:t>Luis Alfonso Becerra Rentería</a:t>
                      </a:r>
                    </a:p>
                  </a:txBody>
                  <a:tcPr marL="121920" marR="121920" marT="60960" marB="60960"/>
                </a:tc>
                <a:extLst>
                  <a:ext uri="{0D108BD9-81ED-4DB2-BD59-A6C34878D82A}">
                    <a16:rowId xmlns:a16="http://schemas.microsoft.com/office/drawing/2014/main" val="4246175981"/>
                  </a:ext>
                </a:extLst>
              </a:tr>
              <a:tr h="401608">
                <a:tc>
                  <a:txBody>
                    <a:bodyPr/>
                    <a:lstStyle/>
                    <a:p>
                      <a:pPr algn="ctr"/>
                      <a:r>
                        <a:rPr lang="es-CO" sz="2400" dirty="0">
                          <a:solidFill>
                            <a:schemeClr val="bg1">
                              <a:lumMod val="85000"/>
                            </a:schemeClr>
                          </a:solidFill>
                        </a:rPr>
                        <a:t>Desarrollador</a:t>
                      </a:r>
                    </a:p>
                  </a:txBody>
                  <a:tcPr marL="121920" marR="121920" marT="60960" marB="60960" anchor="ctr">
                    <a:solidFill>
                      <a:schemeClr val="accent2"/>
                    </a:solidFill>
                  </a:tcPr>
                </a:tc>
                <a:tc>
                  <a:txBody>
                    <a:bodyPr/>
                    <a:lstStyle/>
                    <a:p>
                      <a:pPr algn="ctr"/>
                      <a:r>
                        <a:rPr lang="es-CO" sz="2400" b="1" dirty="0">
                          <a:solidFill>
                            <a:schemeClr val="tx1">
                              <a:lumMod val="65000"/>
                              <a:lumOff val="35000"/>
                            </a:schemeClr>
                          </a:solidFill>
                        </a:rPr>
                        <a:t>Andrés Felipe Godoy </a:t>
                      </a:r>
                    </a:p>
                  </a:txBody>
                  <a:tcPr marL="121920" marR="121920" marT="60960" marB="60960"/>
                </a:tc>
                <a:extLst>
                  <a:ext uri="{0D108BD9-81ED-4DB2-BD59-A6C34878D82A}">
                    <a16:rowId xmlns:a16="http://schemas.microsoft.com/office/drawing/2014/main" val="2646151857"/>
                  </a:ext>
                </a:extLst>
              </a:tr>
              <a:tr h="376507">
                <a:tc gridSpan="2">
                  <a:txBody>
                    <a:bodyPr/>
                    <a:lstStyle/>
                    <a:p>
                      <a:pPr algn="ctr"/>
                      <a:r>
                        <a:rPr lang="es-ES" sz="1100" dirty="0">
                          <a:solidFill>
                            <a:schemeClr val="bg1">
                              <a:lumMod val="85000"/>
                            </a:schemeClr>
                          </a:solidFill>
                        </a:rPr>
                        <a:t>Este material puede ser distribuido, copiado y exhibido por terceros si se muestran los créditos.  No se puede obtener ningún beneficio comercial y las obras derivadas tienen que estar bajo los mismos términos de licencia que el trabajo original.</a:t>
                      </a:r>
                      <a:endParaRPr lang="es-CO" sz="1100" dirty="0">
                        <a:solidFill>
                          <a:schemeClr val="bg1">
                            <a:lumMod val="85000"/>
                          </a:schemeClr>
                        </a:solidFill>
                      </a:endParaRPr>
                    </a:p>
                  </a:txBody>
                  <a:tcPr marL="121920" marR="121920" marT="60960" marB="60960" anchor="ctr">
                    <a:solidFill>
                      <a:schemeClr val="tx1"/>
                    </a:solidFill>
                  </a:tcPr>
                </a:tc>
                <a:tc hMerge="1">
                  <a:txBody>
                    <a:bodyPr/>
                    <a:lstStyle/>
                    <a:p>
                      <a:pPr algn="ctr"/>
                      <a:endParaRPr lang="es-CO" b="1" dirty="0"/>
                    </a:p>
                  </a:txBody>
                  <a:tcPr>
                    <a:solidFill>
                      <a:schemeClr val="tx1"/>
                    </a:solidFill>
                  </a:tcPr>
                </a:tc>
                <a:extLst>
                  <a:ext uri="{0D108BD9-81ED-4DB2-BD59-A6C34878D82A}">
                    <a16:rowId xmlns:a16="http://schemas.microsoft.com/office/drawing/2014/main" val="782934817"/>
                  </a:ext>
                </a:extLst>
              </a:tr>
            </a:tbl>
          </a:graphicData>
        </a:graphic>
      </p:graphicFrame>
    </p:spTree>
    <p:extLst>
      <p:ext uri="{BB962C8B-B14F-4D97-AF65-F5344CB8AC3E}">
        <p14:creationId xmlns:p14="http://schemas.microsoft.com/office/powerpoint/2010/main" val="3885515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D1896E61-EF9D-46AB-2BDA-0915948DB514}"/>
              </a:ext>
            </a:extLst>
          </p:cNvPr>
          <p:cNvSpPr txBox="1"/>
          <p:nvPr/>
        </p:nvSpPr>
        <p:spPr>
          <a:xfrm>
            <a:off x="3322154" y="1633704"/>
            <a:ext cx="5579763" cy="1159420"/>
          </a:xfrm>
          <a:prstGeom prst="rect">
            <a:avLst/>
          </a:prstGeom>
          <a:noFill/>
        </p:spPr>
        <p:txBody>
          <a:bodyPr wrap="square" rtlCol="0">
            <a:spAutoFit/>
          </a:bodyPr>
          <a:lstStyle/>
          <a:p>
            <a:r>
              <a:rPr lang="es-ES" sz="3467" b="1" dirty="0">
                <a:solidFill>
                  <a:schemeClr val="tx1">
                    <a:lumMod val="75000"/>
                    <a:lumOff val="25000"/>
                  </a:schemeClr>
                </a:solidFill>
              </a:rPr>
              <a:t>Tecnologías que se requieren</a:t>
            </a:r>
          </a:p>
          <a:p>
            <a:endParaRPr lang="es-ES" sz="3467" b="1" dirty="0">
              <a:solidFill>
                <a:schemeClr val="tx1">
                  <a:lumMod val="75000"/>
                  <a:lumOff val="25000"/>
                </a:schemeClr>
              </a:solidFill>
            </a:endParaRPr>
          </a:p>
        </p:txBody>
      </p:sp>
      <p:sp>
        <p:nvSpPr>
          <p:cNvPr id="6" name="CuadroTexto 5">
            <a:extLst>
              <a:ext uri="{FF2B5EF4-FFF2-40B4-BE49-F238E27FC236}">
                <a16:creationId xmlns:a16="http://schemas.microsoft.com/office/drawing/2014/main" id="{C12C2146-BF6F-F2EA-F66E-60B2C89CFA43}"/>
              </a:ext>
            </a:extLst>
          </p:cNvPr>
          <p:cNvSpPr txBox="1"/>
          <p:nvPr/>
        </p:nvSpPr>
        <p:spPr>
          <a:xfrm>
            <a:off x="1682885" y="2793124"/>
            <a:ext cx="8686799" cy="1077026"/>
          </a:xfrm>
          <a:prstGeom prst="rect">
            <a:avLst/>
          </a:prstGeom>
          <a:noFill/>
        </p:spPr>
        <p:txBody>
          <a:bodyPr wrap="square" rtlCol="0">
            <a:spAutoFit/>
          </a:bodyPr>
          <a:lstStyle/>
          <a:p>
            <a:pPr algn="just" defTabSz="1257621" hangingPunct="0"/>
            <a:r>
              <a:rPr lang="es-ES" sz="2133" dirty="0">
                <a:solidFill>
                  <a:srgbClr val="404040"/>
                </a:solidFill>
                <a:latin typeface="Calibir"/>
                <a:ea typeface="Helvetica Neue"/>
                <a:cs typeface="Calibir"/>
                <a:sym typeface="Helvetica Neue"/>
              </a:rPr>
              <a:t>Para realizar este programa será necesario un entorno de programación (Editor de texto), internet y por último un navegador, donde se mostrarán todos los resultados de la programación.</a:t>
            </a:r>
            <a:endParaRPr lang="es-ES" sz="2133" b="1" dirty="0">
              <a:solidFill>
                <a:srgbClr val="404040"/>
              </a:solidFill>
              <a:latin typeface="Calibir"/>
              <a:ea typeface="Helvetica Neue"/>
              <a:cs typeface="Calibir"/>
              <a:sym typeface="Helvetica Neue"/>
            </a:endParaRPr>
          </a:p>
        </p:txBody>
      </p:sp>
      <p:sp>
        <p:nvSpPr>
          <p:cNvPr id="7" name="Rectángulo 6">
            <a:extLst>
              <a:ext uri="{FF2B5EF4-FFF2-40B4-BE49-F238E27FC236}">
                <a16:creationId xmlns:a16="http://schemas.microsoft.com/office/drawing/2014/main" id="{E5C1F5CF-9334-CAE2-A821-B984C908038F}"/>
              </a:ext>
            </a:extLst>
          </p:cNvPr>
          <p:cNvSpPr/>
          <p:nvPr/>
        </p:nvSpPr>
        <p:spPr>
          <a:xfrm>
            <a:off x="3448660" y="2182934"/>
            <a:ext cx="957983" cy="6095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2400"/>
          </a:p>
        </p:txBody>
      </p:sp>
    </p:spTree>
    <p:extLst>
      <p:ext uri="{BB962C8B-B14F-4D97-AF65-F5344CB8AC3E}">
        <p14:creationId xmlns:p14="http://schemas.microsoft.com/office/powerpoint/2010/main" val="3541829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989BAD2-7A16-7D6E-0FAE-13C88D654696}"/>
              </a:ext>
            </a:extLst>
          </p:cNvPr>
          <p:cNvSpPr txBox="1"/>
          <p:nvPr/>
        </p:nvSpPr>
        <p:spPr>
          <a:xfrm>
            <a:off x="950067" y="1955259"/>
            <a:ext cx="10291865" cy="2123658"/>
          </a:xfrm>
          <a:prstGeom prst="rect">
            <a:avLst/>
          </a:prstGeom>
          <a:noFill/>
        </p:spPr>
        <p:txBody>
          <a:bodyPr wrap="square">
            <a:spAutoFit/>
          </a:bodyPr>
          <a:lstStyle/>
          <a:p>
            <a:pPr algn="ctr"/>
            <a:r>
              <a:rPr lang="es-ES" sz="6600" b="1" dirty="0">
                <a:solidFill>
                  <a:srgbClr val="FFFFFF"/>
                </a:solidFill>
              </a:rPr>
              <a:t>Proceso de instalación del editor de texto </a:t>
            </a:r>
          </a:p>
        </p:txBody>
      </p:sp>
    </p:spTree>
    <p:extLst>
      <p:ext uri="{BB962C8B-B14F-4D97-AF65-F5344CB8AC3E}">
        <p14:creationId xmlns:p14="http://schemas.microsoft.com/office/powerpoint/2010/main" val="1797058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A16DF194-3E4F-0C38-A32A-EBE160756D40}"/>
              </a:ext>
            </a:extLst>
          </p:cNvPr>
          <p:cNvSpPr txBox="1"/>
          <p:nvPr/>
        </p:nvSpPr>
        <p:spPr>
          <a:xfrm>
            <a:off x="571455" y="1665606"/>
            <a:ext cx="5235207" cy="1569660"/>
          </a:xfrm>
          <a:prstGeom prst="rect">
            <a:avLst/>
          </a:prstGeom>
          <a:noFill/>
        </p:spPr>
        <p:txBody>
          <a:bodyPr wrap="square" rtlCol="0">
            <a:spAutoFit/>
          </a:bodyPr>
          <a:lstStyle/>
          <a:p>
            <a:r>
              <a:rPr lang="es-ES" sz="4800" b="1" dirty="0">
                <a:solidFill>
                  <a:schemeClr val="tx1">
                    <a:lumMod val="75000"/>
                    <a:lumOff val="25000"/>
                  </a:schemeClr>
                </a:solidFill>
              </a:rPr>
              <a:t>Proceso instalación VS Code</a:t>
            </a:r>
          </a:p>
        </p:txBody>
      </p:sp>
      <p:sp>
        <p:nvSpPr>
          <p:cNvPr id="12" name="CuadroTexto 11">
            <a:extLst>
              <a:ext uri="{FF2B5EF4-FFF2-40B4-BE49-F238E27FC236}">
                <a16:creationId xmlns:a16="http://schemas.microsoft.com/office/drawing/2014/main" id="{46D1A3BE-8031-96C0-2DD0-E9C0A2A09DF2}"/>
              </a:ext>
            </a:extLst>
          </p:cNvPr>
          <p:cNvSpPr txBox="1"/>
          <p:nvPr/>
        </p:nvSpPr>
        <p:spPr>
          <a:xfrm>
            <a:off x="571455" y="3427971"/>
            <a:ext cx="4991752" cy="999248"/>
          </a:xfrm>
          <a:prstGeom prst="rect">
            <a:avLst/>
          </a:prstGeom>
          <a:noFill/>
        </p:spPr>
        <p:txBody>
          <a:bodyPr wrap="square" rtlCol="0">
            <a:spAutoFit/>
          </a:bodyPr>
          <a:lstStyle/>
          <a:p>
            <a:pPr algn="just">
              <a:lnSpc>
                <a:spcPct val="107000"/>
              </a:lnSpc>
              <a:spcAft>
                <a:spcPts val="1067"/>
              </a:spcAft>
            </a:pPr>
            <a:r>
              <a:rPr lang="es-CO" sz="1867" b="1" dirty="0">
                <a:latin typeface="Arial" panose="020B0604020202020204" pitchFamily="34" charset="0"/>
                <a:ea typeface="Calibri" panose="020F0502020204030204" pitchFamily="34" charset="0"/>
                <a:cs typeface="Times New Roman" panose="02020603050405020304" pitchFamily="18" charset="0"/>
              </a:rPr>
              <a:t>Paso 1: </a:t>
            </a:r>
            <a:r>
              <a:rPr lang="es-CO" sz="1867" dirty="0">
                <a:latin typeface="Arial" panose="020B0604020202020204" pitchFamily="34" charset="0"/>
                <a:ea typeface="Calibri" panose="020F0502020204030204" pitchFamily="34" charset="0"/>
                <a:cs typeface="Times New Roman" panose="02020603050405020304" pitchFamily="18" charset="0"/>
              </a:rPr>
              <a:t>Escribimos en Google “Visual Studio Code” y seleccionamos donde dice “Download”.</a:t>
            </a:r>
            <a:endParaRPr lang="es-CO" sz="1867" dirty="0">
              <a:latin typeface="Calibri" panose="020F0502020204030204" pitchFamily="34" charset="0"/>
              <a:ea typeface="Calibri" panose="020F0502020204030204" pitchFamily="34" charset="0"/>
              <a:cs typeface="Times New Roman" panose="02020603050405020304" pitchFamily="18" charset="0"/>
            </a:endParaRPr>
          </a:p>
        </p:txBody>
      </p:sp>
      <p:sp>
        <p:nvSpPr>
          <p:cNvPr id="14" name="Rectángulo 13">
            <a:extLst>
              <a:ext uri="{FF2B5EF4-FFF2-40B4-BE49-F238E27FC236}">
                <a16:creationId xmlns:a16="http://schemas.microsoft.com/office/drawing/2014/main" id="{690F6F61-72AE-D2F6-4525-DAC7B9B5F426}"/>
              </a:ext>
            </a:extLst>
          </p:cNvPr>
          <p:cNvSpPr/>
          <p:nvPr/>
        </p:nvSpPr>
        <p:spPr>
          <a:xfrm>
            <a:off x="841647" y="3174307"/>
            <a:ext cx="957983" cy="6095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2400"/>
          </a:p>
        </p:txBody>
      </p:sp>
      <p:pic>
        <p:nvPicPr>
          <p:cNvPr id="15" name="Imagen 14">
            <a:extLst>
              <a:ext uri="{FF2B5EF4-FFF2-40B4-BE49-F238E27FC236}">
                <a16:creationId xmlns:a16="http://schemas.microsoft.com/office/drawing/2014/main" id="{69563E70-F46F-3270-223C-01A3D4C67DEC}"/>
              </a:ext>
            </a:extLst>
          </p:cNvPr>
          <p:cNvPicPr>
            <a:picLocks noChangeAspect="1"/>
          </p:cNvPicPr>
          <p:nvPr/>
        </p:nvPicPr>
        <p:blipFill rotWithShape="1">
          <a:blip r:embed="rId2"/>
          <a:srcRect l="9438" r="35871"/>
          <a:stretch/>
        </p:blipFill>
        <p:spPr bwMode="auto">
          <a:xfrm>
            <a:off x="6907346" y="15394"/>
            <a:ext cx="5311533" cy="6857999"/>
          </a:xfrm>
          <a:prstGeom prst="rect">
            <a:avLst/>
          </a:prstGeom>
          <a:ln>
            <a:noFill/>
          </a:ln>
          <a:extLst>
            <a:ext uri="{53640926-AAD7-44D8-BBD7-CCE9431645EC}">
              <a14:shadowObscured xmlns:a14="http://schemas.microsoft.com/office/drawing/2010/main"/>
            </a:ext>
          </a:extLst>
        </p:spPr>
      </p:pic>
      <p:pic>
        <p:nvPicPr>
          <p:cNvPr id="16" name="Imagen 15">
            <a:extLst>
              <a:ext uri="{FF2B5EF4-FFF2-40B4-BE49-F238E27FC236}">
                <a16:creationId xmlns:a16="http://schemas.microsoft.com/office/drawing/2014/main" id="{D7B20E92-B09A-764B-4373-56405CB8766A}"/>
              </a:ext>
            </a:extLst>
          </p:cNvPr>
          <p:cNvPicPr>
            <a:picLocks noChangeAspect="1"/>
          </p:cNvPicPr>
          <p:nvPr/>
        </p:nvPicPr>
        <p:blipFill>
          <a:blip r:embed="rId3"/>
          <a:stretch>
            <a:fillRect/>
          </a:stretch>
        </p:blipFill>
        <p:spPr>
          <a:xfrm>
            <a:off x="11219617" y="5769583"/>
            <a:ext cx="811391" cy="790587"/>
          </a:xfrm>
          <a:prstGeom prst="rect">
            <a:avLst/>
          </a:prstGeom>
        </p:spPr>
      </p:pic>
      <p:cxnSp>
        <p:nvCxnSpPr>
          <p:cNvPr id="17" name="Conector recto de flecha 16">
            <a:extLst>
              <a:ext uri="{FF2B5EF4-FFF2-40B4-BE49-F238E27FC236}">
                <a16:creationId xmlns:a16="http://schemas.microsoft.com/office/drawing/2014/main" id="{11399240-079E-F65C-A796-7C3B475B0E82}"/>
              </a:ext>
            </a:extLst>
          </p:cNvPr>
          <p:cNvCxnSpPr>
            <a:cxnSpLocks/>
          </p:cNvCxnSpPr>
          <p:nvPr/>
        </p:nvCxnSpPr>
        <p:spPr>
          <a:xfrm flipH="1">
            <a:off x="10233061" y="2760243"/>
            <a:ext cx="1273996" cy="0"/>
          </a:xfrm>
          <a:prstGeom prst="straightConnector1">
            <a:avLst/>
          </a:prstGeom>
          <a:ln>
            <a:solidFill>
              <a:srgbClr val="FF6600"/>
            </a:solidFill>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976993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5645EDB-5274-6C43-9029-E48942C57DEB}"/>
              </a:ext>
            </a:extLst>
          </p:cNvPr>
          <p:cNvSpPr txBox="1"/>
          <p:nvPr/>
        </p:nvSpPr>
        <p:spPr>
          <a:xfrm>
            <a:off x="1028655" y="318515"/>
            <a:ext cx="5235207" cy="1569660"/>
          </a:xfrm>
          <a:prstGeom prst="rect">
            <a:avLst/>
          </a:prstGeom>
          <a:noFill/>
        </p:spPr>
        <p:txBody>
          <a:bodyPr wrap="square" rtlCol="0">
            <a:spAutoFit/>
          </a:bodyPr>
          <a:lstStyle/>
          <a:p>
            <a:r>
              <a:rPr lang="es-ES" sz="4800" b="1" dirty="0">
                <a:solidFill>
                  <a:schemeClr val="tx1">
                    <a:lumMod val="75000"/>
                    <a:lumOff val="25000"/>
                  </a:schemeClr>
                </a:solidFill>
              </a:rPr>
              <a:t>Proceso instalación VS Code</a:t>
            </a:r>
          </a:p>
        </p:txBody>
      </p:sp>
      <p:sp>
        <p:nvSpPr>
          <p:cNvPr id="3" name="CuadroTexto 2">
            <a:extLst>
              <a:ext uri="{FF2B5EF4-FFF2-40B4-BE49-F238E27FC236}">
                <a16:creationId xmlns:a16="http://schemas.microsoft.com/office/drawing/2014/main" id="{42463E9E-E65E-9F16-2CF3-137CEBD69683}"/>
              </a:ext>
            </a:extLst>
          </p:cNvPr>
          <p:cNvSpPr txBox="1"/>
          <p:nvPr/>
        </p:nvSpPr>
        <p:spPr>
          <a:xfrm>
            <a:off x="1028655" y="2080880"/>
            <a:ext cx="4991752" cy="691792"/>
          </a:xfrm>
          <a:prstGeom prst="rect">
            <a:avLst/>
          </a:prstGeom>
          <a:noFill/>
        </p:spPr>
        <p:txBody>
          <a:bodyPr wrap="square" rtlCol="0">
            <a:spAutoFit/>
          </a:bodyPr>
          <a:lstStyle/>
          <a:p>
            <a:pPr algn="just">
              <a:lnSpc>
                <a:spcPct val="107000"/>
              </a:lnSpc>
              <a:spcAft>
                <a:spcPts val="1067"/>
              </a:spcAft>
            </a:pPr>
            <a:r>
              <a:rPr lang="es-CO" sz="1867" b="1" dirty="0">
                <a:latin typeface="Arial" panose="020B0604020202020204" pitchFamily="34" charset="0"/>
                <a:ea typeface="Calibri" panose="020F0502020204030204" pitchFamily="34" charset="0"/>
                <a:cs typeface="Times New Roman" panose="02020603050405020304" pitchFamily="18" charset="0"/>
              </a:rPr>
              <a:t>Paso 2: </a:t>
            </a:r>
            <a:r>
              <a:rPr lang="es-CO" sz="1867" dirty="0">
                <a:latin typeface="Arial" panose="020B0604020202020204" pitchFamily="34" charset="0"/>
                <a:ea typeface="Calibri" panose="020F0502020204030204" pitchFamily="34" charset="0"/>
                <a:cs typeface="Times New Roman" panose="02020603050405020304" pitchFamily="18" charset="0"/>
              </a:rPr>
              <a:t>Seleccionamos el sistema operativo que tenemos y lo descargamos.</a:t>
            </a:r>
            <a:endParaRPr lang="es-CO" sz="1867"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n 4">
            <a:extLst>
              <a:ext uri="{FF2B5EF4-FFF2-40B4-BE49-F238E27FC236}">
                <a16:creationId xmlns:a16="http://schemas.microsoft.com/office/drawing/2014/main" id="{3D53D1BC-2C30-F702-6321-7784FF896509}"/>
              </a:ext>
            </a:extLst>
          </p:cNvPr>
          <p:cNvPicPr>
            <a:picLocks noChangeAspect="1"/>
          </p:cNvPicPr>
          <p:nvPr/>
        </p:nvPicPr>
        <p:blipFill rotWithShape="1">
          <a:blip r:embed="rId2"/>
          <a:srcRect t="15642" r="2648"/>
          <a:stretch/>
        </p:blipFill>
        <p:spPr>
          <a:xfrm>
            <a:off x="4787603" y="2697699"/>
            <a:ext cx="7051620" cy="3841787"/>
          </a:xfrm>
          <a:prstGeom prst="rect">
            <a:avLst/>
          </a:prstGeom>
          <a:ln>
            <a:solidFill>
              <a:schemeClr val="tx1"/>
            </a:solidFill>
          </a:ln>
        </p:spPr>
      </p:pic>
      <p:sp>
        <p:nvSpPr>
          <p:cNvPr id="7" name="Rectángulo 6">
            <a:extLst>
              <a:ext uri="{FF2B5EF4-FFF2-40B4-BE49-F238E27FC236}">
                <a16:creationId xmlns:a16="http://schemas.microsoft.com/office/drawing/2014/main" id="{34E8D0B5-9A96-F1AF-872E-9B57DCBDED1C}"/>
              </a:ext>
            </a:extLst>
          </p:cNvPr>
          <p:cNvSpPr/>
          <p:nvPr/>
        </p:nvSpPr>
        <p:spPr>
          <a:xfrm>
            <a:off x="1114022" y="1744341"/>
            <a:ext cx="2028012" cy="143834"/>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2400"/>
          </a:p>
        </p:txBody>
      </p:sp>
    </p:spTree>
    <p:extLst>
      <p:ext uri="{BB962C8B-B14F-4D97-AF65-F5344CB8AC3E}">
        <p14:creationId xmlns:p14="http://schemas.microsoft.com/office/powerpoint/2010/main" val="1023018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6289CBC6-BFAE-8741-CBBA-5C04F8FA73A2}"/>
              </a:ext>
            </a:extLst>
          </p:cNvPr>
          <p:cNvSpPr txBox="1"/>
          <p:nvPr/>
        </p:nvSpPr>
        <p:spPr>
          <a:xfrm>
            <a:off x="1028655" y="318515"/>
            <a:ext cx="5235207" cy="1569660"/>
          </a:xfrm>
          <a:prstGeom prst="rect">
            <a:avLst/>
          </a:prstGeom>
          <a:noFill/>
        </p:spPr>
        <p:txBody>
          <a:bodyPr wrap="square" rtlCol="0">
            <a:spAutoFit/>
          </a:bodyPr>
          <a:lstStyle/>
          <a:p>
            <a:r>
              <a:rPr lang="es-ES" sz="4800" b="1" dirty="0">
                <a:solidFill>
                  <a:schemeClr val="tx1">
                    <a:lumMod val="75000"/>
                    <a:lumOff val="25000"/>
                  </a:schemeClr>
                </a:solidFill>
              </a:rPr>
              <a:t>Proceso instalación VS Code</a:t>
            </a:r>
          </a:p>
        </p:txBody>
      </p:sp>
      <p:sp>
        <p:nvSpPr>
          <p:cNvPr id="7" name="CuadroTexto 6">
            <a:extLst>
              <a:ext uri="{FF2B5EF4-FFF2-40B4-BE49-F238E27FC236}">
                <a16:creationId xmlns:a16="http://schemas.microsoft.com/office/drawing/2014/main" id="{47D302F7-36DE-FEBA-E454-2062842373F6}"/>
              </a:ext>
            </a:extLst>
          </p:cNvPr>
          <p:cNvSpPr txBox="1"/>
          <p:nvPr/>
        </p:nvSpPr>
        <p:spPr>
          <a:xfrm>
            <a:off x="1028655" y="2080881"/>
            <a:ext cx="4991752" cy="3241850"/>
          </a:xfrm>
          <a:prstGeom prst="rect">
            <a:avLst/>
          </a:prstGeom>
          <a:noFill/>
        </p:spPr>
        <p:txBody>
          <a:bodyPr wrap="square" rtlCol="0">
            <a:spAutoFit/>
          </a:bodyPr>
          <a:lstStyle/>
          <a:p>
            <a:pPr algn="just">
              <a:lnSpc>
                <a:spcPct val="107000"/>
              </a:lnSpc>
              <a:spcAft>
                <a:spcPts val="1067"/>
              </a:spcAft>
            </a:pPr>
            <a:r>
              <a:rPr lang="es-CO" sz="1867" b="1" dirty="0">
                <a:latin typeface="Arial" panose="020B0604020202020204" pitchFamily="34" charset="0"/>
                <a:ea typeface="Calibri" panose="020F0502020204030204" pitchFamily="34" charset="0"/>
                <a:cs typeface="Times New Roman" panose="02020603050405020304" pitchFamily="18" charset="0"/>
              </a:rPr>
              <a:t>Paso 3: </a:t>
            </a:r>
            <a:r>
              <a:rPr lang="es-CO" sz="1867" dirty="0">
                <a:latin typeface="Arial" panose="020B0604020202020204" pitchFamily="34" charset="0"/>
                <a:ea typeface="Calibri" panose="020F0502020204030204" pitchFamily="34" charset="0"/>
                <a:cs typeface="Times New Roman" panose="02020603050405020304" pitchFamily="18" charset="0"/>
              </a:rPr>
              <a:t>Al darle clic nos descargará un .exe, al cual le daremos clic encima.</a:t>
            </a:r>
          </a:p>
          <a:p>
            <a:pPr algn="just">
              <a:lnSpc>
                <a:spcPct val="107000"/>
              </a:lnSpc>
              <a:spcAft>
                <a:spcPts val="1067"/>
              </a:spcAft>
            </a:pPr>
            <a:endParaRPr lang="es-CO" sz="1867" dirty="0">
              <a:latin typeface="Arial" panose="020B0604020202020204" pitchFamily="34" charset="0"/>
              <a:ea typeface="Calibri" panose="020F0502020204030204" pitchFamily="34" charset="0"/>
              <a:cs typeface="Times New Roman" panose="02020603050405020304" pitchFamily="18" charset="0"/>
            </a:endParaRPr>
          </a:p>
          <a:p>
            <a:pPr algn="just">
              <a:lnSpc>
                <a:spcPct val="107000"/>
              </a:lnSpc>
              <a:spcAft>
                <a:spcPts val="1067"/>
              </a:spcAft>
            </a:pPr>
            <a:endParaRPr lang="es-CO" sz="1867" dirty="0">
              <a:latin typeface="Arial" panose="020B0604020202020204" pitchFamily="34" charset="0"/>
              <a:ea typeface="Calibri" panose="020F0502020204030204" pitchFamily="34" charset="0"/>
              <a:cs typeface="Times New Roman" panose="02020603050405020304" pitchFamily="18" charset="0"/>
            </a:endParaRPr>
          </a:p>
          <a:p>
            <a:pPr algn="just">
              <a:lnSpc>
                <a:spcPct val="107000"/>
              </a:lnSpc>
              <a:spcAft>
                <a:spcPts val="1067"/>
              </a:spcAft>
            </a:pPr>
            <a:endParaRPr lang="es-CO" sz="1867" dirty="0">
              <a:latin typeface="Arial" panose="020B0604020202020204" pitchFamily="34" charset="0"/>
              <a:ea typeface="Calibri" panose="020F0502020204030204" pitchFamily="34" charset="0"/>
              <a:cs typeface="Times New Roman" panose="02020603050405020304" pitchFamily="18" charset="0"/>
            </a:endParaRPr>
          </a:p>
          <a:p>
            <a:pPr algn="just">
              <a:lnSpc>
                <a:spcPct val="107000"/>
              </a:lnSpc>
              <a:spcAft>
                <a:spcPts val="1067"/>
              </a:spcAft>
            </a:pPr>
            <a:endParaRPr lang="es-CO" sz="1867" dirty="0">
              <a:latin typeface="Arial" panose="020B0604020202020204" pitchFamily="34" charset="0"/>
              <a:ea typeface="Calibri" panose="020F0502020204030204" pitchFamily="34" charset="0"/>
              <a:cs typeface="Times New Roman" panose="02020603050405020304" pitchFamily="18" charset="0"/>
            </a:endParaRPr>
          </a:p>
          <a:p>
            <a:pPr algn="just">
              <a:lnSpc>
                <a:spcPct val="107000"/>
              </a:lnSpc>
              <a:spcAft>
                <a:spcPts val="1067"/>
              </a:spcAft>
            </a:pPr>
            <a:r>
              <a:rPr lang="es-CO" sz="1867" b="1" dirty="0">
                <a:latin typeface="Arial" panose="020B0604020202020204" pitchFamily="34" charset="0"/>
                <a:ea typeface="Calibri" panose="020F0502020204030204" pitchFamily="34" charset="0"/>
                <a:cs typeface="Times New Roman" panose="02020603050405020304" pitchFamily="18" charset="0"/>
              </a:rPr>
              <a:t>Paso 4: </a:t>
            </a:r>
            <a:r>
              <a:rPr lang="es-CO" sz="1867" dirty="0">
                <a:latin typeface="Arial" panose="020B0604020202020204" pitchFamily="34" charset="0"/>
                <a:ea typeface="Calibri" panose="020F0502020204030204" pitchFamily="34" charset="0"/>
                <a:cs typeface="Times New Roman" panose="02020603050405020304" pitchFamily="18" charset="0"/>
              </a:rPr>
              <a:t>Lee y acepta el acuerdo de licencia. Haz clic en Next para continuar.</a:t>
            </a:r>
            <a:endParaRPr lang="es-CO" sz="1867" dirty="0">
              <a:latin typeface="Calibri" panose="020F0502020204030204" pitchFamily="34" charset="0"/>
              <a:ea typeface="Calibri" panose="020F0502020204030204" pitchFamily="34" charset="0"/>
              <a:cs typeface="Times New Roman" panose="02020603050405020304" pitchFamily="18" charset="0"/>
            </a:endParaRPr>
          </a:p>
        </p:txBody>
      </p:sp>
      <p:pic>
        <p:nvPicPr>
          <p:cNvPr id="9" name="Imagen 8">
            <a:extLst>
              <a:ext uri="{FF2B5EF4-FFF2-40B4-BE49-F238E27FC236}">
                <a16:creationId xmlns:a16="http://schemas.microsoft.com/office/drawing/2014/main" id="{62B93C4A-548E-B763-FDA2-56E2B04756A1}"/>
              </a:ext>
            </a:extLst>
          </p:cNvPr>
          <p:cNvPicPr>
            <a:picLocks noChangeAspect="1"/>
          </p:cNvPicPr>
          <p:nvPr/>
        </p:nvPicPr>
        <p:blipFill rotWithShape="1">
          <a:blip r:embed="rId2"/>
          <a:srcRect r="82287"/>
          <a:stretch/>
        </p:blipFill>
        <p:spPr bwMode="auto">
          <a:xfrm>
            <a:off x="6808871" y="1918953"/>
            <a:ext cx="3232408" cy="762000"/>
          </a:xfrm>
          <a:prstGeom prst="rect">
            <a:avLst/>
          </a:prstGeom>
          <a:ln>
            <a:noFill/>
          </a:ln>
          <a:extLst>
            <a:ext uri="{53640926-AAD7-44D8-BBD7-CCE9431645EC}">
              <a14:shadowObscured xmlns:a14="http://schemas.microsoft.com/office/drawing/2010/main"/>
            </a:ext>
          </a:extLst>
        </p:spPr>
      </p:pic>
      <p:pic>
        <p:nvPicPr>
          <p:cNvPr id="10" name="Imagen 9">
            <a:extLst>
              <a:ext uri="{FF2B5EF4-FFF2-40B4-BE49-F238E27FC236}">
                <a16:creationId xmlns:a16="http://schemas.microsoft.com/office/drawing/2014/main" id="{AE00A678-114E-3330-FD67-5F15DBEC6404}"/>
              </a:ext>
            </a:extLst>
          </p:cNvPr>
          <p:cNvPicPr>
            <a:picLocks noChangeAspect="1"/>
          </p:cNvPicPr>
          <p:nvPr/>
        </p:nvPicPr>
        <p:blipFill>
          <a:blip r:embed="rId3"/>
          <a:stretch>
            <a:fillRect/>
          </a:stretch>
        </p:blipFill>
        <p:spPr>
          <a:xfrm>
            <a:off x="6263862" y="3057258"/>
            <a:ext cx="4544023" cy="3482228"/>
          </a:xfrm>
          <a:prstGeom prst="rect">
            <a:avLst/>
          </a:prstGeom>
        </p:spPr>
      </p:pic>
      <p:sp>
        <p:nvSpPr>
          <p:cNvPr id="11" name="Rectángulo 10">
            <a:extLst>
              <a:ext uri="{FF2B5EF4-FFF2-40B4-BE49-F238E27FC236}">
                <a16:creationId xmlns:a16="http://schemas.microsoft.com/office/drawing/2014/main" id="{876E8DD1-E4FB-9515-4C6B-57921FC9E038}"/>
              </a:ext>
            </a:extLst>
          </p:cNvPr>
          <p:cNvSpPr/>
          <p:nvPr/>
        </p:nvSpPr>
        <p:spPr>
          <a:xfrm>
            <a:off x="1114022" y="1744341"/>
            <a:ext cx="2028012" cy="143834"/>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2400"/>
          </a:p>
        </p:txBody>
      </p:sp>
    </p:spTree>
    <p:extLst>
      <p:ext uri="{BB962C8B-B14F-4D97-AF65-F5344CB8AC3E}">
        <p14:creationId xmlns:p14="http://schemas.microsoft.com/office/powerpoint/2010/main" val="2070695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6ABE15E-30A8-B0ED-3A2E-08AFA66345EF}"/>
              </a:ext>
            </a:extLst>
          </p:cNvPr>
          <p:cNvSpPr txBox="1"/>
          <p:nvPr/>
        </p:nvSpPr>
        <p:spPr>
          <a:xfrm>
            <a:off x="1028655" y="1817475"/>
            <a:ext cx="5235207" cy="1569660"/>
          </a:xfrm>
          <a:prstGeom prst="rect">
            <a:avLst/>
          </a:prstGeom>
          <a:noFill/>
        </p:spPr>
        <p:txBody>
          <a:bodyPr wrap="square" rtlCol="0">
            <a:spAutoFit/>
          </a:bodyPr>
          <a:lstStyle/>
          <a:p>
            <a:r>
              <a:rPr lang="es-ES" sz="4800" b="1" dirty="0">
                <a:solidFill>
                  <a:schemeClr val="tx1">
                    <a:lumMod val="75000"/>
                    <a:lumOff val="25000"/>
                  </a:schemeClr>
                </a:solidFill>
              </a:rPr>
              <a:t>Proceso instalación VS Code</a:t>
            </a:r>
          </a:p>
        </p:txBody>
      </p:sp>
      <p:sp>
        <p:nvSpPr>
          <p:cNvPr id="3" name="CuadroTexto 2">
            <a:extLst>
              <a:ext uri="{FF2B5EF4-FFF2-40B4-BE49-F238E27FC236}">
                <a16:creationId xmlns:a16="http://schemas.microsoft.com/office/drawing/2014/main" id="{C5812159-A831-E6C3-4B5C-1E526940735C}"/>
              </a:ext>
            </a:extLst>
          </p:cNvPr>
          <p:cNvSpPr txBox="1"/>
          <p:nvPr/>
        </p:nvSpPr>
        <p:spPr>
          <a:xfrm>
            <a:off x="1028655" y="3579840"/>
            <a:ext cx="4991752" cy="1306704"/>
          </a:xfrm>
          <a:prstGeom prst="rect">
            <a:avLst/>
          </a:prstGeom>
          <a:noFill/>
        </p:spPr>
        <p:txBody>
          <a:bodyPr wrap="square" rtlCol="0">
            <a:spAutoFit/>
          </a:bodyPr>
          <a:lstStyle/>
          <a:p>
            <a:pPr algn="just">
              <a:lnSpc>
                <a:spcPct val="107000"/>
              </a:lnSpc>
              <a:spcAft>
                <a:spcPts val="1067"/>
              </a:spcAft>
            </a:pPr>
            <a:r>
              <a:rPr lang="es-CO" sz="1867" b="1" dirty="0">
                <a:latin typeface="Arial" panose="020B0604020202020204" pitchFamily="34" charset="0"/>
                <a:ea typeface="Calibri" panose="020F0502020204030204" pitchFamily="34" charset="0"/>
                <a:cs typeface="Times New Roman" panose="02020603050405020304" pitchFamily="18" charset="0"/>
              </a:rPr>
              <a:t>Paso 5: </a:t>
            </a:r>
            <a:r>
              <a:rPr lang="es-CO" sz="1867" dirty="0">
                <a:latin typeface="Arial" panose="020B0604020202020204" pitchFamily="34" charset="0"/>
                <a:ea typeface="Calibri" panose="020F0502020204030204" pitchFamily="34" charset="0"/>
                <a:cs typeface="Times New Roman" panose="02020603050405020304" pitchFamily="18" charset="0"/>
              </a:rPr>
              <a:t>Puedes cambiar la ubicación de la carpeta de instalación o mantener la configuración predeterminada. Haz clic en Next para continuar.</a:t>
            </a:r>
            <a:endParaRPr lang="es-CO" sz="1867"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n 4">
            <a:extLst>
              <a:ext uri="{FF2B5EF4-FFF2-40B4-BE49-F238E27FC236}">
                <a16:creationId xmlns:a16="http://schemas.microsoft.com/office/drawing/2014/main" id="{68475622-1C70-2861-76CB-11AF49445CDC}"/>
              </a:ext>
            </a:extLst>
          </p:cNvPr>
          <p:cNvPicPr>
            <a:picLocks noChangeAspect="1"/>
          </p:cNvPicPr>
          <p:nvPr/>
        </p:nvPicPr>
        <p:blipFill>
          <a:blip r:embed="rId2"/>
          <a:stretch>
            <a:fillRect/>
          </a:stretch>
        </p:blipFill>
        <p:spPr>
          <a:xfrm>
            <a:off x="6513957" y="1630390"/>
            <a:ext cx="5054600" cy="3898900"/>
          </a:xfrm>
          <a:prstGeom prst="rect">
            <a:avLst/>
          </a:prstGeom>
        </p:spPr>
      </p:pic>
      <p:sp>
        <p:nvSpPr>
          <p:cNvPr id="6" name="Rectángulo 5">
            <a:extLst>
              <a:ext uri="{FF2B5EF4-FFF2-40B4-BE49-F238E27FC236}">
                <a16:creationId xmlns:a16="http://schemas.microsoft.com/office/drawing/2014/main" id="{88D0DB38-D108-0E3D-A4BE-6CE5E049E333}"/>
              </a:ext>
            </a:extLst>
          </p:cNvPr>
          <p:cNvSpPr/>
          <p:nvPr/>
        </p:nvSpPr>
        <p:spPr>
          <a:xfrm>
            <a:off x="1172388" y="3278160"/>
            <a:ext cx="2028012" cy="143834"/>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2400"/>
          </a:p>
        </p:txBody>
      </p:sp>
    </p:spTree>
    <p:extLst>
      <p:ext uri="{BB962C8B-B14F-4D97-AF65-F5344CB8AC3E}">
        <p14:creationId xmlns:p14="http://schemas.microsoft.com/office/powerpoint/2010/main" val="253791824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3443</TotalTime>
  <Words>1413</Words>
  <Application>Microsoft Office PowerPoint</Application>
  <PresentationFormat>Panorámica</PresentationFormat>
  <Paragraphs>94</Paragraphs>
  <Slides>36</Slides>
  <Notes>1</Notes>
  <HiddenSlides>0</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36</vt:i4>
      </vt:variant>
    </vt:vector>
  </HeadingPairs>
  <TitlesOfParts>
    <vt:vector size="44" baseType="lpstr">
      <vt:lpstr>Arial</vt:lpstr>
      <vt:lpstr>Calibir</vt:lpstr>
      <vt:lpstr>Calibri</vt:lpstr>
      <vt:lpstr>Calibri Light</vt:lpstr>
      <vt:lpstr>Work Sans</vt:lpstr>
      <vt:lpstr>Work Sans Medium</vt:lpstr>
      <vt:lpstr>Tema de Office</vt:lpstr>
      <vt:lpstr>2_Tema de Office</vt:lpstr>
      <vt:lpstr>Presentación de PowerPoint</vt:lpstr>
      <vt:lpstr>Contenido de la presentación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Referencias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Jorge Enrique Pedraza Sanchez</dc:creator>
  <cp:lastModifiedBy>andres godoy</cp:lastModifiedBy>
  <cp:revision>48</cp:revision>
  <dcterms:created xsi:type="dcterms:W3CDTF">2020-10-01T23:51:28Z</dcterms:created>
  <dcterms:modified xsi:type="dcterms:W3CDTF">2023-09-04T02:46:18Z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299739c-ad3d-4908-806e-4d91151a6e13_Enabled">
    <vt:lpwstr>true</vt:lpwstr>
  </property>
  <property fmtid="{D5CDD505-2E9C-101B-9397-08002B2CF9AE}" pid="3" name="MSIP_Label_1299739c-ad3d-4908-806e-4d91151a6e13_Method">
    <vt:lpwstr>Standard</vt:lpwstr>
  </property>
  <property fmtid="{D5CDD505-2E9C-101B-9397-08002B2CF9AE}" pid="4" name="MSIP_Label_1299739c-ad3d-4908-806e-4d91151a6e13_Name">
    <vt:lpwstr>All Employees (Unrestricted)</vt:lpwstr>
  </property>
  <property fmtid="{D5CDD505-2E9C-101B-9397-08002B2CF9AE}" pid="5" name="MSIP_Label_1299739c-ad3d-4908-806e-4d91151a6e13_SiteId">
    <vt:lpwstr>cbc2c381-2f2e-4d93-91d1-506c9316ace7</vt:lpwstr>
  </property>
  <property fmtid="{D5CDD505-2E9C-101B-9397-08002B2CF9AE}" pid="6" name="MSIP_Label_1299739c-ad3d-4908-806e-4d91151a6e13_ContentBits">
    <vt:lpwstr>0</vt:lpwstr>
  </property>
  <property fmtid="{D5CDD505-2E9C-101B-9397-08002B2CF9AE}" pid="7" name="MSIP_Label_1299739c-ad3d-4908-806e-4d91151a6e13_SetDate">
    <vt:lpwstr>2022-08-12T19:17:55Z</vt:lpwstr>
  </property>
  <property fmtid="{D5CDD505-2E9C-101B-9397-08002B2CF9AE}" pid="8" name="MSIP_Label_1299739c-ad3d-4908-806e-4d91151a6e13_ActionId">
    <vt:lpwstr>8c6bc714-34a9-4b82-914e-50b1377a2da4</vt:lpwstr>
  </property>
</Properties>
</file>