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39"/>
  </p:notesMasterIdLst>
  <p:handoutMasterIdLst>
    <p:handoutMasterId r:id="rId40"/>
  </p:handoutMasterIdLst>
  <p:sldIdLst>
    <p:sldId id="468" r:id="rId3"/>
    <p:sldId id="550" r:id="rId4"/>
    <p:sldId id="501" r:id="rId5"/>
    <p:sldId id="523" r:id="rId6"/>
    <p:sldId id="500" r:id="rId7"/>
    <p:sldId id="506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46" r:id="rId31"/>
    <p:sldId id="551" r:id="rId32"/>
    <p:sldId id="547" r:id="rId33"/>
    <p:sldId id="548" r:id="rId34"/>
    <p:sldId id="549" r:id="rId35"/>
    <p:sldId id="552" r:id="rId36"/>
    <p:sldId id="553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4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83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95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0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93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33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5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526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28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075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7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9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3" r:id="rId11"/>
    <p:sldLayoutId id="2147483704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40705" y="2572781"/>
            <a:ext cx="9616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Teclado Virtual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402FFB-B5C8-3B1A-0D55-DB55F2911D83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87163-C9D9-CE80-52AE-F973DEDBE933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7266C-9A1F-89AB-3456-2990D5A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9440"/>
            <a:ext cx="4991100" cy="3860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611907A-23FE-23A5-825E-86E4D0D8A6BE}"/>
              </a:ext>
            </a:extLst>
          </p:cNvPr>
          <p:cNvSpPr/>
          <p:nvPr/>
        </p:nvSpPr>
        <p:spPr>
          <a:xfrm>
            <a:off x="1182116" y="326773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7586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2B9ACE-97E7-19B7-0699-BB97B1CDF82E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AFEA7C-82C5-B378-AE88-A4215B673050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DBFEB1F-58CB-46F3-8B6C-A7DB0139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3090"/>
            <a:ext cx="5016500" cy="38735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59FD7-EED0-2BA3-6149-5B4FA8390836}"/>
              </a:ext>
            </a:extLst>
          </p:cNvPr>
          <p:cNvSpPr/>
          <p:nvPr/>
        </p:nvSpPr>
        <p:spPr>
          <a:xfrm>
            <a:off x="1162660" y="329329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2364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5BCD21-C916-3988-6FD8-B141B9BFAD0F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1B744D-B213-5B43-FE95-FA81770DAB6D}"/>
              </a:ext>
            </a:extLst>
          </p:cNvPr>
          <p:cNvSpPr txBox="1"/>
          <p:nvPr/>
        </p:nvSpPr>
        <p:spPr>
          <a:xfrm>
            <a:off x="1028655" y="2080881"/>
            <a:ext cx="4991752" cy="354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“Install” para iniciar la instalación.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1867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FE6EED-7EA2-2AD3-0BFC-001992B8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0" y="259878"/>
            <a:ext cx="4077536" cy="314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52230F-B8A8-970B-F827-FBC601A5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40" y="3552291"/>
            <a:ext cx="4077536" cy="31691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A452BF9-0221-8DC8-ED54-6AD65F81585F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89167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Creación de carpetas</a:t>
            </a:r>
          </a:p>
        </p:txBody>
      </p:sp>
    </p:spTree>
    <p:extLst>
      <p:ext uri="{BB962C8B-B14F-4D97-AF65-F5344CB8AC3E}">
        <p14:creationId xmlns:p14="http://schemas.microsoft.com/office/powerpoint/2010/main" val="266462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Imagen 1">
            <a:extLst>
              <a:ext uri="{FF2B5EF4-FFF2-40B4-BE49-F238E27FC236}">
                <a16:creationId xmlns:a16="http://schemas.microsoft.com/office/drawing/2014/main" id="{5381637A-F7E3-3F71-F506-139FB251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5" y="783188"/>
            <a:ext cx="10543258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2" descr="Texto&#10;&#10;Descripción generada automáticamente">
            <a:extLst>
              <a:ext uri="{FF2B5EF4-FFF2-40B4-BE49-F238E27FC236}">
                <a16:creationId xmlns:a16="http://schemas.microsoft.com/office/drawing/2014/main" id="{664CA3EB-AE30-6BF4-BE0B-C3C45C7E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0" y="2774072"/>
            <a:ext cx="9034978" cy="15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F0A7D908-601E-9D3F-154D-3291C8EC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5" y="4934377"/>
            <a:ext cx="8027012" cy="17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7BE4BD9-BD0B-0C4B-2112-9B188BB8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5" y="193229"/>
            <a:ext cx="8226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 En nuestro caso la llamaremos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Contador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09AA25-DB96-D0C7-81CC-120980B2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9246"/>
            <a:ext cx="92697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Dentro de esta, crearemos tres carpetas. Uno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 que se encargaran del dise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 la página;  el segundo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que contengan toda la 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gica e interacci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del aplicativo, y el tercero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es donde meteremos im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EF3F81-3568-882B-DA9E-38F43EF6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8964"/>
            <a:ext cx="8361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:En el buscador de archivos escribimos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cmd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se nos abrir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consola.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9CAF76-E1EA-CCD5-E88C-53758358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8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5BB79C-27B7-B4ED-ED97-A4857947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2" y="142969"/>
            <a:ext cx="49872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4: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Escribimos en la consola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84457C-1B8B-032F-AB72-A384741DC9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0099" y="4171830"/>
            <a:ext cx="41557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5: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abre la carpeta en el visual estudio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31B82B-85B9-5F18-E63A-921545BA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1FBFCB-68F1-7D86-72DF-D9A21951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444" y="3495702"/>
            <a:ext cx="7201251" cy="2494037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DA11189-1A33-D7D7-7BBA-91312C09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" y="714925"/>
            <a:ext cx="7568183" cy="18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7DA9D31-58CD-0EF6-CA43-96A8F6E3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8" y="948255"/>
            <a:ext cx="52723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6: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nuevo archivo en la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 llamado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en este escribimos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html:5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A16FEB-514A-001A-AAEF-28D5B55346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4008" y="4460531"/>
            <a:ext cx="51978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7: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 habr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creado el 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digo base de un archivo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cual podremos empezar a trabaja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C0278-F982-7656-016A-ED6681C8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3246748"/>
            <a:ext cx="6442954" cy="3350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F3ED4A-1D71-76C1-9E08-8BC6BC12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13" y="100274"/>
            <a:ext cx="4689447" cy="3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DB3254A-719A-B717-9432-03208D93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77" y="4836333"/>
            <a:ext cx="676714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0ACD4D1-74DA-2EF3-C43A-172DC0D8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34" y="501605"/>
            <a:ext cx="41342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8: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style.css en la carpeta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9C44CA-C9B9-0D8E-2B70-B5815467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77" y="4136778"/>
            <a:ext cx="66239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9: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style.css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3D6636-C540-D3EC-A63F-76CE7D3E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38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E8607D-EC65-2858-30FD-E3529EF2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96" y="659721"/>
            <a:ext cx="5111682" cy="20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3D8FB4AE-2194-AB70-CD60-8A4BC202E1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67890" y="810424"/>
            <a:ext cx="4231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10: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en la carpeta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llamado app.js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7E8169-10A3-3A8D-9840-86AC9F0D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914" y="4447138"/>
            <a:ext cx="64542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11: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app.js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FB7951A5-6AE1-DC20-175E-1348FA2E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81" y="5204299"/>
            <a:ext cx="5610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ED5832B-DD1B-AB27-D4F4-155121A6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930E61-AC65-F145-AD4B-5A9E012D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80" y="501176"/>
            <a:ext cx="3650786" cy="27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10">
            <a:extLst>
              <a:ext uri="{FF2B5EF4-FFF2-40B4-BE49-F238E27FC236}">
                <a16:creationId xmlns:a16="http://schemas.microsoft.com/office/drawing/2014/main" id="{031284DD-0D83-D125-3330-9B23AFED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4354"/>
            <a:ext cx="3015372" cy="38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13F275-572A-F5FE-FF31-00640912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5" y="4981601"/>
            <a:ext cx="7261957" cy="14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769D45D-F4A4-D856-53CF-F55F6CC5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1" y="1564419"/>
            <a:ext cx="6663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12: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lado derecho encontraremos un apartado de extensiones en el visual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studio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07193B-3E4B-63E0-7786-880D304B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03" y="3933429"/>
            <a:ext cx="571986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13: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extensiones buscamos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la primera opci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y los descargamos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468960-9F3B-FE6B-4751-E19899C5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6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2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18FE2A-A2C6-4624-CC27-E055B1D0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366" y="221459"/>
            <a:ext cx="10515600" cy="112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/>
              <a:t>Contenido</a:t>
            </a:r>
          </a:p>
          <a:p>
            <a:pPr algn="ctr"/>
            <a:r>
              <a:rPr lang="es-ES" sz="3733" b="1" dirty="0"/>
              <a:t>de la presentación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52EE6EB-237A-90E7-C220-38485CF7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29066"/>
              </p:ext>
            </p:extLst>
          </p:nvPr>
        </p:nvGraphicFramePr>
        <p:xfrm>
          <a:off x="1771941" y="2087072"/>
          <a:ext cx="8128000" cy="3413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7044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1966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Introducción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05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Tecnologías requeridas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5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Instalación Visual Studio Code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3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Creación de carpetas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13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</a:t>
                      </a:r>
                      <a:r>
                        <a:rPr lang="es-CO" sz="2400" dirty="0"/>
                        <a:t>structura HTML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2</a:t>
                      </a:r>
                      <a:r>
                        <a:rPr lang="es-CO" sz="2400" b="1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94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JavaScript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2</a:t>
                      </a:r>
                      <a:r>
                        <a:rPr lang="es-CO" sz="2400" b="1" dirty="0"/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811961"/>
                  </a:ext>
                </a:extLst>
              </a:tr>
              <a:tr h="398353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CSS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3</a:t>
                      </a:r>
                      <a:r>
                        <a:rPr lang="es-CO" sz="2400" b="1" dirty="0"/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23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HTML</a:t>
            </a:r>
          </a:p>
        </p:txBody>
      </p:sp>
    </p:spTree>
    <p:extLst>
      <p:ext uri="{BB962C8B-B14F-4D97-AF65-F5344CB8AC3E}">
        <p14:creationId xmlns:p14="http://schemas.microsoft.com/office/powerpoint/2010/main" val="87562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5435A53-BD0B-6D0C-820F-EB32874F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0" y="2838450"/>
            <a:ext cx="56102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87792A4-D32F-29D9-A4F0-4087A455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0826"/>
            <a:ext cx="5610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B12E72C-DCB9-9FC2-74C7-CEDDB493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837003"/>
            <a:ext cx="885038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el id app el cual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input que ser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que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texto y un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teclado.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2F77DF-F3A8-708D-01AA-D6D9257C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3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41965F-8F11-9911-C5A8-59C41904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4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2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JavaScript</a:t>
            </a:r>
          </a:p>
        </p:txBody>
      </p:sp>
    </p:spTree>
    <p:extLst>
      <p:ext uri="{BB962C8B-B14F-4D97-AF65-F5344CB8AC3E}">
        <p14:creationId xmlns:p14="http://schemas.microsoft.com/office/powerpoint/2010/main" val="329294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n 1">
            <a:extLst>
              <a:ext uri="{FF2B5EF4-FFF2-40B4-BE49-F238E27FC236}">
                <a16:creationId xmlns:a16="http://schemas.microsoft.com/office/drawing/2014/main" id="{EFF2F9A0-3293-D78D-3C28-297D7ED3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37" y="376074"/>
            <a:ext cx="2216508" cy="61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ECFBF0-4446-315F-44D5-5DA31F68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17" y="376074"/>
            <a:ext cx="2498348" cy="59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87D57B4-5A68-8D26-D690-A0FE441D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83" y="2410269"/>
            <a:ext cx="56750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15: 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arreglo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disposici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teclas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teclado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arreglo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arreglo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contiene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pareja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caracteres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segundo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obtiene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presionar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subarreglo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teclado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ltima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contiene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tecla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espaciadora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30FF9B-35DE-F757-6BE1-3BAFCDC7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35" y="722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73D30A-9F82-6723-2ABD-41C75F12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35" y="76753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2124196-61B5-DF69-B050-599EA70A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70" y="878341"/>
            <a:ext cx="82379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inicializamos variables y hacemos el llamado de una función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renderKeyboard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Imagen 1">
            <a:extLst>
              <a:ext uri="{FF2B5EF4-FFF2-40B4-BE49-F238E27FC236}">
                <a16:creationId xmlns:a16="http://schemas.microsoft.com/office/drawing/2014/main" id="{9592AD2F-B795-0275-2681-0E50D386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88" y="3004543"/>
            <a:ext cx="9686395" cy="26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5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24D073C-EA48-9A84-A33B-C5905013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52" y="51166"/>
            <a:ext cx="103404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17: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la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renderKeyboard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encargada de mostrar el teclado, inicializamos una constante para el contendor del teclado(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78) y una variable la cual crea un espacio vacío en el teclado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81), ahora la constante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recorre nuestro array con el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dado a que es un array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tridimencional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que usar otro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85 y 87), con los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condiconales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validaremos si el shift, mayus y el espacio están activados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89, 94 y 100) en el caso del espacio se evalúa con el operador ternario si el shift esta activado o si el mayus esta activado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112 a la 121)</a:t>
            </a:r>
            <a:endParaRPr kumimoji="0" lang="es-CO" altLang="es-CO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Imagen 1">
            <a:extLst>
              <a:ext uri="{FF2B5EF4-FFF2-40B4-BE49-F238E27FC236}">
                <a16:creationId xmlns:a16="http://schemas.microsoft.com/office/drawing/2014/main" id="{2D091012-41C8-550A-2860-DC92CCD5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15" y="1215617"/>
            <a:ext cx="9202170" cy="559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B1BFB22-DCD9-DCB3-1829-14BA9840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5" y="15510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825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1" descr="Texto&#10;&#10;Descripción generada automáticamente">
            <a:extLst>
              <a:ext uri="{FF2B5EF4-FFF2-40B4-BE49-F238E27FC236}">
                <a16:creationId xmlns:a16="http://schemas.microsoft.com/office/drawing/2014/main" id="{F6DCB535-D7C0-613F-0438-95A0EA8F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02" y="221335"/>
            <a:ext cx="8658632" cy="31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Picture 1" descr="Texto&#10;&#10;Descripción generada automáticamente">
            <a:extLst>
              <a:ext uri="{FF2B5EF4-FFF2-40B4-BE49-F238E27FC236}">
                <a16:creationId xmlns:a16="http://schemas.microsoft.com/office/drawing/2014/main" id="{13672B84-2481-0AFC-40E0-F661A057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" y="4868923"/>
            <a:ext cx="11021961" cy="163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2967B73-8451-BBCE-5611-3C5C6540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E4547C-00F1-2349-3410-0B58468A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6BB5F3-8229-B24E-A378-6388E397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33" y="3621947"/>
            <a:ext cx="113922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18: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con el método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128) agregamos uno o mas elemento al final de un array en cambio con el método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unshift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130)agregamos uno o mas elemento al comienzo del array, en este caso agregamos a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elementos el de la posición 0 al final y el de la posición 1 al comienzo.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61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1">
            <a:extLst>
              <a:ext uri="{FF2B5EF4-FFF2-40B4-BE49-F238E27FC236}">
                <a16:creationId xmlns:a16="http://schemas.microsoft.com/office/drawing/2014/main" id="{EE86EC26-A7A0-C02D-36D6-E04FCFEB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67" y="174626"/>
            <a:ext cx="7475273" cy="26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09B56A-D416-4DF8-F699-FC69732B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979" y="3714749"/>
            <a:ext cx="5610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CD289BB-9B28-8EBA-873C-68C99DC3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93" y="2951578"/>
            <a:ext cx="468105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variable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htmlLayers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mapea el array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lo conecta en una sola cadena 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139 a la 145), el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keyboardContainer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asegura que el contenedor este limpio borrando lo que hay dentro, se crea un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itera sobre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htmlLayers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así agregar varios 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contenga la clase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cuales contendrán las teclas del teclado.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44B114-A6F0-0881-1C49-FACAFF44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58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1">
            <a:extLst>
              <a:ext uri="{FF2B5EF4-FFF2-40B4-BE49-F238E27FC236}">
                <a16:creationId xmlns:a16="http://schemas.microsoft.com/office/drawing/2014/main" id="{BE32336F-33AF-193F-2AC3-626E3055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30" y="1556928"/>
            <a:ext cx="8175153" cy="51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A54D604-517D-EF7A-1456-EC5EE1E7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237"/>
            <a:ext cx="104526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20: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selecciona todos los elementos HTML con la clase "key" y les 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el evento "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156 y 158) se eval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el contenido de key si este es igual a shift o mayus se cambia el estado de las variables 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164 a  171), si es esta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vacio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porque representa el espacio por ende agrega un espacio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 no es ninguno de los anteriores se agrega el valor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si shift esta activado se desactiva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0DC110-404E-21B1-E416-C24D877E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70B082-144C-7D02-FB67-CC65A646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98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78D916-05A9-1ED3-40DF-EA4536CD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41" y="0"/>
            <a:ext cx="8092115" cy="3337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1543A2-6C63-37BC-B8F2-4EF2E01F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796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4337" name="Imagen 1" descr="Texto&#10;&#10;Descripción generada automáticamente">
            <a:extLst>
              <a:ext uri="{FF2B5EF4-FFF2-40B4-BE49-F238E27FC236}">
                <a16:creationId xmlns:a16="http://schemas.microsoft.com/office/drawing/2014/main" id="{03E2440A-96FB-2B40-8837-7BB82CD7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6" y="4358861"/>
            <a:ext cx="8503303" cy="23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CAD094-C766-BA92-614B-3AFFB501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" y="3378905"/>
            <a:ext cx="120068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21: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selecciona el input y se le itera con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205), se le 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 un evento cada que tenga el foco de atención y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establece en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e.target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que significa que ahora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contiene una referencia al elemento input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4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991258" y="2014149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Introducción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3282C4-790E-0340-E2F6-BAB53134EE99}"/>
              </a:ext>
            </a:extLst>
          </p:cNvPr>
          <p:cNvSpPr txBox="1"/>
          <p:nvPr/>
        </p:nvSpPr>
        <p:spPr>
          <a:xfrm>
            <a:off x="1357666" y="2986391"/>
            <a:ext cx="95544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En esta presentación se desarrolla un proyecto para entender mejor la lógica de programación del lenguaje JavaScript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CSS</a:t>
            </a:r>
          </a:p>
        </p:txBody>
      </p:sp>
    </p:spTree>
    <p:extLst>
      <p:ext uri="{BB962C8B-B14F-4D97-AF65-F5344CB8AC3E}">
        <p14:creationId xmlns:p14="http://schemas.microsoft.com/office/powerpoint/2010/main" val="331588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BD744412-9EFF-624C-1D82-F1C4C5892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26"/>
          <a:stretch/>
        </p:blipFill>
        <p:spPr>
          <a:xfrm>
            <a:off x="678527" y="167253"/>
            <a:ext cx="5612130" cy="14773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3339D8-D349-AA22-B583-8EA06F90C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44" y="2782264"/>
            <a:ext cx="601970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22: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define que se mostrar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como una caja flexible con varias teclas.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Estos elementos parecen representar las capas de teclas en el teclado virtual.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Estos elementos representan las teclas individuales del teclado virtual</a:t>
            </a:r>
            <a:b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definen propiedades como el color de fondo,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color del texto,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borde,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radio del borde,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alineaci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vertical y horizontal del contenido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 el cursor que se muestra cuando se pasa sobre la tecla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1" name="Imagen 1">
            <a:extLst>
              <a:ext uri="{FF2B5EF4-FFF2-40B4-BE49-F238E27FC236}">
                <a16:creationId xmlns:a16="http://schemas.microsoft.com/office/drawing/2014/main" id="{7D3C885C-BBCC-4F1C-1836-BE73DBBD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93" y="1756553"/>
            <a:ext cx="4627563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4447A3-D417-9A18-1C87-D426D66C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7" y="2157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45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EBF9AE4-62A7-BCE9-084A-3995F0D8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51" y="2310305"/>
            <a:ext cx="51843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23: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ahora modifica el estilo de las diferentes teclas que tenemos, en el id key-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empty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 la propiedad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justify-content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cual define como el navegador distribuye el espacio entre objetos en un contenedor y la propiedad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cual permite modificar el comportamiento de un elemento HTML, cambi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ndolo al que le indiquemos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5" name="Imagen 1">
            <a:extLst>
              <a:ext uri="{FF2B5EF4-FFF2-40B4-BE49-F238E27FC236}">
                <a16:creationId xmlns:a16="http://schemas.microsoft.com/office/drawing/2014/main" id="{B3E50E46-C31D-6232-C4F4-DBC916E9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8090"/>
            <a:ext cx="4534968" cy="57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1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n 1">
            <a:extLst>
              <a:ext uri="{FF2B5EF4-FFF2-40B4-BE49-F238E27FC236}">
                <a16:creationId xmlns:a16="http://schemas.microsoft.com/office/drawing/2014/main" id="{531CFD34-500D-DC73-7B8A-6DA588EA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82" y="2529674"/>
            <a:ext cx="5065489" cy="41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Imagen 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16A3ADD-3743-FE81-A2C8-9633FAEA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17" y="2877780"/>
            <a:ext cx="5611813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00F83A6-7F5C-A28B-9164-A8005271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98" y="661552"/>
            <a:ext cx="96456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24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en el key usamos el método hover que cuando pasamos el mouse por encima de una tecla esta cambia de tonalidad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48646F-2EBA-A1EA-8A66-4750FC69B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4" y="4930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2E588F-F153-13FC-CE27-EBE6DCBE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4" y="53880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27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07F9-412D-C0E6-F2B5-030719A3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13455"/>
            <a:ext cx="10515600" cy="1325563"/>
          </a:xfrm>
        </p:spPr>
        <p:txBody>
          <a:bodyPr>
            <a:normAutofit/>
          </a:bodyPr>
          <a:lstStyle/>
          <a:p>
            <a:r>
              <a:rPr lang="es-ES" sz="8000" dirty="0">
                <a:solidFill>
                  <a:schemeClr val="bg1"/>
                </a:solidFill>
              </a:rPr>
              <a:t>Referencias</a:t>
            </a:r>
            <a:endParaRPr lang="es-CO" sz="80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B18E6-ACF7-B1AA-D2A8-59DD1362E34A}"/>
              </a:ext>
            </a:extLst>
          </p:cNvPr>
          <p:cNvSpPr txBox="1"/>
          <p:nvPr/>
        </p:nvSpPr>
        <p:spPr>
          <a:xfrm>
            <a:off x="1075908" y="1762570"/>
            <a:ext cx="98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https://www.youtube.com/watch?v=YfaiDc585Eo&amp;t=11084s&amp;ab_channel=VidaMRR-Programacionweb</a:t>
            </a:r>
          </a:p>
        </p:txBody>
      </p:sp>
    </p:spTree>
    <p:extLst>
      <p:ext uri="{BB962C8B-B14F-4D97-AF65-F5344CB8AC3E}">
        <p14:creationId xmlns:p14="http://schemas.microsoft.com/office/powerpoint/2010/main" val="2081364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BEBE65-68F7-5BFF-D1DF-D079B7BFC86B}"/>
              </a:ext>
            </a:extLst>
          </p:cNvPr>
          <p:cNvSpPr txBox="1"/>
          <p:nvPr/>
        </p:nvSpPr>
        <p:spPr>
          <a:xfrm>
            <a:off x="6430459" y="764408"/>
            <a:ext cx="4129968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Equipo</a:t>
            </a:r>
          </a:p>
          <a:p>
            <a:pPr algn="r"/>
            <a:r>
              <a:rPr lang="es-ES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CDMC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648E91-E024-EE49-28C7-6997DC52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53453"/>
              </p:ext>
            </p:extLst>
          </p:nvPr>
        </p:nvGraphicFramePr>
        <p:xfrm>
          <a:off x="1996580" y="2092091"/>
          <a:ext cx="8644540" cy="326136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21176"/>
                  </a:srgbClr>
                </a:solidFill>
                <a:tableStyleId>{16D9F66E-5EB9-4882-86FB-DCBF35E3C3E4}</a:tableStyleId>
              </a:tblPr>
              <a:tblGrid>
                <a:gridCol w="4322270">
                  <a:extLst>
                    <a:ext uri="{9D8B030D-6E8A-4147-A177-3AD203B41FA5}">
                      <a16:colId xmlns:a16="http://schemas.microsoft.com/office/drawing/2014/main" val="2577988464"/>
                    </a:ext>
                  </a:extLst>
                </a:gridCol>
                <a:gridCol w="4322270">
                  <a:extLst>
                    <a:ext uri="{9D8B030D-6E8A-4147-A177-3AD203B41FA5}">
                      <a16:colId xmlns:a16="http://schemas.microsoft.com/office/drawing/2014/main" val="1549263082"/>
                    </a:ext>
                  </a:extLst>
                </a:gridCol>
              </a:tblGrid>
              <a:tr h="401608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5772140"/>
                  </a:ext>
                </a:extLst>
              </a:tr>
              <a:tr h="401608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Coordinación</a:t>
                      </a: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04665880"/>
                  </a:ext>
                </a:extLst>
              </a:tr>
              <a:tr h="702814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Asesores Temáticos</a:t>
                      </a: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algn="ctr"/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Margarita Álvarez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84543929"/>
                  </a:ext>
                </a:extLst>
              </a:tr>
              <a:tr h="401608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46175981"/>
                  </a:ext>
                </a:extLst>
              </a:tr>
              <a:tr h="401608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Desarrollador</a:t>
                      </a: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46151857"/>
                  </a:ext>
                </a:extLst>
              </a:tr>
              <a:tr h="376507">
                <a:tc gridSpan="2"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          </a:r>
                      <a:endParaRPr lang="es-CO" sz="11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9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515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896E61-EF9D-46AB-2BDA-0915948DB514}"/>
              </a:ext>
            </a:extLst>
          </p:cNvPr>
          <p:cNvSpPr txBox="1"/>
          <p:nvPr/>
        </p:nvSpPr>
        <p:spPr>
          <a:xfrm>
            <a:off x="3322154" y="1633704"/>
            <a:ext cx="5579763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2C2146-BF6F-F2EA-F66E-60B2C89CFA43}"/>
              </a:ext>
            </a:extLst>
          </p:cNvPr>
          <p:cNvSpPr txBox="1"/>
          <p:nvPr/>
        </p:nvSpPr>
        <p:spPr>
          <a:xfrm>
            <a:off x="1682885" y="2793124"/>
            <a:ext cx="868679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C1F5CF-9334-CAE2-A821-B984C908038F}"/>
              </a:ext>
            </a:extLst>
          </p:cNvPr>
          <p:cNvSpPr/>
          <p:nvPr/>
        </p:nvSpPr>
        <p:spPr>
          <a:xfrm>
            <a:off x="3448660" y="2182934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5418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9BAD2-7A16-7D6E-0FAE-13C88D654696}"/>
              </a:ext>
            </a:extLst>
          </p:cNvPr>
          <p:cNvSpPr txBox="1"/>
          <p:nvPr/>
        </p:nvSpPr>
        <p:spPr>
          <a:xfrm>
            <a:off x="950067" y="1955259"/>
            <a:ext cx="102918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FFFF"/>
                </a:solidFill>
              </a:rPr>
              <a:t>Proceso de instalación del editor de texto </a:t>
            </a:r>
          </a:p>
        </p:txBody>
      </p:sp>
    </p:spTree>
    <p:extLst>
      <p:ext uri="{BB962C8B-B14F-4D97-AF65-F5344CB8AC3E}">
        <p14:creationId xmlns:p14="http://schemas.microsoft.com/office/powerpoint/2010/main" val="17970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DF194-3E4F-0C38-A32A-EBE160756D40}"/>
              </a:ext>
            </a:extLst>
          </p:cNvPr>
          <p:cNvSpPr txBox="1"/>
          <p:nvPr/>
        </p:nvSpPr>
        <p:spPr>
          <a:xfrm>
            <a:off x="571455" y="1665606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1A3BE-8031-96C0-2DD0-E9C0A2A09DF2}"/>
              </a:ext>
            </a:extLst>
          </p:cNvPr>
          <p:cNvSpPr txBox="1"/>
          <p:nvPr/>
        </p:nvSpPr>
        <p:spPr>
          <a:xfrm>
            <a:off x="571455" y="3427971"/>
            <a:ext cx="4991752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Code” y seleccionamos donde dice “Download”.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0F6F61-72AE-D2F6-4525-DAC7B9B5F426}"/>
              </a:ext>
            </a:extLst>
          </p:cNvPr>
          <p:cNvSpPr/>
          <p:nvPr/>
        </p:nvSpPr>
        <p:spPr>
          <a:xfrm>
            <a:off x="841647" y="3174307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9563E70-F46F-3270-223C-01A3D4C67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8" r="35871"/>
          <a:stretch/>
        </p:blipFill>
        <p:spPr bwMode="auto">
          <a:xfrm>
            <a:off x="6907346" y="15394"/>
            <a:ext cx="5311533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20E92-B09A-764B-4373-56405CB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617" y="5769583"/>
            <a:ext cx="811391" cy="79058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1399240-079E-F65C-A796-7C3B475B0E82}"/>
              </a:ext>
            </a:extLst>
          </p:cNvPr>
          <p:cNvCxnSpPr>
            <a:cxnSpLocks/>
          </p:cNvCxnSpPr>
          <p:nvPr/>
        </p:nvCxnSpPr>
        <p:spPr>
          <a:xfrm flipH="1">
            <a:off x="10233061" y="2760243"/>
            <a:ext cx="1273996" cy="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645EDB-5274-6C43-9029-E48942C57DEB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463E9E-E65E-9F16-2CF3-137CEBD69683}"/>
              </a:ext>
            </a:extLst>
          </p:cNvPr>
          <p:cNvSpPr txBox="1"/>
          <p:nvPr/>
        </p:nvSpPr>
        <p:spPr>
          <a:xfrm>
            <a:off x="1028655" y="2080880"/>
            <a:ext cx="4991752" cy="69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53D1BC-2C30-F702-6321-7784FF896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42" r="2648"/>
          <a:stretch/>
        </p:blipFill>
        <p:spPr>
          <a:xfrm>
            <a:off x="4787603" y="2697699"/>
            <a:ext cx="7051620" cy="384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4E8D0B5-9A96-F1AF-872E-9B57DCBDED1C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0230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89CBC6-BFAE-8741-CBBA-5C04F8FA73A2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302F7-36DE-FEBA-E454-2062842373F6}"/>
              </a:ext>
            </a:extLst>
          </p:cNvPr>
          <p:cNvSpPr txBox="1"/>
          <p:nvPr/>
        </p:nvSpPr>
        <p:spPr>
          <a:xfrm>
            <a:off x="1028655" y="2080881"/>
            <a:ext cx="4991752" cy="32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B93C4A-548E-B763-FDA2-56E2B0475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87"/>
          <a:stretch/>
        </p:blipFill>
        <p:spPr bwMode="auto">
          <a:xfrm>
            <a:off x="6808871" y="1918953"/>
            <a:ext cx="3232408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00A678-114E-3330-FD67-5F15DBEC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62" y="3057258"/>
            <a:ext cx="4544023" cy="348222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6E8DD1-E4FB-9515-4C6B-57921FC9E038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0706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ABE15E-30A8-B0ED-3A2E-08AFA66345EF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12159-A831-E6C3-4B5C-1E526940735C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75622-1C70-2861-76CB-11AF4944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57" y="1630390"/>
            <a:ext cx="5054600" cy="38989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8D0DB38-D108-0E3D-A4BE-6CE5E049E333}"/>
              </a:ext>
            </a:extLst>
          </p:cNvPr>
          <p:cNvSpPr/>
          <p:nvPr/>
        </p:nvSpPr>
        <p:spPr>
          <a:xfrm>
            <a:off x="1172388" y="3278160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53791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1356</Words>
  <Application>Microsoft Office PowerPoint</Application>
  <PresentationFormat>Panorámica</PresentationFormat>
  <Paragraphs>92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Calibir</vt:lpstr>
      <vt:lpstr>Calibri</vt:lpstr>
      <vt:lpstr>Calibri Light</vt:lpstr>
      <vt:lpstr>Work Sans</vt:lpstr>
      <vt:lpstr>Work Sans Medium</vt:lpstr>
      <vt:lpstr>Tema de Office</vt:lpstr>
      <vt:lpstr>2_Tema de Office</vt:lpstr>
      <vt:lpstr>Presentación de PowerPoint</vt:lpstr>
      <vt:lpstr>Contenido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andres godoy</cp:lastModifiedBy>
  <cp:revision>43</cp:revision>
  <dcterms:created xsi:type="dcterms:W3CDTF">2020-10-01T23:51:28Z</dcterms:created>
  <dcterms:modified xsi:type="dcterms:W3CDTF">2023-09-04T02:23:58Z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