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91" r:id="rId2"/>
  </p:sldMasterIdLst>
  <p:notesMasterIdLst>
    <p:notesMasterId r:id="rId49"/>
  </p:notesMasterIdLst>
  <p:handoutMasterIdLst>
    <p:handoutMasterId r:id="rId50"/>
  </p:handoutMasterIdLst>
  <p:sldIdLst>
    <p:sldId id="468" r:id="rId3"/>
    <p:sldId id="565" r:id="rId4"/>
    <p:sldId id="501" r:id="rId5"/>
    <p:sldId id="523" r:id="rId6"/>
    <p:sldId id="500" r:id="rId7"/>
    <p:sldId id="506" r:id="rId8"/>
    <p:sldId id="524" r:id="rId9"/>
    <p:sldId id="525" r:id="rId10"/>
    <p:sldId id="526" r:id="rId11"/>
    <p:sldId id="527" r:id="rId12"/>
    <p:sldId id="528" r:id="rId13"/>
    <p:sldId id="529" r:id="rId14"/>
    <p:sldId id="530" r:id="rId15"/>
    <p:sldId id="531" r:id="rId16"/>
    <p:sldId id="550" r:id="rId17"/>
    <p:sldId id="532" r:id="rId18"/>
    <p:sldId id="533" r:id="rId19"/>
    <p:sldId id="534" r:id="rId20"/>
    <p:sldId id="535" r:id="rId21"/>
    <p:sldId id="536" r:id="rId22"/>
    <p:sldId id="537" r:id="rId23"/>
    <p:sldId id="538" r:id="rId24"/>
    <p:sldId id="539" r:id="rId25"/>
    <p:sldId id="540" r:id="rId26"/>
    <p:sldId id="541" r:id="rId27"/>
    <p:sldId id="542" r:id="rId28"/>
    <p:sldId id="543" r:id="rId29"/>
    <p:sldId id="551" r:id="rId30"/>
    <p:sldId id="544" r:id="rId31"/>
    <p:sldId id="545" r:id="rId32"/>
    <p:sldId id="546" r:id="rId33"/>
    <p:sldId id="547" r:id="rId34"/>
    <p:sldId id="552" r:id="rId35"/>
    <p:sldId id="553" r:id="rId36"/>
    <p:sldId id="554" r:id="rId37"/>
    <p:sldId id="555" r:id="rId38"/>
    <p:sldId id="556" r:id="rId39"/>
    <p:sldId id="557" r:id="rId40"/>
    <p:sldId id="558" r:id="rId41"/>
    <p:sldId id="559" r:id="rId42"/>
    <p:sldId id="560" r:id="rId43"/>
    <p:sldId id="561" r:id="rId44"/>
    <p:sldId id="562" r:id="rId45"/>
    <p:sldId id="264" r:id="rId46"/>
    <p:sldId id="563" r:id="rId47"/>
    <p:sldId id="564" r:id="rId4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AA00"/>
    <a:srgbClr val="766363"/>
    <a:srgbClr val="FFF5EA"/>
    <a:srgbClr val="00324D"/>
    <a:srgbClr val="FF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619122-7FE4-4E72-BDE0-336DDF4EC912}" v="485" dt="2023-09-10T04:36:10.326"/>
  </p1510:revLst>
</p1510:revInfo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AF606853-7671-496A-8E4F-DF71F8EC918B}" styleName="Estilo oscuro 1 - Énfasis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04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342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53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microsoft.com/office/2015/10/relationships/revisionInfo" Target="revisionInfo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s godoy" userId="6e5dd6807d0a7b3c" providerId="LiveId" clId="{FF619122-7FE4-4E72-BDE0-336DDF4EC912}"/>
    <pc:docChg chg="undo custSel addSld delSld modSld">
      <pc:chgData name="andres godoy" userId="6e5dd6807d0a7b3c" providerId="LiveId" clId="{FF619122-7FE4-4E72-BDE0-336DDF4EC912}" dt="2023-09-10T04:37:35.682" v="951" actId="20577"/>
      <pc:docMkLst>
        <pc:docMk/>
      </pc:docMkLst>
      <pc:sldChg chg="modSp mod">
        <pc:chgData name="andres godoy" userId="6e5dd6807d0a7b3c" providerId="LiveId" clId="{FF619122-7FE4-4E72-BDE0-336DDF4EC912}" dt="2023-09-10T03:57:43.320" v="29" actId="403"/>
        <pc:sldMkLst>
          <pc:docMk/>
          <pc:sldMk cId="3079616696" sldId="468"/>
        </pc:sldMkLst>
        <pc:spChg chg="mod">
          <ac:chgData name="andres godoy" userId="6e5dd6807d0a7b3c" providerId="LiveId" clId="{FF619122-7FE4-4E72-BDE0-336DDF4EC912}" dt="2023-09-10T03:57:43.320" v="29" actId="403"/>
          <ac:spMkLst>
            <pc:docMk/>
            <pc:sldMk cId="3079616696" sldId="468"/>
            <ac:spMk id="7" creationId="{00000000-0000-0000-0000-000000000000}"/>
          </ac:spMkLst>
        </pc:spChg>
      </pc:sldChg>
      <pc:sldChg chg="modSp mod">
        <pc:chgData name="andres godoy" userId="6e5dd6807d0a7b3c" providerId="LiveId" clId="{FF619122-7FE4-4E72-BDE0-336DDF4EC912}" dt="2023-09-10T03:58:05.223" v="80" actId="20577"/>
        <pc:sldMkLst>
          <pc:docMk/>
          <pc:sldMk cId="1500403096" sldId="501"/>
        </pc:sldMkLst>
        <pc:spChg chg="mod">
          <ac:chgData name="andres godoy" userId="6e5dd6807d0a7b3c" providerId="LiveId" clId="{FF619122-7FE4-4E72-BDE0-336DDF4EC912}" dt="2023-09-10T03:58:05.223" v="80" actId="20577"/>
          <ac:spMkLst>
            <pc:docMk/>
            <pc:sldMk cId="1500403096" sldId="501"/>
            <ac:spMk id="3" creationId="{DA3282C4-790E-0340-E2F6-BAB53134EE99}"/>
          </ac:spMkLst>
        </pc:spChg>
      </pc:sldChg>
      <pc:sldChg chg="del">
        <pc:chgData name="andres godoy" userId="6e5dd6807d0a7b3c" providerId="LiveId" clId="{FF619122-7FE4-4E72-BDE0-336DDF4EC912}" dt="2023-09-10T04:13:31.824" v="425" actId="47"/>
        <pc:sldMkLst>
          <pc:docMk/>
          <pc:sldMk cId="3533667431" sldId="509"/>
        </pc:sldMkLst>
      </pc:sldChg>
      <pc:sldChg chg="del">
        <pc:chgData name="andres godoy" userId="6e5dd6807d0a7b3c" providerId="LiveId" clId="{FF619122-7FE4-4E72-BDE0-336DDF4EC912}" dt="2023-09-10T04:13:30.444" v="424" actId="47"/>
        <pc:sldMkLst>
          <pc:docMk/>
          <pc:sldMk cId="4014905059" sldId="511"/>
        </pc:sldMkLst>
      </pc:sldChg>
      <pc:sldChg chg="addSp delSp modSp mod">
        <pc:chgData name="andres godoy" userId="6e5dd6807d0a7b3c" providerId="LiveId" clId="{FF619122-7FE4-4E72-BDE0-336DDF4EC912}" dt="2023-09-10T03:59:31.938" v="116" actId="1076"/>
        <pc:sldMkLst>
          <pc:docMk/>
          <pc:sldMk cId="1180287486" sldId="531"/>
        </pc:sldMkLst>
        <pc:spChg chg="mod">
          <ac:chgData name="andres godoy" userId="6e5dd6807d0a7b3c" providerId="LiveId" clId="{FF619122-7FE4-4E72-BDE0-336DDF4EC912}" dt="2023-09-10T03:59:25.197" v="113" actId="20577"/>
          <ac:spMkLst>
            <pc:docMk/>
            <pc:sldMk cId="1180287486" sldId="531"/>
            <ac:spMk id="2" creationId="{57BE4BD9-BD0B-0C4B-2112-9B188BB8BE9F}"/>
          </ac:spMkLst>
        </pc:spChg>
        <pc:spChg chg="mod">
          <ac:chgData name="andres godoy" userId="6e5dd6807d0a7b3c" providerId="LiveId" clId="{FF619122-7FE4-4E72-BDE0-336DDF4EC912}" dt="2023-09-10T03:59:30.032" v="115" actId="1076"/>
          <ac:spMkLst>
            <pc:docMk/>
            <pc:sldMk cId="1180287486" sldId="531"/>
            <ac:spMk id="3" creationId="{6A09AA25-DB96-D0C7-81CC-120980B2ECB4}"/>
          </ac:spMkLst>
        </pc:spChg>
        <pc:spChg chg="del mod">
          <ac:chgData name="andres godoy" userId="6e5dd6807d0a7b3c" providerId="LiveId" clId="{FF619122-7FE4-4E72-BDE0-336DDF4EC912}" dt="2023-09-10T03:58:54.475" v="101" actId="478"/>
          <ac:spMkLst>
            <pc:docMk/>
            <pc:sldMk cId="1180287486" sldId="531"/>
            <ac:spMk id="4" creationId="{14EF3F81-3568-882B-DA9E-38F43EF6C691}"/>
          </ac:spMkLst>
        </pc:spChg>
        <pc:picChg chg="add mod">
          <ac:chgData name="andres godoy" userId="6e5dd6807d0a7b3c" providerId="LiveId" clId="{FF619122-7FE4-4E72-BDE0-336DDF4EC912}" dt="2023-09-10T03:59:28.102" v="114" actId="1076"/>
          <ac:picMkLst>
            <pc:docMk/>
            <pc:sldMk cId="1180287486" sldId="531"/>
            <ac:picMk id="6" creationId="{C66DFF8A-B427-E307-DCAF-A0C6983BE1EF}"/>
          </ac:picMkLst>
        </pc:picChg>
        <pc:picChg chg="del">
          <ac:chgData name="andres godoy" userId="6e5dd6807d0a7b3c" providerId="LiveId" clId="{FF619122-7FE4-4E72-BDE0-336DDF4EC912}" dt="2023-09-10T03:58:53.362" v="99" actId="478"/>
          <ac:picMkLst>
            <pc:docMk/>
            <pc:sldMk cId="1180287486" sldId="531"/>
            <ac:picMk id="1025" creationId="{F0A7D908-601E-9D3F-154D-3291C8EC1178}"/>
          </ac:picMkLst>
        </pc:picChg>
        <pc:picChg chg="mod">
          <ac:chgData name="andres godoy" userId="6e5dd6807d0a7b3c" providerId="LiveId" clId="{FF619122-7FE4-4E72-BDE0-336DDF4EC912}" dt="2023-09-10T03:59:31.938" v="116" actId="1076"/>
          <ac:picMkLst>
            <pc:docMk/>
            <pc:sldMk cId="1180287486" sldId="531"/>
            <ac:picMk id="1026" creationId="{664CA3EB-AE30-6BF4-BE0B-C3C45C7EA06B}"/>
          </ac:picMkLst>
        </pc:picChg>
        <pc:picChg chg="del">
          <ac:chgData name="andres godoy" userId="6e5dd6807d0a7b3c" providerId="LiveId" clId="{FF619122-7FE4-4E72-BDE0-336DDF4EC912}" dt="2023-09-10T03:58:22.169" v="96" actId="478"/>
          <ac:picMkLst>
            <pc:docMk/>
            <pc:sldMk cId="1180287486" sldId="531"/>
            <ac:picMk id="1027" creationId="{5381637A-F7E3-3F71-F506-139FB2511A3F}"/>
          </ac:picMkLst>
        </pc:picChg>
      </pc:sldChg>
      <pc:sldChg chg="modSp">
        <pc:chgData name="andres godoy" userId="6e5dd6807d0a7b3c" providerId="LiveId" clId="{FF619122-7FE4-4E72-BDE0-336DDF4EC912}" dt="2023-09-10T04:00:41.041" v="142" actId="123"/>
        <pc:sldMkLst>
          <pc:docMk/>
          <pc:sldMk cId="2688177156" sldId="533"/>
        </pc:sldMkLst>
        <pc:spChg chg="mod">
          <ac:chgData name="andres godoy" userId="6e5dd6807d0a7b3c" providerId="LiveId" clId="{FF619122-7FE4-4E72-BDE0-336DDF4EC912}" dt="2023-09-10T04:00:38.864" v="141" actId="123"/>
          <ac:spMkLst>
            <pc:docMk/>
            <pc:sldMk cId="2688177156" sldId="533"/>
            <ac:spMk id="2" creationId="{37DA9D31-58CD-0EF6-CA43-96A8F6E3A75A}"/>
          </ac:spMkLst>
        </pc:spChg>
        <pc:spChg chg="mod">
          <ac:chgData name="andres godoy" userId="6e5dd6807d0a7b3c" providerId="LiveId" clId="{FF619122-7FE4-4E72-BDE0-336DDF4EC912}" dt="2023-09-10T04:00:41.041" v="142" actId="123"/>
          <ac:spMkLst>
            <pc:docMk/>
            <pc:sldMk cId="2688177156" sldId="533"/>
            <ac:spMk id="3" creationId="{35A16FEB-514A-001A-AAEF-28D5B5534664}"/>
          </ac:spMkLst>
        </pc:spChg>
      </pc:sldChg>
      <pc:sldChg chg="modSp mod">
        <pc:chgData name="andres godoy" userId="6e5dd6807d0a7b3c" providerId="LiveId" clId="{FF619122-7FE4-4E72-BDE0-336DDF4EC912}" dt="2023-09-10T04:01:04.519" v="152" actId="1076"/>
        <pc:sldMkLst>
          <pc:docMk/>
          <pc:sldMk cId="2458744707" sldId="534"/>
        </pc:sldMkLst>
        <pc:spChg chg="mod">
          <ac:chgData name="andres godoy" userId="6e5dd6807d0a7b3c" providerId="LiveId" clId="{FF619122-7FE4-4E72-BDE0-336DDF4EC912}" dt="2023-09-10T04:01:02.914" v="151" actId="1076"/>
          <ac:spMkLst>
            <pc:docMk/>
            <pc:sldMk cId="2458744707" sldId="534"/>
            <ac:spMk id="2" creationId="{90ACD4D1-74DA-2EF3-C43A-172DC0D8425B}"/>
          </ac:spMkLst>
        </pc:spChg>
        <pc:spChg chg="mod">
          <ac:chgData name="andres godoy" userId="6e5dd6807d0a7b3c" providerId="LiveId" clId="{FF619122-7FE4-4E72-BDE0-336DDF4EC912}" dt="2023-09-10T04:01:04.519" v="152" actId="1076"/>
          <ac:spMkLst>
            <pc:docMk/>
            <pc:sldMk cId="2458744707" sldId="534"/>
            <ac:spMk id="3" creationId="{B89C44CA-C9B9-0D8E-2B70-B581546783F1}"/>
          </ac:spMkLst>
        </pc:spChg>
        <pc:picChg chg="mod">
          <ac:chgData name="andres godoy" userId="6e5dd6807d0a7b3c" providerId="LiveId" clId="{FF619122-7FE4-4E72-BDE0-336DDF4EC912}" dt="2023-09-10T04:00:49.956" v="144" actId="1076"/>
          <ac:picMkLst>
            <pc:docMk/>
            <pc:sldMk cId="2458744707" sldId="534"/>
            <ac:picMk id="6" creationId="{06E8607D-EC65-2858-30FD-E3529EF2EA47}"/>
          </ac:picMkLst>
        </pc:picChg>
        <pc:picChg chg="mod">
          <ac:chgData name="andres godoy" userId="6e5dd6807d0a7b3c" providerId="LiveId" clId="{FF619122-7FE4-4E72-BDE0-336DDF4EC912}" dt="2023-09-10T04:01:00.184" v="150" actId="1076"/>
          <ac:picMkLst>
            <pc:docMk/>
            <pc:sldMk cId="2458744707" sldId="534"/>
            <ac:picMk id="4098" creationId="{CDB3254A-719A-B717-9432-03208D937164}"/>
          </ac:picMkLst>
        </pc:picChg>
      </pc:sldChg>
      <pc:sldChg chg="modSp">
        <pc:chgData name="andres godoy" userId="6e5dd6807d0a7b3c" providerId="LiveId" clId="{FF619122-7FE4-4E72-BDE0-336DDF4EC912}" dt="2023-09-10T04:01:34.042" v="160" actId="1076"/>
        <pc:sldMkLst>
          <pc:docMk/>
          <pc:sldMk cId="2794224485" sldId="535"/>
        </pc:sldMkLst>
        <pc:spChg chg="mod">
          <ac:chgData name="andres godoy" userId="6e5dd6807d0a7b3c" providerId="LiveId" clId="{FF619122-7FE4-4E72-BDE0-336DDF4EC912}" dt="2023-09-10T04:01:34.042" v="160" actId="1076"/>
          <ac:spMkLst>
            <pc:docMk/>
            <pc:sldMk cId="2794224485" sldId="535"/>
            <ac:spMk id="3" creationId="{3D8FB4AE-2194-AB70-CD60-8A4BC202E175}"/>
          </ac:spMkLst>
        </pc:spChg>
        <pc:spChg chg="mod">
          <ac:chgData name="andres godoy" userId="6e5dd6807d0a7b3c" providerId="LiveId" clId="{FF619122-7FE4-4E72-BDE0-336DDF4EC912}" dt="2023-09-10T04:01:28.225" v="158" actId="123"/>
          <ac:spMkLst>
            <pc:docMk/>
            <pc:sldMk cId="2794224485" sldId="535"/>
            <ac:spMk id="4" creationId="{067E8169-10A3-3A8D-9840-86AC9F0D0B6E}"/>
          </ac:spMkLst>
        </pc:spChg>
        <pc:picChg chg="mod">
          <ac:chgData name="andres godoy" userId="6e5dd6807d0a7b3c" providerId="LiveId" clId="{FF619122-7FE4-4E72-BDE0-336DDF4EC912}" dt="2023-09-10T04:01:16.391" v="155" actId="1076"/>
          <ac:picMkLst>
            <pc:docMk/>
            <pc:sldMk cId="2794224485" sldId="535"/>
            <ac:picMk id="5121" creationId="{FB7951A5-6AE1-DC20-175E-1348FA2E0B39}"/>
          </ac:picMkLst>
        </pc:picChg>
      </pc:sldChg>
      <pc:sldChg chg="modSp">
        <pc:chgData name="andres godoy" userId="6e5dd6807d0a7b3c" providerId="LiveId" clId="{FF619122-7FE4-4E72-BDE0-336DDF4EC912}" dt="2023-09-10T04:01:46.279" v="162" actId="123"/>
        <pc:sldMkLst>
          <pc:docMk/>
          <pc:sldMk cId="2465299480" sldId="536"/>
        </pc:sldMkLst>
        <pc:spChg chg="mod">
          <ac:chgData name="andres godoy" userId="6e5dd6807d0a7b3c" providerId="LiveId" clId="{FF619122-7FE4-4E72-BDE0-336DDF4EC912}" dt="2023-09-10T04:01:44.202" v="161" actId="123"/>
          <ac:spMkLst>
            <pc:docMk/>
            <pc:sldMk cId="2465299480" sldId="536"/>
            <ac:spMk id="2" creationId="{D769D45D-F4A4-D856-53CF-F55F6CC5091F}"/>
          </ac:spMkLst>
        </pc:spChg>
        <pc:spChg chg="mod">
          <ac:chgData name="andres godoy" userId="6e5dd6807d0a7b3c" providerId="LiveId" clId="{FF619122-7FE4-4E72-BDE0-336DDF4EC912}" dt="2023-09-10T04:01:46.279" v="162" actId="123"/>
          <ac:spMkLst>
            <pc:docMk/>
            <pc:sldMk cId="2465299480" sldId="536"/>
            <ac:spMk id="3" creationId="{0E07193B-3E4B-63E0-7786-880D304B7EC4}"/>
          </ac:spMkLst>
        </pc:spChg>
      </pc:sldChg>
      <pc:sldChg chg="modSp">
        <pc:chgData name="andres godoy" userId="6e5dd6807d0a7b3c" providerId="LiveId" clId="{FF619122-7FE4-4E72-BDE0-336DDF4EC912}" dt="2023-09-10T04:01:56.830" v="163" actId="123"/>
        <pc:sldMkLst>
          <pc:docMk/>
          <pc:sldMk cId="2861229841" sldId="538"/>
        </pc:sldMkLst>
        <pc:spChg chg="mod">
          <ac:chgData name="andres godoy" userId="6e5dd6807d0a7b3c" providerId="LiveId" clId="{FF619122-7FE4-4E72-BDE0-336DDF4EC912}" dt="2023-09-10T04:01:56.830" v="163" actId="123"/>
          <ac:spMkLst>
            <pc:docMk/>
            <pc:sldMk cId="2861229841" sldId="538"/>
            <ac:spMk id="2" creationId="{5B12E72C-DCB9-9FC2-74C7-CEDDB4932111}"/>
          </ac:spMkLst>
        </pc:spChg>
      </pc:sldChg>
      <pc:sldChg chg="modSp mod">
        <pc:chgData name="andres godoy" userId="6e5dd6807d0a7b3c" providerId="LiveId" clId="{FF619122-7FE4-4E72-BDE0-336DDF4EC912}" dt="2023-09-10T04:02:25.296" v="165" actId="1076"/>
        <pc:sldMkLst>
          <pc:docMk/>
          <pc:sldMk cId="642912286" sldId="540"/>
        </pc:sldMkLst>
        <pc:spChg chg="mod">
          <ac:chgData name="andres godoy" userId="6e5dd6807d0a7b3c" providerId="LiveId" clId="{FF619122-7FE4-4E72-BDE0-336DDF4EC912}" dt="2023-09-10T04:02:25.296" v="165" actId="1076"/>
          <ac:spMkLst>
            <pc:docMk/>
            <pc:sldMk cId="642912286" sldId="540"/>
            <ac:spMk id="2" creationId="{787D57B4-5A68-8D26-D690-A0FE441D2FC0}"/>
          </ac:spMkLst>
        </pc:spChg>
      </pc:sldChg>
      <pc:sldChg chg="modSp mod">
        <pc:chgData name="andres godoy" userId="6e5dd6807d0a7b3c" providerId="LiveId" clId="{FF619122-7FE4-4E72-BDE0-336DDF4EC912}" dt="2023-09-10T04:06:04.080" v="264" actId="1076"/>
        <pc:sldMkLst>
          <pc:docMk/>
          <pc:sldMk cId="3602456987" sldId="541"/>
        </pc:sldMkLst>
        <pc:spChg chg="mod">
          <ac:chgData name="andres godoy" userId="6e5dd6807d0a7b3c" providerId="LiveId" clId="{FF619122-7FE4-4E72-BDE0-336DDF4EC912}" dt="2023-09-10T04:06:00.368" v="263" actId="14100"/>
          <ac:spMkLst>
            <pc:docMk/>
            <pc:sldMk cId="3602456987" sldId="541"/>
            <ac:spMk id="2" creationId="{92124196-61B5-DF69-B050-599EA70AF6B6}"/>
          </ac:spMkLst>
        </pc:spChg>
        <pc:picChg chg="mod">
          <ac:chgData name="andres godoy" userId="6e5dd6807d0a7b3c" providerId="LiveId" clId="{FF619122-7FE4-4E72-BDE0-336DDF4EC912}" dt="2023-09-10T04:06:04.080" v="264" actId="1076"/>
          <ac:picMkLst>
            <pc:docMk/>
            <pc:sldMk cId="3602456987" sldId="541"/>
            <ac:picMk id="9217" creationId="{9592AD2F-B795-0275-2681-0E50D386DC0F}"/>
          </ac:picMkLst>
        </pc:picChg>
      </pc:sldChg>
      <pc:sldChg chg="addSp delSp modSp mod">
        <pc:chgData name="andres godoy" userId="6e5dd6807d0a7b3c" providerId="LiveId" clId="{FF619122-7FE4-4E72-BDE0-336DDF4EC912}" dt="2023-09-10T04:05:55.201" v="261" actId="14100"/>
        <pc:sldMkLst>
          <pc:docMk/>
          <pc:sldMk cId="3268258637" sldId="542"/>
        </pc:sldMkLst>
        <pc:spChg chg="del mod">
          <ac:chgData name="andres godoy" userId="6e5dd6807d0a7b3c" providerId="LiveId" clId="{FF619122-7FE4-4E72-BDE0-336DDF4EC912}" dt="2023-09-10T04:03:09.316" v="182" actId="478"/>
          <ac:spMkLst>
            <pc:docMk/>
            <pc:sldMk cId="3268258637" sldId="542"/>
            <ac:spMk id="2" creationId="{424D073C-EA48-9A84-A33B-C5905013D756}"/>
          </ac:spMkLst>
        </pc:spChg>
        <pc:spChg chg="add mod">
          <ac:chgData name="andres godoy" userId="6e5dd6807d0a7b3c" providerId="LiveId" clId="{FF619122-7FE4-4E72-BDE0-336DDF4EC912}" dt="2023-09-10T04:05:55.201" v="261" actId="14100"/>
          <ac:spMkLst>
            <pc:docMk/>
            <pc:sldMk cId="3268258637" sldId="542"/>
            <ac:spMk id="4" creationId="{AC70EF5F-9FF7-FB49-08F0-E815BB20224F}"/>
          </ac:spMkLst>
        </pc:spChg>
        <pc:spChg chg="add mod">
          <ac:chgData name="andres godoy" userId="6e5dd6807d0a7b3c" providerId="LiveId" clId="{FF619122-7FE4-4E72-BDE0-336DDF4EC912}" dt="2023-09-10T04:05:52.295" v="260" actId="14100"/>
          <ac:spMkLst>
            <pc:docMk/>
            <pc:sldMk cId="3268258637" sldId="542"/>
            <ac:spMk id="5" creationId="{6FBDF619-0241-DA0C-ED18-5F33EF1A2D9C}"/>
          </ac:spMkLst>
        </pc:spChg>
        <pc:spChg chg="add mod">
          <ac:chgData name="andres godoy" userId="6e5dd6807d0a7b3c" providerId="LiveId" clId="{FF619122-7FE4-4E72-BDE0-336DDF4EC912}" dt="2023-09-10T04:04:08.340" v="219" actId="1076"/>
          <ac:spMkLst>
            <pc:docMk/>
            <pc:sldMk cId="3268258637" sldId="542"/>
            <ac:spMk id="6" creationId="{B74D9357-EE1B-35CA-D66F-B6C0F3B81C2E}"/>
          </ac:spMkLst>
        </pc:spChg>
        <pc:picChg chg="add mod">
          <ac:chgData name="andres godoy" userId="6e5dd6807d0a7b3c" providerId="LiveId" clId="{FF619122-7FE4-4E72-BDE0-336DDF4EC912}" dt="2023-09-10T04:04:40.848" v="232" actId="1076"/>
          <ac:picMkLst>
            <pc:docMk/>
            <pc:sldMk cId="3268258637" sldId="542"/>
            <ac:picMk id="2049" creationId="{81AEACA3-1D62-CE33-DD71-84CA957A7710}"/>
          </ac:picMkLst>
        </pc:picChg>
        <pc:picChg chg="add mod">
          <ac:chgData name="andres godoy" userId="6e5dd6807d0a7b3c" providerId="LiveId" clId="{FF619122-7FE4-4E72-BDE0-336DDF4EC912}" dt="2023-09-10T04:04:43.955" v="233" actId="1076"/>
          <ac:picMkLst>
            <pc:docMk/>
            <pc:sldMk cId="3268258637" sldId="542"/>
            <ac:picMk id="2051" creationId="{EC551178-734B-EE17-F63E-831711E4C0F8}"/>
          </ac:picMkLst>
        </pc:picChg>
        <pc:picChg chg="del">
          <ac:chgData name="andres godoy" userId="6e5dd6807d0a7b3c" providerId="LiveId" clId="{FF619122-7FE4-4E72-BDE0-336DDF4EC912}" dt="2023-09-10T04:03:09.707" v="183" actId="478"/>
          <ac:picMkLst>
            <pc:docMk/>
            <pc:sldMk cId="3268258637" sldId="542"/>
            <ac:picMk id="10241" creationId="{2D091012-41C8-550A-2860-DC92CCD5DF8E}"/>
          </ac:picMkLst>
        </pc:picChg>
      </pc:sldChg>
      <pc:sldChg chg="addSp delSp modSp mod">
        <pc:chgData name="andres godoy" userId="6e5dd6807d0a7b3c" providerId="LiveId" clId="{FF619122-7FE4-4E72-BDE0-336DDF4EC912}" dt="2023-09-10T04:06:56.834" v="278" actId="1076"/>
        <pc:sldMkLst>
          <pc:docMk/>
          <pc:sldMk cId="1262461036" sldId="543"/>
        </pc:sldMkLst>
        <pc:spChg chg="del mod">
          <ac:chgData name="andres godoy" userId="6e5dd6807d0a7b3c" providerId="LiveId" clId="{FF619122-7FE4-4E72-BDE0-336DDF4EC912}" dt="2023-09-10T04:04:55.676" v="241" actId="478"/>
          <ac:spMkLst>
            <pc:docMk/>
            <pc:sldMk cId="1262461036" sldId="543"/>
            <ac:spMk id="4" creationId="{FD6BB5F3-8229-B24E-A378-6388E3974919}"/>
          </ac:spMkLst>
        </pc:spChg>
        <pc:spChg chg="add mod">
          <ac:chgData name="andres godoy" userId="6e5dd6807d0a7b3c" providerId="LiveId" clId="{FF619122-7FE4-4E72-BDE0-336DDF4EC912}" dt="2023-09-10T04:06:56.834" v="278" actId="1076"/>
          <ac:spMkLst>
            <pc:docMk/>
            <pc:sldMk cId="1262461036" sldId="543"/>
            <ac:spMk id="5" creationId="{5F0022B7-163E-F521-F70C-4B7F4FE6BAE3}"/>
          </ac:spMkLst>
        </pc:spChg>
        <pc:spChg chg="add del mod">
          <ac:chgData name="andres godoy" userId="6e5dd6807d0a7b3c" providerId="LiveId" clId="{FF619122-7FE4-4E72-BDE0-336DDF4EC912}" dt="2023-09-10T04:06:53.523" v="276" actId="478"/>
          <ac:spMkLst>
            <pc:docMk/>
            <pc:sldMk cId="1262461036" sldId="543"/>
            <ac:spMk id="6" creationId="{1130306D-14C3-5131-1D6F-CEA53E824C64}"/>
          </ac:spMkLst>
        </pc:spChg>
        <pc:spChg chg="add mod">
          <ac:chgData name="andres godoy" userId="6e5dd6807d0a7b3c" providerId="LiveId" clId="{FF619122-7FE4-4E72-BDE0-336DDF4EC912}" dt="2023-09-10T04:06:19.843" v="268" actId="1076"/>
          <ac:spMkLst>
            <pc:docMk/>
            <pc:sldMk cId="1262461036" sldId="543"/>
            <ac:spMk id="7" creationId="{104AE69B-54F3-F57A-0E83-07A1CAB33E1E}"/>
          </ac:spMkLst>
        </pc:spChg>
        <pc:picChg chg="add mod">
          <ac:chgData name="andres godoy" userId="6e5dd6807d0a7b3c" providerId="LiveId" clId="{FF619122-7FE4-4E72-BDE0-336DDF4EC912}" dt="2023-09-10T04:06:55.217" v="277" actId="1076"/>
          <ac:picMkLst>
            <pc:docMk/>
            <pc:sldMk cId="1262461036" sldId="543"/>
            <ac:picMk id="3073" creationId="{93CBF76B-A858-0562-2246-FBA024CAA63F}"/>
          </ac:picMkLst>
        </pc:picChg>
        <pc:picChg chg="add del mod">
          <ac:chgData name="andres godoy" userId="6e5dd6807d0a7b3c" providerId="LiveId" clId="{FF619122-7FE4-4E72-BDE0-336DDF4EC912}" dt="2023-09-10T04:06:52.158" v="275" actId="478"/>
          <ac:picMkLst>
            <pc:docMk/>
            <pc:sldMk cId="1262461036" sldId="543"/>
            <ac:picMk id="3075" creationId="{78406CEC-FA36-0ADD-6C37-C8D69D59E71B}"/>
          </ac:picMkLst>
        </pc:picChg>
        <pc:picChg chg="del">
          <ac:chgData name="andres godoy" userId="6e5dd6807d0a7b3c" providerId="LiveId" clId="{FF619122-7FE4-4E72-BDE0-336DDF4EC912}" dt="2023-09-10T04:04:54.430" v="239" actId="478"/>
          <ac:picMkLst>
            <pc:docMk/>
            <pc:sldMk cId="1262461036" sldId="543"/>
            <ac:picMk id="11265" creationId="{13672B84-2481-0AFC-40E0-F661A057FC19}"/>
          </ac:picMkLst>
        </pc:picChg>
        <pc:picChg chg="del">
          <ac:chgData name="andres godoy" userId="6e5dd6807d0a7b3c" providerId="LiveId" clId="{FF619122-7FE4-4E72-BDE0-336DDF4EC912}" dt="2023-09-10T04:04:52.710" v="238" actId="478"/>
          <ac:picMkLst>
            <pc:docMk/>
            <pc:sldMk cId="1262461036" sldId="543"/>
            <ac:picMk id="11266" creationId="{F6DCB535-D7C0-613F-0438-95A0EA8F1225}"/>
          </ac:picMkLst>
        </pc:picChg>
      </pc:sldChg>
      <pc:sldChg chg="addSp delSp modSp mod">
        <pc:chgData name="andres godoy" userId="6e5dd6807d0a7b3c" providerId="LiveId" clId="{FF619122-7FE4-4E72-BDE0-336DDF4EC912}" dt="2023-09-10T04:08:46.941" v="321" actId="33524"/>
        <pc:sldMkLst>
          <pc:docMk/>
          <pc:sldMk cId="480586571" sldId="544"/>
        </pc:sldMkLst>
        <pc:spChg chg="del">
          <ac:chgData name="andres godoy" userId="6e5dd6807d0a7b3c" providerId="LiveId" clId="{FF619122-7FE4-4E72-BDE0-336DDF4EC912}" dt="2023-09-10T04:08:11.174" v="298" actId="478"/>
          <ac:spMkLst>
            <pc:docMk/>
            <pc:sldMk cId="480586571" sldId="544"/>
            <ac:spMk id="2" creationId="{FCD289BB-9B28-8EBA-873C-68C99DC3E064}"/>
          </ac:spMkLst>
        </pc:spChg>
        <pc:spChg chg="add mod">
          <ac:chgData name="andres godoy" userId="6e5dd6807d0a7b3c" providerId="LiveId" clId="{FF619122-7FE4-4E72-BDE0-336DDF4EC912}" dt="2023-09-10T04:08:46.941" v="321" actId="33524"/>
          <ac:spMkLst>
            <pc:docMk/>
            <pc:sldMk cId="480586571" sldId="544"/>
            <ac:spMk id="4" creationId="{9EFB988A-B6B8-D5E9-F5BF-D14E14620D0B}"/>
          </ac:spMkLst>
        </pc:spChg>
        <pc:spChg chg="add mod">
          <ac:chgData name="andres godoy" userId="6e5dd6807d0a7b3c" providerId="LiveId" clId="{FF619122-7FE4-4E72-BDE0-336DDF4EC912}" dt="2023-09-10T04:08:13.232" v="301"/>
          <ac:spMkLst>
            <pc:docMk/>
            <pc:sldMk cId="480586571" sldId="544"/>
            <ac:spMk id="5" creationId="{54FEDACA-DA97-51E0-E832-FF7340106476}"/>
          </ac:spMkLst>
        </pc:spChg>
        <pc:picChg chg="add mod">
          <ac:chgData name="andres godoy" userId="6e5dd6807d0a7b3c" providerId="LiveId" clId="{FF619122-7FE4-4E72-BDE0-336DDF4EC912}" dt="2023-09-10T04:08:38.195" v="319" actId="1076"/>
          <ac:picMkLst>
            <pc:docMk/>
            <pc:sldMk cId="480586571" sldId="544"/>
            <ac:picMk id="5121" creationId="{B23E8FED-FE91-816B-22B5-F824F59288E3}"/>
          </ac:picMkLst>
        </pc:picChg>
        <pc:picChg chg="del">
          <ac:chgData name="andres godoy" userId="6e5dd6807d0a7b3c" providerId="LiveId" clId="{FF619122-7FE4-4E72-BDE0-336DDF4EC912}" dt="2023-09-10T04:08:11.979" v="300" actId="478"/>
          <ac:picMkLst>
            <pc:docMk/>
            <pc:sldMk cId="480586571" sldId="544"/>
            <ac:picMk id="12289" creationId="{1B09B56A-D416-4DF8-F699-FC69732B3120}"/>
          </ac:picMkLst>
        </pc:picChg>
        <pc:picChg chg="del">
          <ac:chgData name="andres godoy" userId="6e5dd6807d0a7b3c" providerId="LiveId" clId="{FF619122-7FE4-4E72-BDE0-336DDF4EC912}" dt="2023-09-10T04:08:11.580" v="299" actId="478"/>
          <ac:picMkLst>
            <pc:docMk/>
            <pc:sldMk cId="480586571" sldId="544"/>
            <ac:picMk id="12290" creationId="{EE86EC26-A7A0-C02D-36D6-E04FCFEB5D48}"/>
          </ac:picMkLst>
        </pc:picChg>
      </pc:sldChg>
      <pc:sldChg chg="addSp delSp modSp mod">
        <pc:chgData name="andres godoy" userId="6e5dd6807d0a7b3c" providerId="LiveId" clId="{FF619122-7FE4-4E72-BDE0-336DDF4EC912}" dt="2023-09-10T04:11:56.162" v="392" actId="1076"/>
        <pc:sldMkLst>
          <pc:docMk/>
          <pc:sldMk cId="1820984167" sldId="545"/>
        </pc:sldMkLst>
        <pc:spChg chg="del mod">
          <ac:chgData name="andres godoy" userId="6e5dd6807d0a7b3c" providerId="LiveId" clId="{FF619122-7FE4-4E72-BDE0-336DDF4EC912}" dt="2023-09-10T04:09:12.291" v="323" actId="478"/>
          <ac:spMkLst>
            <pc:docMk/>
            <pc:sldMk cId="1820984167" sldId="545"/>
            <ac:spMk id="2" creationId="{4A54D604-517D-EF7A-1456-EC5EE1E70AC9}"/>
          </ac:spMkLst>
        </pc:spChg>
        <pc:spChg chg="mod">
          <ac:chgData name="andres godoy" userId="6e5dd6807d0a7b3c" providerId="LiveId" clId="{FF619122-7FE4-4E72-BDE0-336DDF4EC912}" dt="2023-09-10T04:09:15.313" v="326" actId="1076"/>
          <ac:spMkLst>
            <pc:docMk/>
            <pc:sldMk cId="1820984167" sldId="545"/>
            <ac:spMk id="4" creationId="{8A70B082-144C-7D02-FB67-CC65A646C2B5}"/>
          </ac:spMkLst>
        </pc:spChg>
        <pc:spChg chg="add mod">
          <ac:chgData name="andres godoy" userId="6e5dd6807d0a7b3c" providerId="LiveId" clId="{FF619122-7FE4-4E72-BDE0-336DDF4EC912}" dt="2023-09-10T04:10:42.146" v="361" actId="1076"/>
          <ac:spMkLst>
            <pc:docMk/>
            <pc:sldMk cId="1820984167" sldId="545"/>
            <ac:spMk id="5" creationId="{281F842A-4E52-39AF-BE26-226170DDA3D6}"/>
          </ac:spMkLst>
        </pc:spChg>
        <pc:spChg chg="add mod">
          <ac:chgData name="andres godoy" userId="6e5dd6807d0a7b3c" providerId="LiveId" clId="{FF619122-7FE4-4E72-BDE0-336DDF4EC912}" dt="2023-09-10T04:09:15.313" v="326" actId="1076"/>
          <ac:spMkLst>
            <pc:docMk/>
            <pc:sldMk cId="1820984167" sldId="545"/>
            <ac:spMk id="6" creationId="{FA9D80DF-F8E1-A485-558D-420B6F48EDCB}"/>
          </ac:spMkLst>
        </pc:spChg>
        <pc:spChg chg="add mod">
          <ac:chgData name="andres godoy" userId="6e5dd6807d0a7b3c" providerId="LiveId" clId="{FF619122-7FE4-4E72-BDE0-336DDF4EC912}" dt="2023-09-10T04:11:53.027" v="391" actId="1076"/>
          <ac:spMkLst>
            <pc:docMk/>
            <pc:sldMk cId="1820984167" sldId="545"/>
            <ac:spMk id="7" creationId="{13B36951-7463-F102-583C-33716F9AFC47}"/>
          </ac:spMkLst>
        </pc:spChg>
        <pc:spChg chg="add mod">
          <ac:chgData name="andres godoy" userId="6e5dd6807d0a7b3c" providerId="LiveId" clId="{FF619122-7FE4-4E72-BDE0-336DDF4EC912}" dt="2023-09-10T04:10:07.221" v="347" actId="1076"/>
          <ac:spMkLst>
            <pc:docMk/>
            <pc:sldMk cId="1820984167" sldId="545"/>
            <ac:spMk id="8" creationId="{C26437FB-A688-6761-77C3-D60F5A02D19E}"/>
          </ac:spMkLst>
        </pc:spChg>
        <pc:picChg chg="add mod">
          <ac:chgData name="andres godoy" userId="6e5dd6807d0a7b3c" providerId="LiveId" clId="{FF619122-7FE4-4E72-BDE0-336DDF4EC912}" dt="2023-09-10T04:11:50.748" v="390" actId="1076"/>
          <ac:picMkLst>
            <pc:docMk/>
            <pc:sldMk cId="1820984167" sldId="545"/>
            <ac:picMk id="6145" creationId="{BAB1E821-AC4E-F825-3DBA-1650E754302A}"/>
          </ac:picMkLst>
        </pc:picChg>
        <pc:picChg chg="add mod">
          <ac:chgData name="andres godoy" userId="6e5dd6807d0a7b3c" providerId="LiveId" clId="{FF619122-7FE4-4E72-BDE0-336DDF4EC912}" dt="2023-09-10T04:11:56.162" v="392" actId="1076"/>
          <ac:picMkLst>
            <pc:docMk/>
            <pc:sldMk cId="1820984167" sldId="545"/>
            <ac:picMk id="6148" creationId="{36EEB748-F8F2-1566-32CA-75896CEF9245}"/>
          </ac:picMkLst>
        </pc:picChg>
        <pc:picChg chg="del">
          <ac:chgData name="andres godoy" userId="6e5dd6807d0a7b3c" providerId="LiveId" clId="{FF619122-7FE4-4E72-BDE0-336DDF4EC912}" dt="2023-09-10T04:09:12.612" v="324" actId="478"/>
          <ac:picMkLst>
            <pc:docMk/>
            <pc:sldMk cId="1820984167" sldId="545"/>
            <ac:picMk id="13314" creationId="{BE32336F-33AF-193F-2AC3-626E30558EE3}"/>
          </ac:picMkLst>
        </pc:picChg>
      </pc:sldChg>
      <pc:sldChg chg="addSp delSp modSp mod">
        <pc:chgData name="andres godoy" userId="6e5dd6807d0a7b3c" providerId="LiveId" clId="{FF619122-7FE4-4E72-BDE0-336DDF4EC912}" dt="2023-09-10T04:11:39.449" v="388" actId="14100"/>
        <pc:sldMkLst>
          <pc:docMk/>
          <pc:sldMk cId="4081949480" sldId="546"/>
        </pc:sldMkLst>
        <pc:spChg chg="del">
          <ac:chgData name="andres godoy" userId="6e5dd6807d0a7b3c" providerId="LiveId" clId="{FF619122-7FE4-4E72-BDE0-336DDF4EC912}" dt="2023-09-10T04:10:54.358" v="364" actId="478"/>
          <ac:spMkLst>
            <pc:docMk/>
            <pc:sldMk cId="4081949480" sldId="546"/>
            <ac:spMk id="4" creationId="{C4CAD094-C766-BA92-614B-3AFFB501F286}"/>
          </ac:spMkLst>
        </pc:spChg>
        <pc:spChg chg="add mod">
          <ac:chgData name="andres godoy" userId="6e5dd6807d0a7b3c" providerId="LiveId" clId="{FF619122-7FE4-4E72-BDE0-336DDF4EC912}" dt="2023-09-10T04:11:39.449" v="388" actId="14100"/>
          <ac:spMkLst>
            <pc:docMk/>
            <pc:sldMk cId="4081949480" sldId="546"/>
            <ac:spMk id="5" creationId="{AE191CA5-62B4-3D7C-7A0A-74F326065088}"/>
          </ac:spMkLst>
        </pc:spChg>
        <pc:spChg chg="add">
          <ac:chgData name="andres godoy" userId="6e5dd6807d0a7b3c" providerId="LiveId" clId="{FF619122-7FE4-4E72-BDE0-336DDF4EC912}" dt="2023-09-10T04:11:00.959" v="365"/>
          <ac:spMkLst>
            <pc:docMk/>
            <pc:sldMk cId="4081949480" sldId="546"/>
            <ac:spMk id="6" creationId="{B0C3E021-F176-77CB-AFA6-E57250BEA841}"/>
          </ac:spMkLst>
        </pc:spChg>
        <pc:picChg chg="del">
          <ac:chgData name="andres godoy" userId="6e5dd6807d0a7b3c" providerId="LiveId" clId="{FF619122-7FE4-4E72-BDE0-336DDF4EC912}" dt="2023-09-10T04:10:52.625" v="362" actId="478"/>
          <ac:picMkLst>
            <pc:docMk/>
            <pc:sldMk cId="4081949480" sldId="546"/>
            <ac:picMk id="2" creationId="{2478D916-05A9-1ED3-40DF-EA4536CD2E23}"/>
          </ac:picMkLst>
        </pc:picChg>
        <pc:picChg chg="add mod">
          <ac:chgData name="andres godoy" userId="6e5dd6807d0a7b3c" providerId="LiveId" clId="{FF619122-7FE4-4E72-BDE0-336DDF4EC912}" dt="2023-09-10T04:11:28.344" v="384" actId="1076"/>
          <ac:picMkLst>
            <pc:docMk/>
            <pc:sldMk cId="4081949480" sldId="546"/>
            <ac:picMk id="7169" creationId="{F3012C0D-ACE0-D09B-453C-9AAB085187E3}"/>
          </ac:picMkLst>
        </pc:picChg>
        <pc:picChg chg="del">
          <ac:chgData name="andres godoy" userId="6e5dd6807d0a7b3c" providerId="LiveId" clId="{FF619122-7FE4-4E72-BDE0-336DDF4EC912}" dt="2023-09-10T04:10:53.470" v="363" actId="478"/>
          <ac:picMkLst>
            <pc:docMk/>
            <pc:sldMk cId="4081949480" sldId="546"/>
            <ac:picMk id="14337" creationId="{03E2440A-96FB-2B40-8837-7BB82CD78718}"/>
          </ac:picMkLst>
        </pc:picChg>
      </pc:sldChg>
      <pc:sldChg chg="addSp delSp modSp mod">
        <pc:chgData name="andres godoy" userId="6e5dd6807d0a7b3c" providerId="LiveId" clId="{FF619122-7FE4-4E72-BDE0-336DDF4EC912}" dt="2023-09-10T04:13:09.116" v="423" actId="14100"/>
        <pc:sldMkLst>
          <pc:docMk/>
          <pc:sldMk cId="3604454159" sldId="547"/>
        </pc:sldMkLst>
        <pc:spChg chg="del mod">
          <ac:chgData name="andres godoy" userId="6e5dd6807d0a7b3c" providerId="LiveId" clId="{FF619122-7FE4-4E72-BDE0-336DDF4EC912}" dt="2023-09-10T04:12:03.678" v="397" actId="478"/>
          <ac:spMkLst>
            <pc:docMk/>
            <pc:sldMk cId="3604454159" sldId="547"/>
            <ac:spMk id="3" creationId="{EA3339D8-D349-AA22-B583-8EA06F90CC17}"/>
          </ac:spMkLst>
        </pc:spChg>
        <pc:spChg chg="add mod">
          <ac:chgData name="andres godoy" userId="6e5dd6807d0a7b3c" providerId="LiveId" clId="{FF619122-7FE4-4E72-BDE0-336DDF4EC912}" dt="2023-09-10T04:12:41.152" v="410" actId="14100"/>
          <ac:spMkLst>
            <pc:docMk/>
            <pc:sldMk cId="3604454159" sldId="547"/>
            <ac:spMk id="5" creationId="{557B4B54-1CCE-D0C8-F3B6-666C612F89DC}"/>
          </ac:spMkLst>
        </pc:spChg>
        <pc:spChg chg="add">
          <ac:chgData name="andres godoy" userId="6e5dd6807d0a7b3c" providerId="LiveId" clId="{FF619122-7FE4-4E72-BDE0-336DDF4EC912}" dt="2023-09-10T04:12:13.632" v="398"/>
          <ac:spMkLst>
            <pc:docMk/>
            <pc:sldMk cId="3604454159" sldId="547"/>
            <ac:spMk id="6" creationId="{8EE24126-A7EE-CE14-E035-E08B44EA91F8}"/>
          </ac:spMkLst>
        </pc:spChg>
        <pc:spChg chg="add mod">
          <ac:chgData name="andres godoy" userId="6e5dd6807d0a7b3c" providerId="LiveId" clId="{FF619122-7FE4-4E72-BDE0-336DDF4EC912}" dt="2023-09-10T04:13:04.941" v="421" actId="14100"/>
          <ac:spMkLst>
            <pc:docMk/>
            <pc:sldMk cId="3604454159" sldId="547"/>
            <ac:spMk id="7" creationId="{60BEFB23-3C9F-0EAD-5C65-AFAF1407511B}"/>
          </ac:spMkLst>
        </pc:spChg>
        <pc:spChg chg="add mod">
          <ac:chgData name="andres godoy" userId="6e5dd6807d0a7b3c" providerId="LiveId" clId="{FF619122-7FE4-4E72-BDE0-336DDF4EC912}" dt="2023-09-10T04:12:53.130" v="414" actId="1076"/>
          <ac:spMkLst>
            <pc:docMk/>
            <pc:sldMk cId="3604454159" sldId="547"/>
            <ac:spMk id="8" creationId="{0BA4F153-EECF-8C5C-397E-7A27EB1DD2DA}"/>
          </ac:spMkLst>
        </pc:spChg>
        <pc:picChg chg="del">
          <ac:chgData name="andres godoy" userId="6e5dd6807d0a7b3c" providerId="LiveId" clId="{FF619122-7FE4-4E72-BDE0-336DDF4EC912}" dt="2023-09-10T04:12:01.548" v="394" actId="478"/>
          <ac:picMkLst>
            <pc:docMk/>
            <pc:sldMk cId="3604454159" sldId="547"/>
            <ac:picMk id="2" creationId="{BD744412-9EFF-624C-1D82-F1C4C5892BC6}"/>
          </ac:picMkLst>
        </pc:picChg>
        <pc:picChg chg="add mod">
          <ac:chgData name="andres godoy" userId="6e5dd6807d0a7b3c" providerId="LiveId" clId="{FF619122-7FE4-4E72-BDE0-336DDF4EC912}" dt="2023-09-10T04:12:43.601" v="411" actId="1076"/>
          <ac:picMkLst>
            <pc:docMk/>
            <pc:sldMk cId="3604454159" sldId="547"/>
            <ac:picMk id="8193" creationId="{03E9D26A-B266-7EEB-CA20-8F323E232419}"/>
          </ac:picMkLst>
        </pc:picChg>
        <pc:picChg chg="add mod">
          <ac:chgData name="andres godoy" userId="6e5dd6807d0a7b3c" providerId="LiveId" clId="{FF619122-7FE4-4E72-BDE0-336DDF4EC912}" dt="2023-09-10T04:13:09.116" v="423" actId="14100"/>
          <ac:picMkLst>
            <pc:docMk/>
            <pc:sldMk cId="3604454159" sldId="547"/>
            <ac:picMk id="8196" creationId="{D76D48CF-60F5-C36B-E639-9F0F1FF4FDE9}"/>
          </ac:picMkLst>
        </pc:picChg>
        <pc:picChg chg="del mod">
          <ac:chgData name="andres godoy" userId="6e5dd6807d0a7b3c" providerId="LiveId" clId="{FF619122-7FE4-4E72-BDE0-336DDF4EC912}" dt="2023-09-10T04:12:01.980" v="396" actId="478"/>
          <ac:picMkLst>
            <pc:docMk/>
            <pc:sldMk cId="3604454159" sldId="547"/>
            <ac:picMk id="15361" creationId="{7D3C885C-BBCC-4F1C-1836-BE73DBBDCCD9}"/>
          </ac:picMkLst>
        </pc:picChg>
      </pc:sldChg>
      <pc:sldChg chg="del">
        <pc:chgData name="andres godoy" userId="6e5dd6807d0a7b3c" providerId="LiveId" clId="{FF619122-7FE4-4E72-BDE0-336DDF4EC912}" dt="2023-09-10T04:17:24.453" v="505" actId="47"/>
        <pc:sldMkLst>
          <pc:docMk/>
          <pc:sldMk cId="788919232" sldId="548"/>
        </pc:sldMkLst>
      </pc:sldChg>
      <pc:sldChg chg="del">
        <pc:chgData name="andres godoy" userId="6e5dd6807d0a7b3c" providerId="LiveId" clId="{FF619122-7FE4-4E72-BDE0-336DDF4EC912}" dt="2023-09-10T04:17:25.251" v="506" actId="47"/>
        <pc:sldMkLst>
          <pc:docMk/>
          <pc:sldMk cId="1108279114" sldId="549"/>
        </pc:sldMkLst>
      </pc:sldChg>
      <pc:sldChg chg="addSp modSp new">
        <pc:chgData name="andres godoy" userId="6e5dd6807d0a7b3c" providerId="LiveId" clId="{FF619122-7FE4-4E72-BDE0-336DDF4EC912}" dt="2023-09-10T04:00:29.024" v="140" actId="1076"/>
        <pc:sldMkLst>
          <pc:docMk/>
          <pc:sldMk cId="3978150766" sldId="550"/>
        </pc:sldMkLst>
        <pc:spChg chg="add mod">
          <ac:chgData name="andres godoy" userId="6e5dd6807d0a7b3c" providerId="LiveId" clId="{FF619122-7FE4-4E72-BDE0-336DDF4EC912}" dt="2023-09-10T04:00:29.024" v="140" actId="1076"/>
          <ac:spMkLst>
            <pc:docMk/>
            <pc:sldMk cId="3978150766" sldId="550"/>
            <ac:spMk id="2" creationId="{DB2932A9-D0EF-818F-DCE8-19F543812F5E}"/>
          </ac:spMkLst>
        </pc:spChg>
        <pc:spChg chg="add">
          <ac:chgData name="andres godoy" userId="6e5dd6807d0a7b3c" providerId="LiveId" clId="{FF619122-7FE4-4E72-BDE0-336DDF4EC912}" dt="2023-09-10T03:59:40.453" v="117"/>
          <ac:spMkLst>
            <pc:docMk/>
            <pc:sldMk cId="3978150766" sldId="550"/>
            <ac:spMk id="3" creationId="{C750FDE4-4642-A916-E2CC-68E9ED25083D}"/>
          </ac:spMkLst>
        </pc:spChg>
        <pc:picChg chg="add mod">
          <ac:chgData name="andres godoy" userId="6e5dd6807d0a7b3c" providerId="LiveId" clId="{FF619122-7FE4-4E72-BDE0-336DDF4EC912}" dt="2023-09-10T04:00:27.552" v="139" actId="1076"/>
          <ac:picMkLst>
            <pc:docMk/>
            <pc:sldMk cId="3978150766" sldId="550"/>
            <ac:picMk id="1025" creationId="{820A7C4F-ABED-0603-B886-EB4315DA1A9F}"/>
          </ac:picMkLst>
        </pc:picChg>
      </pc:sldChg>
      <pc:sldChg chg="addSp modSp new mod">
        <pc:chgData name="andres godoy" userId="6e5dd6807d0a7b3c" providerId="LiveId" clId="{FF619122-7FE4-4E72-BDE0-336DDF4EC912}" dt="2023-09-10T04:07:49.286" v="297" actId="123"/>
        <pc:sldMkLst>
          <pc:docMk/>
          <pc:sldMk cId="971959746" sldId="551"/>
        </pc:sldMkLst>
        <pc:spChg chg="add mod">
          <ac:chgData name="andres godoy" userId="6e5dd6807d0a7b3c" providerId="LiveId" clId="{FF619122-7FE4-4E72-BDE0-336DDF4EC912}" dt="2023-09-10T04:07:49.286" v="297" actId="123"/>
          <ac:spMkLst>
            <pc:docMk/>
            <pc:sldMk cId="971959746" sldId="551"/>
            <ac:spMk id="2" creationId="{CC66C236-8BD1-DDCD-2A40-19BFDB23F156}"/>
          </ac:spMkLst>
        </pc:spChg>
        <pc:spChg chg="add">
          <ac:chgData name="andres godoy" userId="6e5dd6807d0a7b3c" providerId="LiveId" clId="{FF619122-7FE4-4E72-BDE0-336DDF4EC912}" dt="2023-09-10T04:07:05.597" v="280"/>
          <ac:spMkLst>
            <pc:docMk/>
            <pc:sldMk cId="971959746" sldId="551"/>
            <ac:spMk id="3" creationId="{2293B935-D60B-D0AF-A26B-F6036A571EFD}"/>
          </ac:spMkLst>
        </pc:spChg>
        <pc:picChg chg="add mod">
          <ac:chgData name="andres godoy" userId="6e5dd6807d0a7b3c" providerId="LiveId" clId="{FF619122-7FE4-4E72-BDE0-336DDF4EC912}" dt="2023-09-10T04:07:27.922" v="294" actId="1076"/>
          <ac:picMkLst>
            <pc:docMk/>
            <pc:sldMk cId="971959746" sldId="551"/>
            <ac:picMk id="4097" creationId="{49F85666-EAE8-87AB-B116-52F4E852F6CD}"/>
          </ac:picMkLst>
        </pc:picChg>
      </pc:sldChg>
      <pc:sldChg chg="addSp modSp new">
        <pc:chgData name="andres godoy" userId="6e5dd6807d0a7b3c" providerId="LiveId" clId="{FF619122-7FE4-4E72-BDE0-336DDF4EC912}" dt="2023-09-10T04:14:22.790" v="441" actId="1076"/>
        <pc:sldMkLst>
          <pc:docMk/>
          <pc:sldMk cId="954744030" sldId="552"/>
        </pc:sldMkLst>
        <pc:spChg chg="add mod">
          <ac:chgData name="andres godoy" userId="6e5dd6807d0a7b3c" providerId="LiveId" clId="{FF619122-7FE4-4E72-BDE0-336DDF4EC912}" dt="2023-09-10T04:14:22.790" v="441" actId="1076"/>
          <ac:spMkLst>
            <pc:docMk/>
            <pc:sldMk cId="954744030" sldId="552"/>
            <ac:spMk id="2" creationId="{4FA9247E-07B2-22A0-0EAF-E8E8E7AF38CE}"/>
          </ac:spMkLst>
        </pc:spChg>
        <pc:spChg chg="add">
          <ac:chgData name="andres godoy" userId="6e5dd6807d0a7b3c" providerId="LiveId" clId="{FF619122-7FE4-4E72-BDE0-336DDF4EC912}" dt="2023-09-10T04:13:52.215" v="427"/>
          <ac:spMkLst>
            <pc:docMk/>
            <pc:sldMk cId="954744030" sldId="552"/>
            <ac:spMk id="3" creationId="{C6724841-681B-386F-36C2-96157C7702E6}"/>
          </ac:spMkLst>
        </pc:spChg>
        <pc:picChg chg="add mod">
          <ac:chgData name="andres godoy" userId="6e5dd6807d0a7b3c" providerId="LiveId" clId="{FF619122-7FE4-4E72-BDE0-336DDF4EC912}" dt="2023-09-10T04:14:19.302" v="440" actId="1076"/>
          <ac:picMkLst>
            <pc:docMk/>
            <pc:sldMk cId="954744030" sldId="552"/>
            <ac:picMk id="9217" creationId="{20D491D5-F7D0-E1B7-E2E8-D26478759810}"/>
          </ac:picMkLst>
        </pc:picChg>
      </pc:sldChg>
      <pc:sldChg chg="addSp modSp new">
        <pc:chgData name="andres godoy" userId="6e5dd6807d0a7b3c" providerId="LiveId" clId="{FF619122-7FE4-4E72-BDE0-336DDF4EC912}" dt="2023-09-10T04:15:09.061" v="459" actId="1076"/>
        <pc:sldMkLst>
          <pc:docMk/>
          <pc:sldMk cId="1251604836" sldId="553"/>
        </pc:sldMkLst>
        <pc:spChg chg="add">
          <ac:chgData name="andres godoy" userId="6e5dd6807d0a7b3c" providerId="LiveId" clId="{FF619122-7FE4-4E72-BDE0-336DDF4EC912}" dt="2023-09-10T04:14:31.589" v="443"/>
          <ac:spMkLst>
            <pc:docMk/>
            <pc:sldMk cId="1251604836" sldId="553"/>
            <ac:spMk id="2" creationId="{5546A20D-B306-15DD-B981-E07A23CD7FB2}"/>
          </ac:spMkLst>
        </pc:spChg>
        <pc:spChg chg="add mod">
          <ac:chgData name="andres godoy" userId="6e5dd6807d0a7b3c" providerId="LiveId" clId="{FF619122-7FE4-4E72-BDE0-336DDF4EC912}" dt="2023-09-10T04:15:07.842" v="457" actId="14100"/>
          <ac:spMkLst>
            <pc:docMk/>
            <pc:sldMk cId="1251604836" sldId="553"/>
            <ac:spMk id="3" creationId="{B2DE2645-04CE-3B08-5530-69423FFB8CC4}"/>
          </ac:spMkLst>
        </pc:spChg>
        <pc:picChg chg="add mod">
          <ac:chgData name="andres godoy" userId="6e5dd6807d0a7b3c" providerId="LiveId" clId="{FF619122-7FE4-4E72-BDE0-336DDF4EC912}" dt="2023-09-10T04:15:09.061" v="459" actId="1076"/>
          <ac:picMkLst>
            <pc:docMk/>
            <pc:sldMk cId="1251604836" sldId="553"/>
            <ac:picMk id="10241" creationId="{2A10D236-E20C-7B70-62DF-9910BCDD6751}"/>
          </ac:picMkLst>
        </pc:picChg>
      </pc:sldChg>
      <pc:sldChg chg="addSp modSp new mod">
        <pc:chgData name="andres godoy" userId="6e5dd6807d0a7b3c" providerId="LiveId" clId="{FF619122-7FE4-4E72-BDE0-336DDF4EC912}" dt="2023-09-10T04:16:25.955" v="484" actId="1076"/>
        <pc:sldMkLst>
          <pc:docMk/>
          <pc:sldMk cId="2783124609" sldId="554"/>
        </pc:sldMkLst>
        <pc:spChg chg="add mod">
          <ac:chgData name="andres godoy" userId="6e5dd6807d0a7b3c" providerId="LiveId" clId="{FF619122-7FE4-4E72-BDE0-336DDF4EC912}" dt="2023-09-10T04:16:00.562" v="481" actId="20577"/>
          <ac:spMkLst>
            <pc:docMk/>
            <pc:sldMk cId="2783124609" sldId="554"/>
            <ac:spMk id="2" creationId="{D940A915-DBB0-2D35-089D-27C063BBD95B}"/>
          </ac:spMkLst>
        </pc:spChg>
        <pc:spChg chg="add">
          <ac:chgData name="andres godoy" userId="6e5dd6807d0a7b3c" providerId="LiveId" clId="{FF619122-7FE4-4E72-BDE0-336DDF4EC912}" dt="2023-09-10T04:15:21.879" v="461"/>
          <ac:spMkLst>
            <pc:docMk/>
            <pc:sldMk cId="2783124609" sldId="554"/>
            <ac:spMk id="3" creationId="{3941CEAB-0D00-8849-B521-62BA5A594C56}"/>
          </ac:spMkLst>
        </pc:spChg>
        <pc:picChg chg="add mod">
          <ac:chgData name="andres godoy" userId="6e5dd6807d0a7b3c" providerId="LiveId" clId="{FF619122-7FE4-4E72-BDE0-336DDF4EC912}" dt="2023-09-10T04:16:25.955" v="484" actId="1076"/>
          <ac:picMkLst>
            <pc:docMk/>
            <pc:sldMk cId="2783124609" sldId="554"/>
            <ac:picMk id="4" creationId="{1D236FC1-85F9-3798-9390-BE725D75CA92}"/>
          </ac:picMkLst>
        </pc:picChg>
        <pc:picChg chg="add mod">
          <ac:chgData name="andres godoy" userId="6e5dd6807d0a7b3c" providerId="LiveId" clId="{FF619122-7FE4-4E72-BDE0-336DDF4EC912}" dt="2023-09-10T04:16:22.150" v="482" actId="1076"/>
          <ac:picMkLst>
            <pc:docMk/>
            <pc:sldMk cId="2783124609" sldId="554"/>
            <ac:picMk id="11265" creationId="{BE48CE03-0734-68F3-6224-CBCC3569D498}"/>
          </ac:picMkLst>
        </pc:picChg>
      </pc:sldChg>
      <pc:sldChg chg="add del setBg">
        <pc:chgData name="andres godoy" userId="6e5dd6807d0a7b3c" providerId="LiveId" clId="{FF619122-7FE4-4E72-BDE0-336DDF4EC912}" dt="2023-09-10T04:17:03.638" v="488"/>
        <pc:sldMkLst>
          <pc:docMk/>
          <pc:sldMk cId="775232322" sldId="555"/>
        </pc:sldMkLst>
      </pc:sldChg>
      <pc:sldChg chg="modSp add mod">
        <pc:chgData name="andres godoy" userId="6e5dd6807d0a7b3c" providerId="LiveId" clId="{FF619122-7FE4-4E72-BDE0-336DDF4EC912}" dt="2023-09-10T04:17:17.893" v="504" actId="20577"/>
        <pc:sldMkLst>
          <pc:docMk/>
          <pc:sldMk cId="1453665145" sldId="555"/>
        </pc:sldMkLst>
        <pc:spChg chg="mod">
          <ac:chgData name="andres godoy" userId="6e5dd6807d0a7b3c" providerId="LiveId" clId="{FF619122-7FE4-4E72-BDE0-336DDF4EC912}" dt="2023-09-10T04:17:17.893" v="504" actId="20577"/>
          <ac:spMkLst>
            <pc:docMk/>
            <pc:sldMk cId="1453665145" sldId="555"/>
            <ac:spMk id="2" creationId="{068F3326-CB71-1AB7-79F4-14F63147DCA6}"/>
          </ac:spMkLst>
        </pc:spChg>
      </pc:sldChg>
      <pc:sldChg chg="add del">
        <pc:chgData name="andres godoy" userId="6e5dd6807d0a7b3c" providerId="LiveId" clId="{FF619122-7FE4-4E72-BDE0-336DDF4EC912}" dt="2023-09-10T04:17:05.452" v="490"/>
        <pc:sldMkLst>
          <pc:docMk/>
          <pc:sldMk cId="2134005739" sldId="555"/>
        </pc:sldMkLst>
      </pc:sldChg>
      <pc:sldChg chg="add del setBg">
        <pc:chgData name="andres godoy" userId="6e5dd6807d0a7b3c" providerId="LiveId" clId="{FF619122-7FE4-4E72-BDE0-336DDF4EC912}" dt="2023-09-10T04:16:43.656" v="486" actId="47"/>
        <pc:sldMkLst>
          <pc:docMk/>
          <pc:sldMk cId="3169837946" sldId="555"/>
        </pc:sldMkLst>
      </pc:sldChg>
      <pc:sldChg chg="addSp delSp modSp new mod">
        <pc:chgData name="andres godoy" userId="6e5dd6807d0a7b3c" providerId="LiveId" clId="{FF619122-7FE4-4E72-BDE0-336DDF4EC912}" dt="2023-09-10T04:19:09.820" v="542" actId="20577"/>
        <pc:sldMkLst>
          <pc:docMk/>
          <pc:sldMk cId="1860496976" sldId="556"/>
        </pc:sldMkLst>
        <pc:spChg chg="add mod">
          <ac:chgData name="andres godoy" userId="6e5dd6807d0a7b3c" providerId="LiveId" clId="{FF619122-7FE4-4E72-BDE0-336DDF4EC912}" dt="2023-09-10T04:18:55.666" v="535" actId="1076"/>
          <ac:spMkLst>
            <pc:docMk/>
            <pc:sldMk cId="1860496976" sldId="556"/>
            <ac:spMk id="2" creationId="{91422EEE-403E-8C43-5B3A-C1C459EA53F0}"/>
          </ac:spMkLst>
        </pc:spChg>
        <pc:spChg chg="add">
          <ac:chgData name="andres godoy" userId="6e5dd6807d0a7b3c" providerId="LiveId" clId="{FF619122-7FE4-4E72-BDE0-336DDF4EC912}" dt="2023-09-10T04:17:36.392" v="508"/>
          <ac:spMkLst>
            <pc:docMk/>
            <pc:sldMk cId="1860496976" sldId="556"/>
            <ac:spMk id="3" creationId="{07B64024-55AE-168F-ABB9-2096C77791CF}"/>
          </ac:spMkLst>
        </pc:spChg>
        <pc:spChg chg="add del">
          <ac:chgData name="andres godoy" userId="6e5dd6807d0a7b3c" providerId="LiveId" clId="{FF619122-7FE4-4E72-BDE0-336DDF4EC912}" dt="2023-09-10T04:18:21.366" v="521" actId="22"/>
          <ac:spMkLst>
            <pc:docMk/>
            <pc:sldMk cId="1860496976" sldId="556"/>
            <ac:spMk id="5" creationId="{7B69372D-A850-983E-3FE9-D39867C44504}"/>
          </ac:spMkLst>
        </pc:spChg>
        <pc:spChg chg="add mod">
          <ac:chgData name="andres godoy" userId="6e5dd6807d0a7b3c" providerId="LiveId" clId="{FF619122-7FE4-4E72-BDE0-336DDF4EC912}" dt="2023-09-10T04:19:09.820" v="542" actId="20577"/>
          <ac:spMkLst>
            <pc:docMk/>
            <pc:sldMk cId="1860496976" sldId="556"/>
            <ac:spMk id="6" creationId="{2B2819E6-9BE6-6761-FBDB-F3878A2C01FD}"/>
          </ac:spMkLst>
        </pc:spChg>
        <pc:spChg chg="add mod">
          <ac:chgData name="andres godoy" userId="6e5dd6807d0a7b3c" providerId="LiveId" clId="{FF619122-7FE4-4E72-BDE0-336DDF4EC912}" dt="2023-09-10T04:18:28.542" v="523" actId="1076"/>
          <ac:spMkLst>
            <pc:docMk/>
            <pc:sldMk cId="1860496976" sldId="556"/>
            <ac:spMk id="7" creationId="{EB83C199-970F-3963-E835-CC1F2E9C8A50}"/>
          </ac:spMkLst>
        </pc:spChg>
        <pc:picChg chg="add mod">
          <ac:chgData name="andres godoy" userId="6e5dd6807d0a7b3c" providerId="LiveId" clId="{FF619122-7FE4-4E72-BDE0-336DDF4EC912}" dt="2023-09-10T04:19:02.076" v="538" actId="1076"/>
          <ac:picMkLst>
            <pc:docMk/>
            <pc:sldMk cId="1860496976" sldId="556"/>
            <ac:picMk id="12289" creationId="{C457BA70-0D33-76EA-16FE-A67CA73165AB}"/>
          </ac:picMkLst>
        </pc:picChg>
        <pc:picChg chg="add mod">
          <ac:chgData name="andres godoy" userId="6e5dd6807d0a7b3c" providerId="LiveId" clId="{FF619122-7FE4-4E72-BDE0-336DDF4EC912}" dt="2023-09-10T04:18:49.883" v="532" actId="1076"/>
          <ac:picMkLst>
            <pc:docMk/>
            <pc:sldMk cId="1860496976" sldId="556"/>
            <ac:picMk id="12292" creationId="{2E6B9E6A-B8FE-DE07-5115-04232606603F}"/>
          </ac:picMkLst>
        </pc:picChg>
      </pc:sldChg>
      <pc:sldChg chg="addSp modSp new">
        <pc:chgData name="andres godoy" userId="6e5dd6807d0a7b3c" providerId="LiveId" clId="{FF619122-7FE4-4E72-BDE0-336DDF4EC912}" dt="2023-09-10T04:19:53.702" v="563" actId="1076"/>
        <pc:sldMkLst>
          <pc:docMk/>
          <pc:sldMk cId="2841840992" sldId="557"/>
        </pc:sldMkLst>
        <pc:spChg chg="add mod">
          <ac:chgData name="andres godoy" userId="6e5dd6807d0a7b3c" providerId="LiveId" clId="{FF619122-7FE4-4E72-BDE0-336DDF4EC912}" dt="2023-09-10T04:19:53.702" v="563" actId="1076"/>
          <ac:spMkLst>
            <pc:docMk/>
            <pc:sldMk cId="2841840992" sldId="557"/>
            <ac:spMk id="2" creationId="{A779F7EA-DBEA-33C2-6235-C1BC75F518E5}"/>
          </ac:spMkLst>
        </pc:spChg>
        <pc:picChg chg="add mod">
          <ac:chgData name="andres godoy" userId="6e5dd6807d0a7b3c" providerId="LiveId" clId="{FF619122-7FE4-4E72-BDE0-336DDF4EC912}" dt="2023-09-10T04:19:44.961" v="557" actId="1076"/>
          <ac:picMkLst>
            <pc:docMk/>
            <pc:sldMk cId="2841840992" sldId="557"/>
            <ac:picMk id="13313" creationId="{01F21285-89F8-E3DA-91D5-76ABC3E27546}"/>
          </ac:picMkLst>
        </pc:picChg>
        <pc:picChg chg="add mod">
          <ac:chgData name="andres godoy" userId="6e5dd6807d0a7b3c" providerId="LiveId" clId="{FF619122-7FE4-4E72-BDE0-336DDF4EC912}" dt="2023-09-10T04:19:45.786" v="558" actId="1076"/>
          <ac:picMkLst>
            <pc:docMk/>
            <pc:sldMk cId="2841840992" sldId="557"/>
            <ac:picMk id="13314" creationId="{42C2A82E-05F3-67A7-DCEC-BB6873F1B6F0}"/>
          </ac:picMkLst>
        </pc:picChg>
      </pc:sldChg>
      <pc:sldChg chg="addSp modSp new">
        <pc:chgData name="andres godoy" userId="6e5dd6807d0a7b3c" providerId="LiveId" clId="{FF619122-7FE4-4E72-BDE0-336DDF4EC912}" dt="2023-09-10T04:20:37.657" v="580" actId="123"/>
        <pc:sldMkLst>
          <pc:docMk/>
          <pc:sldMk cId="3370602035" sldId="558"/>
        </pc:sldMkLst>
        <pc:spChg chg="add mod">
          <ac:chgData name="andres godoy" userId="6e5dd6807d0a7b3c" providerId="LiveId" clId="{FF619122-7FE4-4E72-BDE0-336DDF4EC912}" dt="2023-09-10T04:20:37.657" v="580" actId="123"/>
          <ac:spMkLst>
            <pc:docMk/>
            <pc:sldMk cId="3370602035" sldId="558"/>
            <ac:spMk id="2" creationId="{3765DF23-4E72-3560-8A74-E35DCA30CA4A}"/>
          </ac:spMkLst>
        </pc:spChg>
        <pc:spChg chg="add">
          <ac:chgData name="andres godoy" userId="6e5dd6807d0a7b3c" providerId="LiveId" clId="{FF619122-7FE4-4E72-BDE0-336DDF4EC912}" dt="2023-09-10T04:20:14.434" v="565"/>
          <ac:spMkLst>
            <pc:docMk/>
            <pc:sldMk cId="3370602035" sldId="558"/>
            <ac:spMk id="3" creationId="{1280892B-DE4B-D694-0792-2C6FF8B84B1B}"/>
          </ac:spMkLst>
        </pc:spChg>
        <pc:picChg chg="add mod">
          <ac:chgData name="andres godoy" userId="6e5dd6807d0a7b3c" providerId="LiveId" clId="{FF619122-7FE4-4E72-BDE0-336DDF4EC912}" dt="2023-09-10T04:20:21.261" v="571" actId="1076"/>
          <ac:picMkLst>
            <pc:docMk/>
            <pc:sldMk cId="3370602035" sldId="558"/>
            <ac:picMk id="14337" creationId="{492CB26A-1965-CB49-B8EB-2C1BB083D6B5}"/>
          </ac:picMkLst>
        </pc:picChg>
        <pc:picChg chg="add mod">
          <ac:chgData name="andres godoy" userId="6e5dd6807d0a7b3c" providerId="LiveId" clId="{FF619122-7FE4-4E72-BDE0-336DDF4EC912}" dt="2023-09-10T04:20:19.206" v="570" actId="1076"/>
          <ac:picMkLst>
            <pc:docMk/>
            <pc:sldMk cId="3370602035" sldId="558"/>
            <ac:picMk id="14338" creationId="{F65D7E4C-C67E-46D0-1580-7C51FEF002E8}"/>
          </ac:picMkLst>
        </pc:picChg>
      </pc:sldChg>
      <pc:sldChg chg="addSp modSp new">
        <pc:chgData name="andres godoy" userId="6e5dd6807d0a7b3c" providerId="LiveId" clId="{FF619122-7FE4-4E72-BDE0-336DDF4EC912}" dt="2023-09-10T04:21:24.087" v="602" actId="1076"/>
        <pc:sldMkLst>
          <pc:docMk/>
          <pc:sldMk cId="30535722" sldId="559"/>
        </pc:sldMkLst>
        <pc:spChg chg="add mod">
          <ac:chgData name="andres godoy" userId="6e5dd6807d0a7b3c" providerId="LiveId" clId="{FF619122-7FE4-4E72-BDE0-336DDF4EC912}" dt="2023-09-10T04:21:22.215" v="601" actId="1076"/>
          <ac:spMkLst>
            <pc:docMk/>
            <pc:sldMk cId="30535722" sldId="559"/>
            <ac:spMk id="2" creationId="{3E716470-1D6F-47A5-1F1A-462AE46BE779}"/>
          </ac:spMkLst>
        </pc:spChg>
        <pc:spChg chg="add">
          <ac:chgData name="andres godoy" userId="6e5dd6807d0a7b3c" providerId="LiveId" clId="{FF619122-7FE4-4E72-BDE0-336DDF4EC912}" dt="2023-09-10T04:20:57.808" v="582"/>
          <ac:spMkLst>
            <pc:docMk/>
            <pc:sldMk cId="30535722" sldId="559"/>
            <ac:spMk id="3" creationId="{875598D8-F23F-3075-EDA1-9197E693256E}"/>
          </ac:spMkLst>
        </pc:spChg>
        <pc:spChg chg="add">
          <ac:chgData name="andres godoy" userId="6e5dd6807d0a7b3c" providerId="LiveId" clId="{FF619122-7FE4-4E72-BDE0-336DDF4EC912}" dt="2023-09-10T04:20:57.808" v="582"/>
          <ac:spMkLst>
            <pc:docMk/>
            <pc:sldMk cId="30535722" sldId="559"/>
            <ac:spMk id="4" creationId="{DAE487F1-098B-192B-488F-E826D34FFD15}"/>
          </ac:spMkLst>
        </pc:spChg>
        <pc:picChg chg="add mod">
          <ac:chgData name="andres godoy" userId="6e5dd6807d0a7b3c" providerId="LiveId" clId="{FF619122-7FE4-4E72-BDE0-336DDF4EC912}" dt="2023-09-10T04:21:24.087" v="602" actId="1076"/>
          <ac:picMkLst>
            <pc:docMk/>
            <pc:sldMk cId="30535722" sldId="559"/>
            <ac:picMk id="15361" creationId="{AC8A82F6-6E1C-EB2C-69FD-1BD5D7217722}"/>
          </ac:picMkLst>
        </pc:picChg>
        <pc:picChg chg="add mod">
          <ac:chgData name="andres godoy" userId="6e5dd6807d0a7b3c" providerId="LiveId" clId="{FF619122-7FE4-4E72-BDE0-336DDF4EC912}" dt="2023-09-10T04:21:11.576" v="593" actId="1076"/>
          <ac:picMkLst>
            <pc:docMk/>
            <pc:sldMk cId="30535722" sldId="559"/>
            <ac:picMk id="15362" creationId="{B33CB483-4945-5FEA-C786-51D2C6562D73}"/>
          </ac:picMkLst>
        </pc:picChg>
      </pc:sldChg>
      <pc:sldChg chg="addSp delSp modSp new mod">
        <pc:chgData name="andres godoy" userId="6e5dd6807d0a7b3c" providerId="LiveId" clId="{FF619122-7FE4-4E72-BDE0-336DDF4EC912}" dt="2023-09-10T04:32:03.653" v="851" actId="1076"/>
        <pc:sldMkLst>
          <pc:docMk/>
          <pc:sldMk cId="1337044702" sldId="560"/>
        </pc:sldMkLst>
        <pc:spChg chg="add mod">
          <ac:chgData name="andres godoy" userId="6e5dd6807d0a7b3c" providerId="LiveId" clId="{FF619122-7FE4-4E72-BDE0-336DDF4EC912}" dt="2023-09-10T04:32:03.653" v="851" actId="1076"/>
          <ac:spMkLst>
            <pc:docMk/>
            <pc:sldMk cId="1337044702" sldId="560"/>
            <ac:spMk id="2" creationId="{B2FFA413-8E3F-A6B9-168C-BAC02C6BD3A5}"/>
          </ac:spMkLst>
        </pc:spChg>
        <pc:spChg chg="add mod">
          <ac:chgData name="andres godoy" userId="6e5dd6807d0a7b3c" providerId="LiveId" clId="{FF619122-7FE4-4E72-BDE0-336DDF4EC912}" dt="2023-09-10T04:22:18.383" v="619" actId="1076"/>
          <ac:spMkLst>
            <pc:docMk/>
            <pc:sldMk cId="1337044702" sldId="560"/>
            <ac:spMk id="3" creationId="{90CFAC7A-D4B4-284D-78DA-5E09255B45FE}"/>
          </ac:spMkLst>
        </pc:spChg>
        <pc:spChg chg="add del mod">
          <ac:chgData name="andres godoy" userId="6e5dd6807d0a7b3c" providerId="LiveId" clId="{FF619122-7FE4-4E72-BDE0-336DDF4EC912}" dt="2023-09-10T04:24:36.927" v="641" actId="21"/>
          <ac:spMkLst>
            <pc:docMk/>
            <pc:sldMk cId="1337044702" sldId="560"/>
            <ac:spMk id="4" creationId="{663B52BF-BF3B-8036-F671-446C794E85FD}"/>
          </ac:spMkLst>
        </pc:spChg>
        <pc:picChg chg="add del mod">
          <ac:chgData name="andres godoy" userId="6e5dd6807d0a7b3c" providerId="LiveId" clId="{FF619122-7FE4-4E72-BDE0-336DDF4EC912}" dt="2023-09-10T04:24:31.748" v="640" actId="478"/>
          <ac:picMkLst>
            <pc:docMk/>
            <pc:sldMk cId="1337044702" sldId="560"/>
            <ac:picMk id="5" creationId="{B2E350B8-74BD-6380-BB75-42BDC3A3B984}"/>
          </ac:picMkLst>
        </pc:picChg>
        <pc:picChg chg="add mod">
          <ac:chgData name="andres godoy" userId="6e5dd6807d0a7b3c" providerId="LiveId" clId="{FF619122-7FE4-4E72-BDE0-336DDF4EC912}" dt="2023-09-10T04:31:59.308" v="849" actId="14100"/>
          <ac:picMkLst>
            <pc:docMk/>
            <pc:sldMk cId="1337044702" sldId="560"/>
            <ac:picMk id="16385" creationId="{2539D371-6DEE-F18C-C8AF-4CDA3F9C1A04}"/>
          </ac:picMkLst>
        </pc:picChg>
        <pc:picChg chg="add del mod">
          <ac:chgData name="andres godoy" userId="6e5dd6807d0a7b3c" providerId="LiveId" clId="{FF619122-7FE4-4E72-BDE0-336DDF4EC912}" dt="2023-09-10T04:24:36.927" v="641" actId="21"/>
          <ac:picMkLst>
            <pc:docMk/>
            <pc:sldMk cId="1337044702" sldId="560"/>
            <ac:picMk id="16388" creationId="{4BBAAC9E-2CB9-22EB-4365-34D81447A8EC}"/>
          </ac:picMkLst>
        </pc:picChg>
      </pc:sldChg>
      <pc:sldChg chg="addSp modSp new mod">
        <pc:chgData name="andres godoy" userId="6e5dd6807d0a7b3c" providerId="LiveId" clId="{FF619122-7FE4-4E72-BDE0-336DDF4EC912}" dt="2023-09-10T04:24:50.185" v="646" actId="1076"/>
        <pc:sldMkLst>
          <pc:docMk/>
          <pc:sldMk cId="2982247447" sldId="561"/>
        </pc:sldMkLst>
        <pc:spChg chg="add mod">
          <ac:chgData name="andres godoy" userId="6e5dd6807d0a7b3c" providerId="LiveId" clId="{FF619122-7FE4-4E72-BDE0-336DDF4EC912}" dt="2023-09-10T04:24:43.516" v="644" actId="1076"/>
          <ac:spMkLst>
            <pc:docMk/>
            <pc:sldMk cId="2982247447" sldId="561"/>
            <ac:spMk id="2" creationId="{F33D5645-72A7-4B02-4C10-98E6A9B4C643}"/>
          </ac:spMkLst>
        </pc:spChg>
        <pc:picChg chg="add mod">
          <ac:chgData name="andres godoy" userId="6e5dd6807d0a7b3c" providerId="LiveId" clId="{FF619122-7FE4-4E72-BDE0-336DDF4EC912}" dt="2023-09-10T04:24:43.516" v="644" actId="1076"/>
          <ac:picMkLst>
            <pc:docMk/>
            <pc:sldMk cId="2982247447" sldId="561"/>
            <ac:picMk id="3" creationId="{33124C4A-FED9-2A61-76EA-B8293E0C2D61}"/>
          </ac:picMkLst>
        </pc:picChg>
        <pc:picChg chg="add mod">
          <ac:chgData name="andres godoy" userId="6e5dd6807d0a7b3c" providerId="LiveId" clId="{FF619122-7FE4-4E72-BDE0-336DDF4EC912}" dt="2023-09-10T04:24:50.185" v="646" actId="1076"/>
          <ac:picMkLst>
            <pc:docMk/>
            <pc:sldMk cId="2982247447" sldId="561"/>
            <ac:picMk id="4" creationId="{1E52F24E-4C60-13E1-19D1-3E428D0773AB}"/>
          </ac:picMkLst>
        </pc:picChg>
      </pc:sldChg>
      <pc:sldChg chg="addSp modSp new mod">
        <pc:chgData name="andres godoy" userId="6e5dd6807d0a7b3c" providerId="LiveId" clId="{FF619122-7FE4-4E72-BDE0-336DDF4EC912}" dt="2023-09-10T04:25:29.289" v="658" actId="20577"/>
        <pc:sldMkLst>
          <pc:docMk/>
          <pc:sldMk cId="2262718075" sldId="562"/>
        </pc:sldMkLst>
        <pc:spChg chg="add mod">
          <ac:chgData name="andres godoy" userId="6e5dd6807d0a7b3c" providerId="LiveId" clId="{FF619122-7FE4-4E72-BDE0-336DDF4EC912}" dt="2023-09-10T04:25:29.289" v="658" actId="20577"/>
          <ac:spMkLst>
            <pc:docMk/>
            <pc:sldMk cId="2262718075" sldId="562"/>
            <ac:spMk id="2" creationId="{B146D971-B835-1F3D-156C-7EB135A69C43}"/>
          </ac:spMkLst>
        </pc:spChg>
        <pc:spChg chg="add">
          <ac:chgData name="andres godoy" userId="6e5dd6807d0a7b3c" providerId="LiveId" clId="{FF619122-7FE4-4E72-BDE0-336DDF4EC912}" dt="2023-09-10T04:24:58.593" v="648"/>
          <ac:spMkLst>
            <pc:docMk/>
            <pc:sldMk cId="2262718075" sldId="562"/>
            <ac:spMk id="3" creationId="{9741F32D-1883-6BE7-6E59-82727A06BA2F}"/>
          </ac:spMkLst>
        </pc:spChg>
        <pc:picChg chg="add mod">
          <ac:chgData name="andres godoy" userId="6e5dd6807d0a7b3c" providerId="LiveId" clId="{FF619122-7FE4-4E72-BDE0-336DDF4EC912}" dt="2023-09-10T04:25:02.494" v="650" actId="1076"/>
          <ac:picMkLst>
            <pc:docMk/>
            <pc:sldMk cId="2262718075" sldId="562"/>
            <ac:picMk id="17409" creationId="{DCAE941F-57D8-B88B-8B15-E94DA32F40E6}"/>
          </ac:picMkLst>
        </pc:picChg>
        <pc:picChg chg="add mod">
          <ac:chgData name="andres godoy" userId="6e5dd6807d0a7b3c" providerId="LiveId" clId="{FF619122-7FE4-4E72-BDE0-336DDF4EC912}" dt="2023-09-10T04:25:03.056" v="651" actId="1076"/>
          <ac:picMkLst>
            <pc:docMk/>
            <pc:sldMk cId="2262718075" sldId="562"/>
            <ac:picMk id="17410" creationId="{84CA5E94-2EBA-3CFA-3324-857830CB72F6}"/>
          </ac:picMkLst>
        </pc:picChg>
      </pc:sldChg>
      <pc:sldChg chg="add">
        <pc:chgData name="andres godoy" userId="6e5dd6807d0a7b3c" providerId="LiveId" clId="{FF619122-7FE4-4E72-BDE0-336DDF4EC912}" dt="2023-09-10T04:26:02.049" v="659"/>
        <pc:sldMkLst>
          <pc:docMk/>
          <pc:sldMk cId="2081364395" sldId="563"/>
        </pc:sldMkLst>
      </pc:sldChg>
      <pc:sldChg chg="addSp delSp modSp add mod">
        <pc:chgData name="andres godoy" userId="6e5dd6807d0a7b3c" providerId="LiveId" clId="{FF619122-7FE4-4E72-BDE0-336DDF4EC912}" dt="2023-09-10T04:35:22.423" v="926" actId="113"/>
        <pc:sldMkLst>
          <pc:docMk/>
          <pc:sldMk cId="3885515306" sldId="564"/>
        </pc:sldMkLst>
        <pc:spChg chg="add del mod">
          <ac:chgData name="andres godoy" userId="6e5dd6807d0a7b3c" providerId="LiveId" clId="{FF619122-7FE4-4E72-BDE0-336DDF4EC912}" dt="2023-09-10T04:32:37.097" v="859" actId="22"/>
          <ac:spMkLst>
            <pc:docMk/>
            <pc:sldMk cId="3885515306" sldId="564"/>
            <ac:spMk id="8" creationId="{B16AC759-0745-AFF8-FD52-25712F2DDBC2}"/>
          </ac:spMkLst>
        </pc:spChg>
        <pc:spChg chg="add mod">
          <ac:chgData name="andres godoy" userId="6e5dd6807d0a7b3c" providerId="LiveId" clId="{FF619122-7FE4-4E72-BDE0-336DDF4EC912}" dt="2023-09-10T04:34:01.650" v="883" actId="1076"/>
          <ac:spMkLst>
            <pc:docMk/>
            <pc:sldMk cId="3885515306" sldId="564"/>
            <ac:spMk id="10" creationId="{1985FF3C-4323-C61D-025E-2684B51950A3}"/>
          </ac:spMkLst>
        </pc:spChg>
        <pc:graphicFrameChg chg="del modGraphic">
          <ac:chgData name="andres godoy" userId="6e5dd6807d0a7b3c" providerId="LiveId" clId="{FF619122-7FE4-4E72-BDE0-336DDF4EC912}" dt="2023-09-10T04:27:01.411" v="718" actId="478"/>
          <ac:graphicFrameMkLst>
            <pc:docMk/>
            <pc:sldMk cId="3885515306" sldId="564"/>
            <ac:graphicFrameMk id="3" creationId="{D8648E91-E024-EE49-28C7-6997DC527E13}"/>
          </ac:graphicFrameMkLst>
        </pc:graphicFrameChg>
        <pc:graphicFrameChg chg="add del mod">
          <ac:chgData name="andres godoy" userId="6e5dd6807d0a7b3c" providerId="LiveId" clId="{FF619122-7FE4-4E72-BDE0-336DDF4EC912}" dt="2023-09-10T04:27:17.104" v="723" actId="3680"/>
          <ac:graphicFrameMkLst>
            <pc:docMk/>
            <pc:sldMk cId="3885515306" sldId="564"/>
            <ac:graphicFrameMk id="4" creationId="{BCB0B5C1-76F4-AED3-03F6-A43F31589339}"/>
          </ac:graphicFrameMkLst>
        </pc:graphicFrameChg>
        <pc:graphicFrameChg chg="add del mod modGraphic">
          <ac:chgData name="andres godoy" userId="6e5dd6807d0a7b3c" providerId="LiveId" clId="{FF619122-7FE4-4E72-BDE0-336DDF4EC912}" dt="2023-09-10T04:30:53.497" v="804" actId="478"/>
          <ac:graphicFrameMkLst>
            <pc:docMk/>
            <pc:sldMk cId="3885515306" sldId="564"/>
            <ac:graphicFrameMk id="5" creationId="{5934745A-2E97-05C8-C47D-7298BD230C7C}"/>
          </ac:graphicFrameMkLst>
        </pc:graphicFrameChg>
        <pc:graphicFrameChg chg="add mod modGraphic">
          <ac:chgData name="andres godoy" userId="6e5dd6807d0a7b3c" providerId="LiveId" clId="{FF619122-7FE4-4E72-BDE0-336DDF4EC912}" dt="2023-09-10T04:35:22.423" v="926" actId="113"/>
          <ac:graphicFrameMkLst>
            <pc:docMk/>
            <pc:sldMk cId="3885515306" sldId="564"/>
            <ac:graphicFrameMk id="6" creationId="{4879C772-945A-BF1F-A3DF-C3670D9137E1}"/>
          </ac:graphicFrameMkLst>
        </pc:graphicFrameChg>
      </pc:sldChg>
      <pc:sldChg chg="add del">
        <pc:chgData name="andres godoy" userId="6e5dd6807d0a7b3c" providerId="LiveId" clId="{FF619122-7FE4-4E72-BDE0-336DDF4EC912}" dt="2023-09-10T04:32:28.553" v="855"/>
        <pc:sldMkLst>
          <pc:docMk/>
          <pc:sldMk cId="780077157" sldId="565"/>
        </pc:sldMkLst>
      </pc:sldChg>
      <pc:sldChg chg="add del">
        <pc:chgData name="andres godoy" userId="6e5dd6807d0a7b3c" providerId="LiveId" clId="{FF619122-7FE4-4E72-BDE0-336DDF4EC912}" dt="2023-09-10T04:32:26.405" v="853" actId="47"/>
        <pc:sldMkLst>
          <pc:docMk/>
          <pc:sldMk cId="2452073492" sldId="565"/>
        </pc:sldMkLst>
      </pc:sldChg>
      <pc:sldChg chg="modSp add mod">
        <pc:chgData name="andres godoy" userId="6e5dd6807d0a7b3c" providerId="LiveId" clId="{FF619122-7FE4-4E72-BDE0-336DDF4EC912}" dt="2023-09-10T04:37:35.682" v="951" actId="20577"/>
        <pc:sldMkLst>
          <pc:docMk/>
          <pc:sldMk cId="3662012883" sldId="565"/>
        </pc:sldMkLst>
        <pc:graphicFrameChg chg="modGraphic">
          <ac:chgData name="andres godoy" userId="6e5dd6807d0a7b3c" providerId="LiveId" clId="{FF619122-7FE4-4E72-BDE0-336DDF4EC912}" dt="2023-09-10T04:37:35.682" v="951" actId="20577"/>
          <ac:graphicFrameMkLst>
            <pc:docMk/>
            <pc:sldMk cId="3662012883" sldId="565"/>
            <ac:graphicFrameMk id="5" creationId="{352EE6EB-237A-90E7-C220-38485CF7E63E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999AFE6-721E-1D92-FFC0-72E02DBB9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598C0A-ECF9-B897-80D5-1AE7ABA305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69B9F-131C-2846-AB8F-CEE154B4CAEB}" type="datetimeFigureOut">
              <a:rPr lang="es-CO" smtClean="0"/>
              <a:t>10/09/2023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8F308B-0102-A0B4-9A23-E807C735E8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7CACDD-5D14-572A-2591-609B03F168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3070F-3F68-E043-9CC3-B53B4F2245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0045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10/09/2023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6C58E-460D-4A4B-B0C2-1191B9D14FCB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8927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10/09/2023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10/09/2023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B25968F-984F-8BF4-4FF0-2432A9923E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27833" y="317431"/>
            <a:ext cx="811391" cy="79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828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10/09/2023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Patrón de fondo&#10;&#10;Descripción generada automáticamente">
            <a:extLst>
              <a:ext uri="{FF2B5EF4-FFF2-40B4-BE49-F238E27FC236}">
                <a16:creationId xmlns:a16="http://schemas.microsoft.com/office/drawing/2014/main" id="{EDE1298D-A4F7-F1E4-F1B3-3D2F5117E0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9B39820-C822-5D71-439D-76D8E95C16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4859" y="303050"/>
            <a:ext cx="855785" cy="83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60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10/09/2023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5659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7DFF890D-F3AC-9928-32A3-F179DB21A0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946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10/09/2023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0498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10/09/2023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58302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10/09/2023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99560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10/09/2023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763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10/09/2023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10/09/2023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37017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10/09/2023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99319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10/09/2023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926338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10/09/2023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195474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10/09/2023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35265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10/09/2023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32859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10/09/2023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70756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Patrón de fondo&#10;&#10;Descripción generada automáticamente">
            <a:extLst>
              <a:ext uri="{FF2B5EF4-FFF2-40B4-BE49-F238E27FC236}">
                <a16:creationId xmlns:a16="http://schemas.microsoft.com/office/drawing/2014/main" id="{EDE1298D-A4F7-F1E4-F1B3-3D2F5117E0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9B39820-C822-5D71-439D-76D8E95C16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4859" y="303050"/>
            <a:ext cx="855785" cy="83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1875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10/09/2023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5933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10/09/2023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10/09/2023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10/09/2023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10/09/2023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10/09/2023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10/09/2023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10/09/2023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10/09/2023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2" r:id="rId11"/>
    <p:sldLayoutId id="2147483659" r:id="rId12"/>
    <p:sldLayoutId id="2147483663" r:id="rId13"/>
    <p:sldLayoutId id="2147483675" r:id="rId14"/>
    <p:sldLayoutId id="214748367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10/09/2023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499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3" r:id="rId11"/>
    <p:sldLayoutId id="2147483704" r:id="rId12"/>
    <p:sldLayoutId id="214748370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995422" y="2551837"/>
            <a:ext cx="64536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Work Sans" pitchFamily="2" charset="77"/>
              </a:rPr>
              <a:t>Teclado</a:t>
            </a:r>
            <a:endParaRPr lang="es-ES" sz="5400" b="1" dirty="0">
              <a:solidFill>
                <a:schemeClr val="tx1">
                  <a:lumMod val="75000"/>
                  <a:lumOff val="25000"/>
                </a:schemeClr>
              </a:solidFill>
              <a:latin typeface="Work Sa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79616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B402FFB-B5C8-3B1A-0D55-DB55F2911D83}"/>
              </a:ext>
            </a:extLst>
          </p:cNvPr>
          <p:cNvSpPr txBox="1"/>
          <p:nvPr/>
        </p:nvSpPr>
        <p:spPr>
          <a:xfrm>
            <a:off x="1028655" y="1817475"/>
            <a:ext cx="52352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Proceso instalación VS Code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8B87163-C9D9-CE80-52AE-F973DEDBE933}"/>
              </a:ext>
            </a:extLst>
          </p:cNvPr>
          <p:cNvSpPr txBox="1"/>
          <p:nvPr/>
        </p:nvSpPr>
        <p:spPr>
          <a:xfrm>
            <a:off x="1028655" y="3579840"/>
            <a:ext cx="4991752" cy="1306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1067"/>
              </a:spcAft>
            </a:pPr>
            <a:r>
              <a:rPr lang="es-CO" sz="1867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6: </a:t>
            </a:r>
            <a:r>
              <a:rPr lang="es-CO" sz="1867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Elige si deseas cambiar el nombre de la carpeta de accesos directos en el menú Inicio o si no deseas instalar accesos directos en absoluto. Haz clic en Next.</a:t>
            </a:r>
            <a:endParaRPr lang="es-CO" sz="1867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547266C-9A1F-89AB-3456-2990D5A22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641" y="1649440"/>
            <a:ext cx="4991100" cy="38608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1611907A-23FE-23A5-825E-86E4D0D8A6BE}"/>
              </a:ext>
            </a:extLst>
          </p:cNvPr>
          <p:cNvSpPr/>
          <p:nvPr/>
        </p:nvSpPr>
        <p:spPr>
          <a:xfrm>
            <a:off x="1182116" y="3267736"/>
            <a:ext cx="2028012" cy="14383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</p:spTree>
    <p:extLst>
      <p:ext uri="{BB962C8B-B14F-4D97-AF65-F5344CB8AC3E}">
        <p14:creationId xmlns:p14="http://schemas.microsoft.com/office/powerpoint/2010/main" val="758671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22B9ACE-97E7-19B7-0699-BB97B1CDF82E}"/>
              </a:ext>
            </a:extLst>
          </p:cNvPr>
          <p:cNvSpPr txBox="1"/>
          <p:nvPr/>
        </p:nvSpPr>
        <p:spPr>
          <a:xfrm>
            <a:off x="1028655" y="1817475"/>
            <a:ext cx="52352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Proceso instalación VS Code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CAFEA7C-82C5-B378-AE88-A4215B673050}"/>
              </a:ext>
            </a:extLst>
          </p:cNvPr>
          <p:cNvSpPr txBox="1"/>
          <p:nvPr/>
        </p:nvSpPr>
        <p:spPr>
          <a:xfrm>
            <a:off x="1028655" y="3579840"/>
            <a:ext cx="4991752" cy="1306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1067"/>
              </a:spcAft>
            </a:pPr>
            <a:r>
              <a:rPr lang="es-CO" sz="1867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7: </a:t>
            </a:r>
            <a:r>
              <a:rPr lang="es-CO" sz="1867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Selecciona las tareas adicionales, por ej. crear un icono en el escritorio o añadir opciones al menú contextual de Windows Explorer. Haz clic en Next.</a:t>
            </a:r>
            <a:endParaRPr lang="es-CO" sz="1867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n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4DBFEB1F-58CB-46F3-8B6C-A7DB01396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641" y="1643090"/>
            <a:ext cx="5016500" cy="38735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70E59FD7-EED0-2BA3-6149-5B4FA8390836}"/>
              </a:ext>
            </a:extLst>
          </p:cNvPr>
          <p:cNvSpPr/>
          <p:nvPr/>
        </p:nvSpPr>
        <p:spPr>
          <a:xfrm>
            <a:off x="1162660" y="3293296"/>
            <a:ext cx="2028012" cy="14383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</p:spTree>
    <p:extLst>
      <p:ext uri="{BB962C8B-B14F-4D97-AF65-F5344CB8AC3E}">
        <p14:creationId xmlns:p14="http://schemas.microsoft.com/office/powerpoint/2010/main" val="2236480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A5BCD21-C916-3988-6FD8-B141B9BFAD0F}"/>
              </a:ext>
            </a:extLst>
          </p:cNvPr>
          <p:cNvSpPr txBox="1"/>
          <p:nvPr/>
        </p:nvSpPr>
        <p:spPr>
          <a:xfrm>
            <a:off x="1028655" y="318515"/>
            <a:ext cx="52352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Proceso instalación VS Code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11B744D-B213-5B43-FE95-FA81770DAB6D}"/>
              </a:ext>
            </a:extLst>
          </p:cNvPr>
          <p:cNvSpPr txBox="1"/>
          <p:nvPr/>
        </p:nvSpPr>
        <p:spPr>
          <a:xfrm>
            <a:off x="1028655" y="2080881"/>
            <a:ext cx="4991752" cy="3549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1067"/>
              </a:spcAft>
            </a:pPr>
            <a:r>
              <a:rPr lang="es-CO" sz="1867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8: </a:t>
            </a:r>
            <a:r>
              <a:rPr lang="es-CO" sz="1867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Haz clic en “Install” para iniciar la instalación.</a:t>
            </a:r>
            <a:endParaRPr lang="es-CO" sz="1867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1067"/>
              </a:spcAft>
            </a:pPr>
            <a:endParaRPr lang="es-CO" sz="1867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1067"/>
              </a:spcAft>
            </a:pPr>
            <a:endParaRPr lang="es-CO" sz="1867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1067"/>
              </a:spcAft>
            </a:pPr>
            <a:endParaRPr lang="es-CO" sz="1867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1067"/>
              </a:spcAft>
            </a:pPr>
            <a:endParaRPr lang="es-CO" sz="1867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1067"/>
              </a:spcAft>
            </a:pPr>
            <a:r>
              <a:rPr lang="es-CO" sz="1867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9: </a:t>
            </a:r>
            <a:r>
              <a:rPr lang="es-CO" sz="1867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programa está instalado y listo para usar. Haz clic en “</a:t>
            </a:r>
            <a:r>
              <a:rPr lang="es-CO" sz="1867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Finish</a:t>
            </a:r>
            <a:r>
              <a:rPr lang="es-CO" sz="1867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para finalizar la instalación y lanzar el programa.</a:t>
            </a:r>
            <a:endParaRPr lang="es-CO" sz="1867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2FE6EED-7EA2-2AD3-0BFC-001992B85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640" y="259878"/>
            <a:ext cx="4077536" cy="314288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152230F-B8A8-970B-F827-FBC601A5B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640" y="3552291"/>
            <a:ext cx="4077536" cy="3169123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1A452BF9-0221-8DC8-ED54-6AD65F81585F}"/>
              </a:ext>
            </a:extLst>
          </p:cNvPr>
          <p:cNvSpPr/>
          <p:nvPr/>
        </p:nvSpPr>
        <p:spPr>
          <a:xfrm>
            <a:off x="1114022" y="1744341"/>
            <a:ext cx="2028012" cy="14383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</p:spTree>
    <p:extLst>
      <p:ext uri="{BB962C8B-B14F-4D97-AF65-F5344CB8AC3E}">
        <p14:creationId xmlns:p14="http://schemas.microsoft.com/office/powerpoint/2010/main" val="3891674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8F3326-CB71-1AB7-79F4-14F63147DCA6}"/>
              </a:ext>
            </a:extLst>
          </p:cNvPr>
          <p:cNvSpPr txBox="1"/>
          <p:nvPr/>
        </p:nvSpPr>
        <p:spPr>
          <a:xfrm>
            <a:off x="985762" y="2228671"/>
            <a:ext cx="10220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b="1" dirty="0">
                <a:solidFill>
                  <a:srgbClr val="FFFFFF"/>
                </a:solidFill>
              </a:rPr>
              <a:t>Creación de carpetas</a:t>
            </a:r>
          </a:p>
        </p:txBody>
      </p:sp>
    </p:spTree>
    <p:extLst>
      <p:ext uri="{BB962C8B-B14F-4D97-AF65-F5344CB8AC3E}">
        <p14:creationId xmlns:p14="http://schemas.microsoft.com/office/powerpoint/2010/main" val="2664625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Imagen 2" descr="Texto&#10;&#10;Descripción generada automáticamente">
            <a:extLst>
              <a:ext uri="{FF2B5EF4-FFF2-40B4-BE49-F238E27FC236}">
                <a16:creationId xmlns:a16="http://schemas.microsoft.com/office/drawing/2014/main" id="{664CA3EB-AE30-6BF4-BE0B-C3C45C7EA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789" y="4243509"/>
            <a:ext cx="9034978" cy="153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4">
            <a:extLst>
              <a:ext uri="{FF2B5EF4-FFF2-40B4-BE49-F238E27FC236}">
                <a16:creationId xmlns:a16="http://schemas.microsoft.com/office/drawing/2014/main" id="{57BE4BD9-BD0B-0C4B-2112-9B188BB8B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832" y="-25046"/>
            <a:ext cx="807310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CO" altLang="es-CO" b="1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Paso 1: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Creamos una carpeta ra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í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z. En nuestro caso la llamaremos 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</a:t>
            </a:r>
            <a:r>
              <a:rPr lang="es-CO" altLang="es-CO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Teclado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kumimoji="0" lang="es-CO" altLang="es-CO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A09AA25-DB96-D0C7-81CC-120980B2E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399" y="2661761"/>
            <a:ext cx="926975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Paso 2: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Dentro de esta, crearemos tres carpetas. Uno llamado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css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Donde ir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á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 los archivos  que se encargaran del dise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ñ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 de la página;  el segundo llamado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js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Donde ir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á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 los archivos que contengan toda la l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ó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gica e interacci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ó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 del aplicativo, y el tercero llamado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img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que es donde meteremos im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á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genes</a:t>
            </a:r>
            <a:endParaRPr kumimoji="0" lang="es-CO" altLang="es-CO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09CAF76-E1EA-CCD5-E88C-537583580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004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66DFF8A-B427-E307-DCAF-A0C6983BE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89" y="1202809"/>
            <a:ext cx="10206663" cy="43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287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B2932A9-D0EF-818F-DCE8-19F543812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586" y="1003476"/>
            <a:ext cx="868537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Paso 3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:En el buscador de archivos escribimos 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cmd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 se nos abrir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á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la consola.</a:t>
            </a:r>
            <a:endParaRPr kumimoji="0" lang="es-CO" altLang="es-CO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Imagen 4" descr="Tabla&#10;&#10;Descripción generada automáticamente con confianza media">
            <a:extLst>
              <a:ext uri="{FF2B5EF4-FFF2-40B4-BE49-F238E27FC236}">
                <a16:creationId xmlns:a16="http://schemas.microsoft.com/office/drawing/2014/main" id="{820A7C4F-ABED-0603-B886-EB4315DA1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77" y="2209091"/>
            <a:ext cx="10329110" cy="2262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C750FDE4-4642-A916-E2CC-68E9ED250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859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8150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1E5BB79C-27B7-B4ED-ED97-A48579475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32" y="142969"/>
            <a:ext cx="4987263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Paso 4: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Escribimos en la consola 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</a:t>
            </a:r>
            <a:r>
              <a:rPr kumimoji="0" lang="es-CO" altLang="es-C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code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.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kumimoji="0" lang="es-CO" altLang="es-CO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084457C-1B8B-032F-AB72-A384741DC99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80099" y="4171830"/>
            <a:ext cx="4155713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Paso 5: 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 abre la carpeta en el visual estudio </a:t>
            </a:r>
            <a:r>
              <a:rPr kumimoji="0" lang="es-CO" altLang="es-CO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code</a:t>
            </a:r>
            <a:endParaRPr kumimoji="0" lang="es-CO" altLang="es-CO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B31B82B-85B9-5F18-E63A-921545BA9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43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11FBFCB-68F1-7D86-72DF-D9A219516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444" y="3495702"/>
            <a:ext cx="7201251" cy="2494037"/>
          </a:xfrm>
          <a:prstGeom prst="rect">
            <a:avLst/>
          </a:prstGeom>
        </p:spPr>
      </p:pic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BDA11189-1A33-D7D7-7BBA-91312C09E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08" y="714925"/>
            <a:ext cx="7568183" cy="184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669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37DA9D31-58CD-0EF6-CA43-96A8F6E3A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008" y="948255"/>
            <a:ext cx="527239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Paso 6: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Creamos un nuevo archivo en la carpeta ra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í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 llamado 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index.html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 en este escribimos 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html:5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</a:t>
            </a:r>
            <a:endParaRPr kumimoji="0" lang="es-CO" altLang="es-CO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5A16FEB-514A-001A-AAEF-28D5B553466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14008" y="4460531"/>
            <a:ext cx="519781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Paso 7: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Esto habr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á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creado el c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ó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digo base de un archivo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en el cual podremos empezar a trabaja</a:t>
            </a:r>
            <a:endParaRPr kumimoji="0" lang="es-CO" altLang="es-CO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16C0278-F982-7656-016A-ED6681C83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399" y="3246748"/>
            <a:ext cx="6442954" cy="335089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FF3ED4A-1D71-76C1-9E08-8BC6BC12B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013" y="100274"/>
            <a:ext cx="4689447" cy="3055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177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Imagen 6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CDB3254A-719A-B717-9432-03208D937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090" y="4020994"/>
            <a:ext cx="6767140" cy="119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4">
            <a:extLst>
              <a:ext uri="{FF2B5EF4-FFF2-40B4-BE49-F238E27FC236}">
                <a16:creationId xmlns:a16="http://schemas.microsoft.com/office/drawing/2014/main" id="{90ACD4D1-74DA-2EF3-C43A-172DC0D84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85" y="993015"/>
            <a:ext cx="4134255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Paso 8: 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creamos un archivo style.css en la carpeta </a:t>
            </a:r>
            <a:r>
              <a:rPr kumimoji="0" lang="es-CO" altLang="es-C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css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kumimoji="0" lang="es-CO" altLang="es-CO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89C44CA-C9B9-0D8E-2B70-B58154678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25" y="4125989"/>
            <a:ext cx="3958548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Paso 9: 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enlazamos el archivo index.html con el style.css</a:t>
            </a:r>
            <a:endParaRPr kumimoji="0" lang="es-CO" altLang="es-CO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753D6636-C540-D3EC-A63F-76CE7D3EE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0389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6E8607D-EC65-2858-30FD-E3529EF2E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090" y="454708"/>
            <a:ext cx="5111682" cy="206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744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>
            <a:extLst>
              <a:ext uri="{FF2B5EF4-FFF2-40B4-BE49-F238E27FC236}">
                <a16:creationId xmlns:a16="http://schemas.microsoft.com/office/drawing/2014/main" id="{3D8FB4AE-2194-AB70-CD60-8A4BC202E17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60039" y="1399608"/>
            <a:ext cx="423153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Paso 10: 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creamos un archivo en la carpeta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js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llamado app.js</a:t>
            </a:r>
            <a:endParaRPr kumimoji="0" lang="es-CO" altLang="es-CO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67E8169-10A3-3A8D-9840-86AC9F0D0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058" y="4631803"/>
            <a:ext cx="4231532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Paso 11: 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enlazamos el archivo index.html con el app.js</a:t>
            </a:r>
            <a:endParaRPr kumimoji="0" lang="es-CO" altLang="es-CO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1" name="Imagen 9" descr="Texto&#10;&#10;Descripción generada automáticamente con confianza media">
            <a:extLst>
              <a:ext uri="{FF2B5EF4-FFF2-40B4-BE49-F238E27FC236}">
                <a16:creationId xmlns:a16="http://schemas.microsoft.com/office/drawing/2014/main" id="{FB7951A5-6AE1-DC20-175E-1348FA2E0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619" y="4510043"/>
            <a:ext cx="5610225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5ED5832B-DD1B-AB27-D4F4-155121A63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097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7930E61-AC65-F145-AD4B-5A9E012DA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580" y="501176"/>
            <a:ext cx="3650786" cy="272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224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D18FE2A-A2C6-4624-CC27-E055B1D018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366" y="221459"/>
            <a:ext cx="10515600" cy="1126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733" b="1" dirty="0"/>
              <a:t>Contenido</a:t>
            </a:r>
          </a:p>
          <a:p>
            <a:pPr algn="ctr"/>
            <a:r>
              <a:rPr lang="es-ES" sz="3733" b="1" dirty="0"/>
              <a:t>de la presentación</a:t>
            </a:r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352EE6EB-237A-90E7-C220-38485CF7E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15711"/>
              </p:ext>
            </p:extLst>
          </p:nvPr>
        </p:nvGraphicFramePr>
        <p:xfrm>
          <a:off x="1771941" y="2087072"/>
          <a:ext cx="8128000" cy="341376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0070444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31966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400" b="0" dirty="0"/>
                        <a:t>Introducción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b="1" dirty="0"/>
                        <a:t>3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8053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400" b="0" dirty="0"/>
                        <a:t>Tecnologías requeridas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/>
                        <a:t>4</a:t>
                      </a:r>
                      <a:endParaRPr lang="es-CO" sz="2400" b="1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2569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400" dirty="0"/>
                        <a:t>Instalación Visual Studio Code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b="1" dirty="0"/>
                        <a:t>5</a:t>
                      </a:r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7355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sz="2400" dirty="0"/>
                        <a:t>Creación de carpetas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2400" b="1" dirty="0"/>
                        <a:t>13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927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E</a:t>
                      </a:r>
                      <a:r>
                        <a:rPr lang="es-CO" sz="2400" dirty="0"/>
                        <a:t>structura HTML 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/>
                        <a:t>22</a:t>
                      </a:r>
                      <a:endParaRPr lang="es-CO" sz="2400" b="1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4949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0" dirty="0"/>
                        <a:t>Estructura JavaScript</a:t>
                      </a:r>
                      <a:endParaRPr lang="es-CO" sz="2400" b="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/>
                        <a:t>23</a:t>
                      </a:r>
                      <a:endParaRPr lang="es-CO" sz="2400" b="1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5811961"/>
                  </a:ext>
                </a:extLst>
              </a:tr>
              <a:tr h="398353">
                <a:tc>
                  <a:txBody>
                    <a:bodyPr/>
                    <a:lstStyle/>
                    <a:p>
                      <a:pPr algn="ctr"/>
                      <a:r>
                        <a:rPr lang="es-ES" sz="2400" b="0" dirty="0"/>
                        <a:t>Estructura CSS</a:t>
                      </a:r>
                      <a:endParaRPr lang="es-CO" sz="2400" b="0" dirty="0"/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dirty="0"/>
                        <a:t>36</a:t>
                      </a:r>
                      <a:endParaRPr lang="es-CO" sz="2400" b="1" dirty="0"/>
                    </a:p>
                  </a:txBody>
                  <a:tcPr marL="121920" marR="121920" marT="60960" marB="60960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3236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2012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Imagen 10">
            <a:extLst>
              <a:ext uri="{FF2B5EF4-FFF2-40B4-BE49-F238E27FC236}">
                <a16:creationId xmlns:a16="http://schemas.microsoft.com/office/drawing/2014/main" id="{031284DD-0D83-D125-3330-9B23AFED4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1" y="64354"/>
            <a:ext cx="3015372" cy="386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5" name="Imagen 11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A113F275-572A-F5FE-FF31-00640912C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5" y="4981601"/>
            <a:ext cx="7261957" cy="144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D769D45D-F4A4-D856-53CF-F55F6CC50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111" y="1564419"/>
            <a:ext cx="666344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Paso 12: 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 el lado derecho encontraremos un apartado de extensiones en el visual </a:t>
            </a:r>
            <a:r>
              <a:rPr kumimoji="0" lang="es-CO" altLang="es-C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studio</a:t>
            </a:r>
            <a:endParaRPr kumimoji="0" lang="es-CO" altLang="es-CO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E07193B-3E4B-63E0-7786-880D304B7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303" y="3933429"/>
            <a:ext cx="571986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Paso 13: 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 las extensiones buscamos 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live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server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click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en la primera opci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ó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 y los descargamos</a:t>
            </a:r>
            <a:endParaRPr kumimoji="0" lang="es-CO" altLang="es-CO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6468960-9F3B-FE6B-4751-E19899C5C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769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5299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8F3326-CB71-1AB7-79F4-14F63147DCA6}"/>
              </a:ext>
            </a:extLst>
          </p:cNvPr>
          <p:cNvSpPr txBox="1"/>
          <p:nvPr/>
        </p:nvSpPr>
        <p:spPr>
          <a:xfrm>
            <a:off x="985762" y="2228671"/>
            <a:ext cx="10220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b="1" dirty="0">
                <a:solidFill>
                  <a:srgbClr val="FFFFFF"/>
                </a:solidFill>
              </a:rPr>
              <a:t>Estructura HTML</a:t>
            </a:r>
          </a:p>
        </p:txBody>
      </p:sp>
    </p:spTree>
    <p:extLst>
      <p:ext uri="{BB962C8B-B14F-4D97-AF65-F5344CB8AC3E}">
        <p14:creationId xmlns:p14="http://schemas.microsoft.com/office/powerpoint/2010/main" val="875621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05435A53-BD0B-6D0C-820F-EB32874F5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70" y="2838450"/>
            <a:ext cx="561022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69" name="Imagen 1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487792A4-D32F-29D9-A4F0-4087A4552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90826"/>
            <a:ext cx="5610225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5B12E72C-DCB9-9FC2-74C7-CEDDB4932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183" y="837003"/>
            <a:ext cx="8850385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14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creamos un </a:t>
            </a:r>
            <a:r>
              <a:rPr kumimoji="0" lang="es-CO" altLang="es-C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con el id app el cual contendr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á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un input que ser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á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el que contendr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á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el texto y un </a:t>
            </a:r>
            <a:r>
              <a:rPr kumimoji="0" lang="es-CO" altLang="es-C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que contendr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á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el teclado.</a:t>
            </a:r>
            <a:endParaRPr kumimoji="0" lang="es-CO" altLang="es-CO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12F77DF-F3A8-708D-01AA-D6D9257CC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431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741965F-8F11-9911-C5A8-59C419049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5340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12298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8F3326-CB71-1AB7-79F4-14F63147DCA6}"/>
              </a:ext>
            </a:extLst>
          </p:cNvPr>
          <p:cNvSpPr txBox="1"/>
          <p:nvPr/>
        </p:nvSpPr>
        <p:spPr>
          <a:xfrm>
            <a:off x="985762" y="2228671"/>
            <a:ext cx="10220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7200" b="1" dirty="0">
                <a:solidFill>
                  <a:srgbClr val="FFFFFF"/>
                </a:solidFill>
              </a:rPr>
              <a:t>Estructura JavaScript</a:t>
            </a:r>
          </a:p>
        </p:txBody>
      </p:sp>
    </p:spTree>
    <p:extLst>
      <p:ext uri="{BB962C8B-B14F-4D97-AF65-F5344CB8AC3E}">
        <p14:creationId xmlns:p14="http://schemas.microsoft.com/office/powerpoint/2010/main" val="3292943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3" name="Imagen 1">
            <a:extLst>
              <a:ext uri="{FF2B5EF4-FFF2-40B4-BE49-F238E27FC236}">
                <a16:creationId xmlns:a16="http://schemas.microsoft.com/office/drawing/2014/main" id="{EFF2F9A0-3293-D78D-3C28-297D7ED3B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237" y="376074"/>
            <a:ext cx="2216508" cy="610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Imagen 1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26ECFBF0-4446-315F-44D5-5DA31F68A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417" y="376074"/>
            <a:ext cx="2498348" cy="5966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787D57B4-5A68-8D26-D690-A0FE441D2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60" y="2281516"/>
            <a:ext cx="5675077" cy="2842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15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En el archivo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es-CO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define</a:t>
            </a:r>
            <a:r>
              <a:rPr lang="es-CO" sz="1800" dirty="0"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</a:t>
            </a:r>
            <a:r>
              <a:rPr lang="es-CO" sz="1800" dirty="0"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arreglo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keys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</a:t>
            </a:r>
            <a:r>
              <a:rPr lang="es-CO" sz="1800" dirty="0"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representa</a:t>
            </a:r>
            <a:r>
              <a:rPr lang="es-CO" sz="1800" dirty="0"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</a:t>
            </a:r>
            <a:r>
              <a:rPr lang="es-CO" sz="1800" dirty="0"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disposición</a:t>
            </a:r>
            <a:r>
              <a:rPr lang="es-CO" sz="1800" dirty="0"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</a:t>
            </a:r>
            <a:r>
              <a:rPr lang="es-CO" sz="1800" dirty="0"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</a:t>
            </a:r>
            <a:r>
              <a:rPr lang="es-CO" sz="1800" dirty="0"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teclas</a:t>
            </a:r>
            <a:r>
              <a:rPr lang="es-CO" sz="1800" dirty="0"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</a:t>
            </a:r>
            <a:r>
              <a:rPr lang="es-CO" sz="1800" dirty="0"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teclado</a:t>
            </a:r>
            <a:r>
              <a:rPr lang="es-CO" sz="1800" dirty="0"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s-CO" sz="1800" dirty="0">
                <a:solidFill>
                  <a:srgbClr val="89DD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Cada</a:t>
            </a:r>
            <a:r>
              <a:rPr lang="es-CO" sz="1800" dirty="0"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elemento</a:t>
            </a:r>
            <a:r>
              <a:rPr lang="es-CO" sz="1800" dirty="0"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</a:t>
            </a:r>
            <a:r>
              <a:rPr lang="es-CO" sz="1800" dirty="0"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s-CO" sz="1800" dirty="0"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arreglo</a:t>
            </a:r>
            <a:r>
              <a:rPr lang="es-CO" sz="1800" dirty="0"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</a:t>
            </a:r>
            <a:r>
              <a:rPr lang="es-CO" sz="1800" dirty="0"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</a:t>
            </a:r>
            <a:r>
              <a:rPr lang="es-CO" sz="1800" dirty="0"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arreglo</a:t>
            </a:r>
            <a:r>
              <a:rPr lang="es-CO" sz="1800" dirty="0"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</a:t>
            </a:r>
            <a:r>
              <a:rPr lang="es-CO" sz="1800" dirty="0"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contiene</a:t>
            </a:r>
            <a:r>
              <a:rPr lang="es-CO" sz="1800" dirty="0"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</a:t>
            </a:r>
            <a:r>
              <a:rPr lang="es-CO" sz="1800" dirty="0"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pareja</a:t>
            </a:r>
            <a:r>
              <a:rPr lang="es-CO" sz="1800" dirty="0"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</a:t>
            </a:r>
            <a:r>
              <a:rPr lang="es-CO" sz="1800" dirty="0"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caracteres</a:t>
            </a:r>
            <a:r>
              <a:rPr lang="es-CO" sz="1800" dirty="0">
                <a:solidFill>
                  <a:srgbClr val="89DD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</a:t>
            </a:r>
            <a:r>
              <a:rPr lang="es-CO" sz="1800" dirty="0"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primer</a:t>
            </a:r>
            <a:r>
              <a:rPr lang="es-CO" sz="1800" dirty="0"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carácter</a:t>
            </a:r>
            <a:r>
              <a:rPr lang="es-CO" sz="1800" dirty="0"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</a:t>
            </a:r>
            <a:r>
              <a:rPr lang="es-CO" sz="1800" dirty="0"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</a:t>
            </a:r>
            <a:r>
              <a:rPr lang="es-CO" sz="1800" dirty="0"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carácter</a:t>
            </a:r>
            <a:r>
              <a:rPr lang="es-CO" sz="1800" dirty="0"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normal</a:t>
            </a:r>
            <a:r>
              <a:rPr lang="es-CO" sz="1800" dirty="0">
                <a:solidFill>
                  <a:srgbClr val="89DD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CO" sz="1800" dirty="0"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s-CO" sz="1800" dirty="0"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</a:t>
            </a:r>
            <a:r>
              <a:rPr lang="es-CO" sz="1800" dirty="0"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segundo</a:t>
            </a:r>
            <a:r>
              <a:rPr lang="es-CO" sz="1800" dirty="0"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</a:t>
            </a:r>
            <a:r>
              <a:rPr lang="es-CO" sz="1800" dirty="0"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</a:t>
            </a:r>
            <a:r>
              <a:rPr lang="es-CO" sz="1800" dirty="0"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carácter</a:t>
            </a:r>
            <a:r>
              <a:rPr lang="es-CO" sz="1800" dirty="0"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</a:t>
            </a:r>
            <a:r>
              <a:rPr lang="es-CO" sz="1800" dirty="0"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</a:t>
            </a:r>
            <a:r>
              <a:rPr lang="es-CO" sz="1800" dirty="0"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obtiene</a:t>
            </a:r>
            <a:r>
              <a:rPr lang="es-CO" sz="1800" dirty="0"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</a:t>
            </a:r>
            <a:r>
              <a:rPr lang="es-CO" sz="1800" dirty="0"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presionar</a:t>
            </a:r>
            <a:r>
              <a:rPr lang="es-CO" sz="1800" dirty="0"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Shift</a:t>
            </a:r>
            <a:r>
              <a:rPr lang="es-CO" sz="1800" dirty="0">
                <a:solidFill>
                  <a:srgbClr val="89DD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Cada</a:t>
            </a:r>
            <a:r>
              <a:rPr lang="es-CO" sz="1800" dirty="0"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subarreglo</a:t>
            </a:r>
            <a:r>
              <a:rPr lang="es-CO" sz="1800" dirty="0"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representa</a:t>
            </a:r>
            <a:r>
              <a:rPr lang="es-CO" sz="1800" dirty="0"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</a:t>
            </a:r>
            <a:r>
              <a:rPr lang="es-CO" sz="1800" dirty="0"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fila</a:t>
            </a:r>
            <a:r>
              <a:rPr lang="es-CO" sz="1800" dirty="0"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</a:t>
            </a:r>
            <a:r>
              <a:rPr lang="es-CO" sz="1800" dirty="0"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teclado</a:t>
            </a:r>
            <a:r>
              <a:rPr lang="es-CO" sz="1800" dirty="0" err="1">
                <a:solidFill>
                  <a:srgbClr val="89DD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s-CO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</a:t>
            </a:r>
            <a:r>
              <a:rPr lang="es-CO" sz="1800" dirty="0"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última</a:t>
            </a:r>
            <a:r>
              <a:rPr lang="es-CO" sz="1800" dirty="0"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fila</a:t>
            </a:r>
            <a:r>
              <a:rPr lang="es-CO" sz="1800" dirty="0"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contiene</a:t>
            </a:r>
            <a:r>
              <a:rPr lang="es-CO" sz="1800" dirty="0"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</a:t>
            </a:r>
            <a:r>
              <a:rPr lang="es-CO" sz="1800" dirty="0"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sola</a:t>
            </a:r>
            <a:r>
              <a:rPr lang="es-CO" sz="1800" dirty="0"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tecla </a:t>
            </a:r>
            <a:r>
              <a:rPr lang="es-CO" sz="1800" dirty="0">
                <a:solidFill>
                  <a:srgbClr val="89DD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</a:t>
            </a:r>
            <a:r>
              <a:rPr lang="es-CO" sz="1800" dirty="0"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barra</a:t>
            </a:r>
            <a:r>
              <a:rPr lang="es-CO" sz="1800" dirty="0">
                <a:solidFill>
                  <a:srgbClr val="A9B1D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espaciadora</a:t>
            </a:r>
            <a:r>
              <a:rPr lang="es-CO" sz="1800" dirty="0">
                <a:solidFill>
                  <a:srgbClr val="89DD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D30FF9B-35DE-F757-6BE1-3BAFCDC73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235" y="72212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C73D30A-9F82-6723-2ABD-41C75F12F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235" y="767537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9122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92124196-61B5-DF69-B050-599EA70AF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11473"/>
            <a:ext cx="11024438" cy="125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CO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16:  </a:t>
            </a:r>
            <a:r>
              <a:rPr lang="es-CO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inicializamos variables y hacemos el llamado de una </a:t>
            </a:r>
            <a:r>
              <a:rPr lang="es-CO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funcion</a:t>
            </a:r>
            <a:r>
              <a:rPr lang="es-CO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O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renderKeyboard</a:t>
            </a:r>
            <a:r>
              <a:rPr lang="es-CO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</p:txBody>
      </p:sp>
      <p:pic>
        <p:nvPicPr>
          <p:cNvPr id="9217" name="Imagen 1">
            <a:extLst>
              <a:ext uri="{FF2B5EF4-FFF2-40B4-BE49-F238E27FC236}">
                <a16:creationId xmlns:a16="http://schemas.microsoft.com/office/drawing/2014/main" id="{9592AD2F-B795-0275-2681-0E50D386D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21" y="2845152"/>
            <a:ext cx="9686395" cy="269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4569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0B1BFB22-DCD9-DCB3-1829-14BA98401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125" y="155106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C70EF5F-9FF7-FB49-08F0-E815BB202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893" y="238863"/>
            <a:ext cx="1053657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Paso 17: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creamos la función </a:t>
            </a:r>
            <a:r>
              <a:rPr kumimoji="0" lang="es-CO" altLang="es-C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renderKeyboard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encargada de mostrar el teclado dentro de esta ira todo el código de la aplicación.</a:t>
            </a:r>
            <a:endParaRPr kumimoji="0" lang="es-CO" altLang="es-CO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49" name="Imagen 1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81AEACA3-1D62-CE33-DD71-84CA957A7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93" y="1143741"/>
            <a:ext cx="8136665" cy="175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FBDF619-0241-DA0C-ED18-5F33EF1A2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892" y="3645921"/>
            <a:ext cx="1151808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Paso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s-CO" altLang="es-CO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18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:Dentro de la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funcion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renderKeyboard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inicializamos una constante para el contendor del teclado(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linea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78) y una variable la cual crea un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epacio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vacio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en el teclado (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linea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81)</a:t>
            </a:r>
            <a:endParaRPr kumimoji="0" lang="es-CO" altLang="es-CO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1" name="Imagen 1" descr="Texto&#10;&#10;Descripción generada automáticamente">
            <a:extLst>
              <a:ext uri="{FF2B5EF4-FFF2-40B4-BE49-F238E27FC236}">
                <a16:creationId xmlns:a16="http://schemas.microsoft.com/office/drawing/2014/main" id="{EC551178-734B-EE17-F63E-831711E4C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93" y="5008684"/>
            <a:ext cx="9235186" cy="141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74D9357-EE1B-35CA-D66F-B6C0F3B81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667" y="51581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82586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E2967B73-8451-BBCE-5611-3C5C65403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AE4547C-00F1-2349-3410-0B58468A6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F0022B7-163E-F521-F70C-4B7F4FE6B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583" y="1287800"/>
            <a:ext cx="1046232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Paso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s-CO" altLang="es-CO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19: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ahora inicializamos la constante </a:t>
            </a:r>
            <a:r>
              <a:rPr kumimoji="0" lang="es-CO" altLang="es-C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layers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la cual recorre el array con el método “</a:t>
            </a:r>
            <a:r>
              <a:rPr kumimoji="0" lang="es-CO" altLang="es-C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 y una función flecha dado a que es un array tridimensional hay que usar dos </a:t>
            </a:r>
            <a:r>
              <a:rPr kumimoji="0" lang="es-CO" altLang="es-C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map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para recorre las filas y las columnas(</a:t>
            </a:r>
            <a:r>
              <a:rPr kumimoji="0" lang="es-CO" altLang="es-C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linea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85 y 87)</a:t>
            </a:r>
            <a:endParaRPr kumimoji="0" lang="es-CO" altLang="es-CO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3" name="Imagen 1" descr="Texto&#10;&#10;Descripción generada automáticamente">
            <a:extLst>
              <a:ext uri="{FF2B5EF4-FFF2-40B4-BE49-F238E27FC236}">
                <a16:creationId xmlns:a16="http://schemas.microsoft.com/office/drawing/2014/main" id="{93CBF76B-A858-0562-2246-FBA024CAA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922" y="3082387"/>
            <a:ext cx="8790246" cy="1713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104AE69B-54F3-F57A-0E83-07A1CAB33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950" y="6248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624610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CC66C236-8BD1-DDCD-2A40-19BFDB23F1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061" y="797379"/>
            <a:ext cx="100080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Paso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kumimoji="0" lang="es-CO" altLang="es-CO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20: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 los condicionales validaremos si el shift, mayus y el espacio están activados (</a:t>
            </a:r>
            <a:r>
              <a:rPr kumimoji="0" lang="es-CO" altLang="es-C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linea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89, 94 y 100) </a:t>
            </a:r>
            <a:endParaRPr kumimoji="0" lang="es-CO" altLang="es-CO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7" name="Imagen 1" descr="Texto&#10;&#10;Descripción generada automáticamente">
            <a:extLst>
              <a:ext uri="{FF2B5EF4-FFF2-40B4-BE49-F238E27FC236}">
                <a16:creationId xmlns:a16="http://schemas.microsoft.com/office/drawing/2014/main" id="{49F85666-EAE8-87AB-B116-52F4E852F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129" y="2446784"/>
            <a:ext cx="7833189" cy="2806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2293B935-D60B-D0AF-A26B-F6036A571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66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19597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E244B114-A6F0-0881-1C49-FACAFF44E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EFB988A-B6B8-D5E9-F5BF-D14E14620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649" y="440535"/>
            <a:ext cx="10699334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Paso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s-CO" altLang="es-CO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21</a:t>
            </a:r>
            <a:r>
              <a:rPr kumimoji="0" lang="es-CO" altLang="es-CO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se evalúa con el operador ternario si el shift esta activado o si el mayu esta activado (línea 112 a la 121)</a:t>
            </a:r>
            <a:endParaRPr kumimoji="0" lang="es-CO" altLang="es-CO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1" name="Imagen 1">
            <a:extLst>
              <a:ext uri="{FF2B5EF4-FFF2-40B4-BE49-F238E27FC236}">
                <a16:creationId xmlns:a16="http://schemas.microsoft.com/office/drawing/2014/main" id="{B23E8FED-FE91-816B-22B5-F824F5928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15" y="1977929"/>
            <a:ext cx="9716001" cy="3854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54FEDACA-DA97-51E0-E832-FF7340106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0586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991258" y="2014149"/>
            <a:ext cx="10515600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Work Sans Medium" pitchFamily="2" charset="77"/>
              </a:rPr>
              <a:t>Introducción</a:t>
            </a:r>
            <a:endParaRPr lang="es-CO" dirty="0">
              <a:solidFill>
                <a:schemeClr val="tx1">
                  <a:lumMod val="95000"/>
                  <a:lumOff val="5000"/>
                </a:schemeClr>
              </a:solidFill>
              <a:latin typeface="Work Sans Medium" pitchFamily="2" charset="77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A3282C4-790E-0340-E2F6-BAB53134EE99}"/>
              </a:ext>
            </a:extLst>
          </p:cNvPr>
          <p:cNvSpPr txBox="1"/>
          <p:nvPr/>
        </p:nvSpPr>
        <p:spPr>
          <a:xfrm>
            <a:off x="1357666" y="2986391"/>
            <a:ext cx="955449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En esta presentación se desarrolla un proyecto para entender mejor la lógica de programación del lenguaje JavaScript para esto se desarrollara un teclado virtual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00403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5B0DC110-404E-21B1-E416-C24D877ED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A70B082-144C-7D02-FB67-CC65A646C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122" y="111522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81F842A-4E52-39AF-BE26-226170DDA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73" y="106886"/>
            <a:ext cx="9020086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Paso 22: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con el método </a:t>
            </a:r>
            <a:r>
              <a:rPr kumimoji="0" lang="es-CO" altLang="es-CO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push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kumimoji="0" lang="es-CO" altLang="es-CO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linea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128) agregamos uno o mas elemento al final de un array en cambio con el </a:t>
            </a:r>
            <a:r>
              <a:rPr kumimoji="0" lang="es-CO" altLang="es-CO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metodo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s-CO" altLang="es-CO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unshift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kumimoji="0" lang="es-CO" altLang="es-CO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linea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130)agregamos uno o mas elemento al comienzo del array, en este caso </a:t>
            </a:r>
            <a:r>
              <a:rPr kumimoji="0" lang="es-CO" altLang="es-CO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agreamos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 </a:t>
            </a:r>
            <a:r>
              <a:rPr kumimoji="0" lang="es-CO" altLang="es-CO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empty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dos elementos el de la posición 0 al final y el de la </a:t>
            </a:r>
            <a:r>
              <a:rPr kumimoji="0" lang="es-CO" altLang="es-CO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pocision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1 al comienzo.</a:t>
            </a:r>
            <a:endParaRPr kumimoji="0" lang="es-CO" altLang="es-CO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5" name="Imagen 1" descr="Texto&#10;&#10;Descripción generada automáticamente">
            <a:extLst>
              <a:ext uri="{FF2B5EF4-FFF2-40B4-BE49-F238E27FC236}">
                <a16:creationId xmlns:a16="http://schemas.microsoft.com/office/drawing/2014/main" id="{BAB1E821-AC4E-F825-3DBA-1650E7543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73" y="1153326"/>
            <a:ext cx="11630376" cy="172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FA9D80DF-F8E1-A485-558D-420B6F48E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522" y="126762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3B36951-7463-F102-583C-33716F9AF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73" y="3297078"/>
            <a:ext cx="1083749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Paso 23: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la variable </a:t>
            </a:r>
            <a:r>
              <a:rPr kumimoji="0" lang="es-CO" altLang="es-CO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htmlLayers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mapea el array </a:t>
            </a:r>
            <a:r>
              <a:rPr kumimoji="0" lang="es-CO" altLang="es-CO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layers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 lo conecta en una sola cadena de caracteres (</a:t>
            </a:r>
            <a:r>
              <a:rPr kumimoji="0" lang="es-CO" altLang="es-CO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linea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139 a la 145)</a:t>
            </a:r>
            <a:endParaRPr kumimoji="0" lang="es-CO" altLang="es-CO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8" name="Imagen 1" descr="Texto&#10;&#10;Descripción generada automáticamente">
            <a:extLst>
              <a:ext uri="{FF2B5EF4-FFF2-40B4-BE49-F238E27FC236}">
                <a16:creationId xmlns:a16="http://schemas.microsoft.com/office/drawing/2014/main" id="{36EEB748-F8F2-1566-32CA-75896CEF9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50" y="3793106"/>
            <a:ext cx="9942436" cy="232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C26437FB-A688-6761-77C3-D60F5A02D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686" y="407833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s-CO" altLang="es-CO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9841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81543A2-6C63-37BC-B8F2-4EF2E01FD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4796" y="34290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E191CA5-62B4-3D7C-7A0A-74F326065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061" y="1127795"/>
            <a:ext cx="10354655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Paso 24: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 keyboardContainer se asegura que el contenedor este limpio borrando lo que hay dentro, se crea un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forEach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que itera sobre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htmlLayers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para así agregar varios 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div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que contenga la clase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layer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los cuales contendrán las teclas del teclado. </a:t>
            </a:r>
            <a:endParaRPr kumimoji="0" lang="es-CO" altLang="es-CO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69" name="Imagen 1" descr="Texto&#10;&#10;Descripción generada automáticamente">
            <a:extLst>
              <a:ext uri="{FF2B5EF4-FFF2-40B4-BE49-F238E27FC236}">
                <a16:creationId xmlns:a16="http://schemas.microsoft.com/office/drawing/2014/main" id="{F3012C0D-ACE0-D09B-453C-9AAB08518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61" y="2604582"/>
            <a:ext cx="10613878" cy="2119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B0C3E021-F176-77CB-AFA6-E57250BEA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19494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4447A3-D417-9A18-1C87-D426D66CE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287" y="21578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57B4B54-1CCE-D0C8-F3B6-666C612F8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606" y="320706"/>
            <a:ext cx="10445080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Paso</a:t>
            </a:r>
            <a:r>
              <a:rPr kumimoji="0" lang="es-CO" altLang="es-CO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s-CO" altLang="es-CO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25</a:t>
            </a:r>
            <a:r>
              <a:rPr kumimoji="0" lang="es-CO" altLang="es-CO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 un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querySelectorAll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selecciona todos los elementos HTML con la clase "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 dado que este m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é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todo trae a todos los elementos en forma de array se recorre con un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forEach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 se abre una funci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ó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 flecha, a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se le a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ñ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ade un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listener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con el evento  "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click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 (l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í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nea 156 y 158).</a:t>
            </a:r>
            <a:endParaRPr kumimoji="0" lang="es-CO" altLang="es-CO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3" name="Imagen 1">
            <a:extLst>
              <a:ext uri="{FF2B5EF4-FFF2-40B4-BE49-F238E27FC236}">
                <a16:creationId xmlns:a16="http://schemas.microsoft.com/office/drawing/2014/main" id="{03E9D26A-B266-7EEB-CA20-8F323E232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06" y="1453393"/>
            <a:ext cx="9537972" cy="1975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8EE24126-A7EE-CE14-E035-E08B44EA9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192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0BEFB23-3C9F-0EAD-5C65-AFAF14075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606" y="3714693"/>
            <a:ext cx="1083411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Paso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s-CO" altLang="es-CO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26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:dentro del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listener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se abre un condicional que evalúa el elemento actual </a:t>
            </a:r>
            <a:endParaRPr kumimoji="0" lang="es-CO" altLang="es-CO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6" name="Imagen 1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D76D48CF-60F5-C36B-E639-9F0F1FF4F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06" y="4638216"/>
            <a:ext cx="11566790" cy="14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0BA4F153-EECF-8C5C-397E-7A27EB1DD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208" y="585271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44541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4FA9247E-07B2-22A0-0EAF-E8E8E7AF3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89" y="886365"/>
            <a:ext cx="1103152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Paso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s-CO" altLang="es-CO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27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:se evalúa el contenido de </a:t>
            </a:r>
            <a:r>
              <a:rPr kumimoji="0" lang="es-CO" altLang="es-C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key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si este es igual a shift o mayus se cambia el estado de las variables (línea 164 a  171)</a:t>
            </a:r>
            <a:endParaRPr kumimoji="0" lang="es-CO" altLang="es-CO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17" name="Imagen 1" descr="Texto&#10;&#10;Descripción generada automáticamente">
            <a:extLst>
              <a:ext uri="{FF2B5EF4-FFF2-40B4-BE49-F238E27FC236}">
                <a16:creationId xmlns:a16="http://schemas.microsoft.com/office/drawing/2014/main" id="{20D491D5-F7D0-E1B7-E2E8-D26478759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10" y="2137969"/>
            <a:ext cx="8756264" cy="335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C6724841-681B-386F-36C2-96157C770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98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47440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5546A20D-B306-15DD-B981-E07A23CD7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10241" name="Imagen 1">
            <a:extLst>
              <a:ext uri="{FF2B5EF4-FFF2-40B4-BE49-F238E27FC236}">
                <a16:creationId xmlns:a16="http://schemas.microsoft.com/office/drawing/2014/main" id="{2A10D236-E20C-7B70-62DF-9910BCDD6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04" y="1449822"/>
            <a:ext cx="8276757" cy="4558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B2DE2645-04CE-3B08-5530-69423FFB8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503" y="90102"/>
            <a:ext cx="1028490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Paso 28: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 es esta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vacio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es porque representa el espacio por ende agrega un espacio a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current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si  no es ninguno de los anteriores se agrega el valor a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current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 si shift esta activado se desactiva(línea 178 a la196) se cierra la función flecha(línea 202)</a:t>
            </a:r>
            <a:endParaRPr kumimoji="0" lang="es-CO" altLang="es-CO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6048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940A915-DBB0-2D35-089D-27C063BBD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063" y="432680"/>
            <a:ext cx="1038557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Paso 29: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se selecciona el input y se le itera con un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forEach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(línea 205), se le añade un evento cada que tenga el foco de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atencion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current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se establece en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e.target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 que significa que ahora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current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contiene una referencia al elemento input, se cierra la función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renderKeyboard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() (línea 215)</a:t>
            </a:r>
            <a:endParaRPr kumimoji="0" lang="es-CO" altLang="es-CO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265" name="Imagen 1" descr="Texto&#10;&#10;Descripción generada automáticamente">
            <a:extLst>
              <a:ext uri="{FF2B5EF4-FFF2-40B4-BE49-F238E27FC236}">
                <a16:creationId xmlns:a16="http://schemas.microsoft.com/office/drawing/2014/main" id="{BE48CE03-0734-68F3-6224-CBCC3569D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51" y="1420335"/>
            <a:ext cx="10919123" cy="3027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3941CEAB-0D00-8849-B521-62BA5A594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pic>
        <p:nvPicPr>
          <p:cNvPr id="4" name="Imagen 3" descr="Aplicación&#10;&#10;Descripción generada automáticamente con confianza baja">
            <a:extLst>
              <a:ext uri="{FF2B5EF4-FFF2-40B4-BE49-F238E27FC236}">
                <a16:creationId xmlns:a16="http://schemas.microsoft.com/office/drawing/2014/main" id="{1D236FC1-85F9-3798-9390-BE725D75CA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742"/>
          <a:stretch/>
        </p:blipFill>
        <p:spPr bwMode="auto">
          <a:xfrm>
            <a:off x="3289935" y="4868527"/>
            <a:ext cx="5612130" cy="1651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831246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68F3326-CB71-1AB7-79F4-14F63147DCA6}"/>
              </a:ext>
            </a:extLst>
          </p:cNvPr>
          <p:cNvSpPr txBox="1"/>
          <p:nvPr/>
        </p:nvSpPr>
        <p:spPr>
          <a:xfrm>
            <a:off x="985762" y="2228671"/>
            <a:ext cx="10220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7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Estructura </a:t>
            </a:r>
            <a:r>
              <a:rPr lang="es-ES" sz="7200" b="1" dirty="0">
                <a:solidFill>
                  <a:srgbClr val="FFFFFF"/>
                </a:solidFill>
                <a:latin typeface="Calibri" panose="020F0502020204030204"/>
              </a:rPr>
              <a:t>CSS</a:t>
            </a:r>
            <a:endParaRPr kumimoji="0" lang="es-ES" sz="7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36651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91422EEE-403E-8C43-5B3A-C1C459EA5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223" y="273282"/>
            <a:ext cx="1037296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Paso 30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en el archivo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css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establece las fuentes del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body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kumimoji="0" lang="es-CO" altLang="es-CO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289" name="Imagen 1" descr="Texto&#10;&#10;Descripción generada automáticamente">
            <a:extLst>
              <a:ext uri="{FF2B5EF4-FFF2-40B4-BE49-F238E27FC236}">
                <a16:creationId xmlns:a16="http://schemas.microsoft.com/office/drawing/2014/main" id="{C457BA70-0D33-76EA-16FE-A67CA7316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23" y="794303"/>
            <a:ext cx="10372960" cy="128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07B64024-55AE-168F-ABB9-2096C7779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525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s-CO" altLang="es-C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2819E6-9BE6-6761-FBDB-F3878A2C0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223" y="2461050"/>
            <a:ext cx="1123068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Paso 31: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la propiedad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flex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establece la capacidad que tiene un elemento para alterar sus dimensiones y llenar el espacio disponible, la propiedad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flex-wrap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especifica si los elementos "hijos" son obligados a permanecer en una misma l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í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nea o pueden fluir en varias l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í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neas, la propiedad gap especifica los canales entre las filas y las columnas de la cuadr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í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cula.</a:t>
            </a:r>
            <a:endParaRPr kumimoji="0" lang="es-CO" altLang="es-CO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292" name="Imagen 1">
            <a:extLst>
              <a:ext uri="{FF2B5EF4-FFF2-40B4-BE49-F238E27FC236}">
                <a16:creationId xmlns:a16="http://schemas.microsoft.com/office/drawing/2014/main" id="{2E6B9E6A-B8FE-DE07-5115-042326066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23" y="3500564"/>
            <a:ext cx="9174579" cy="3084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B83C199-970F-3963-E835-CC1F2E9C8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583" y="55484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04969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42C2A82E-05F3-67A7-DCEC-BB6873F1B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45" y="1049579"/>
            <a:ext cx="713439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3" name="Imagen 1" descr="Tabla&#10;&#10;Descripción generada automáticamente con confianza baja">
            <a:extLst>
              <a:ext uri="{FF2B5EF4-FFF2-40B4-BE49-F238E27FC236}">
                <a16:creationId xmlns:a16="http://schemas.microsoft.com/office/drawing/2014/main" id="{01F21285-89F8-E3DA-91D5-76ABC3E27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972"/>
          <a:stretch>
            <a:fillRect/>
          </a:stretch>
        </p:blipFill>
        <p:spPr bwMode="auto">
          <a:xfrm>
            <a:off x="485775" y="3429000"/>
            <a:ext cx="6934930" cy="2585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A779F7EA-DBEA-33C2-6235-C1BC75F51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336" y="162609"/>
            <a:ext cx="981511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Paso 32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 la propiedad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justify-content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define como el buscador distribuye el contenido entre y alrededor de los objetos a lo largo del contendor.</a:t>
            </a:r>
            <a:endParaRPr kumimoji="0" lang="es-CO" altLang="es-CO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8409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Imagen 1">
            <a:extLst>
              <a:ext uri="{FF2B5EF4-FFF2-40B4-BE49-F238E27FC236}">
                <a16:creationId xmlns:a16="http://schemas.microsoft.com/office/drawing/2014/main" id="{F65D7E4C-C67E-46D0-1580-7C51FEF00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88" y="2458120"/>
            <a:ext cx="494347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7" name="Imagen 1" descr="Tabla&#10;&#10;Descripción generada automáticamente">
            <a:extLst>
              <a:ext uri="{FF2B5EF4-FFF2-40B4-BE49-F238E27FC236}">
                <a16:creationId xmlns:a16="http://schemas.microsoft.com/office/drawing/2014/main" id="{492CB26A-1965-CB49-B8EB-2C1BB083D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180" y="3077245"/>
            <a:ext cx="561975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3765DF23-4E72-3560-8A74-E35DCA30C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275" y="1026941"/>
            <a:ext cx="1078744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Paso 33: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la propiedad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align-items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pone el valor en este caso center a todos los hijos directos como un grupo en el contenedor.</a:t>
            </a:r>
            <a:endParaRPr kumimoji="0" lang="es-CO" altLang="es-CO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280892B-DE4B-D694-0792-2C6FF8B84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0602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D1896E61-EF9D-46AB-2BDA-0915948DB514}"/>
              </a:ext>
            </a:extLst>
          </p:cNvPr>
          <p:cNvSpPr txBox="1"/>
          <p:nvPr/>
        </p:nvSpPr>
        <p:spPr>
          <a:xfrm>
            <a:off x="3322154" y="1633704"/>
            <a:ext cx="5579763" cy="115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467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Tecnologías que se requieren</a:t>
            </a:r>
          </a:p>
          <a:p>
            <a:endParaRPr lang="es-ES" sz="3467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12C2146-BF6F-F2EA-F66E-60B2C89CFA43}"/>
              </a:ext>
            </a:extLst>
          </p:cNvPr>
          <p:cNvSpPr txBox="1"/>
          <p:nvPr/>
        </p:nvSpPr>
        <p:spPr>
          <a:xfrm>
            <a:off x="1682885" y="2793124"/>
            <a:ext cx="8686799" cy="10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57621" hangingPunct="0"/>
            <a:r>
              <a:rPr lang="es-ES" sz="2133" dirty="0">
                <a:solidFill>
                  <a:srgbClr val="404040"/>
                </a:solidFill>
                <a:latin typeface="Calibir"/>
                <a:ea typeface="Helvetica Neue"/>
                <a:cs typeface="Calibir"/>
                <a:sym typeface="Helvetica Neue"/>
              </a:rPr>
              <a:t>Para realizar este programa será necesario un entorno de programación (Editor de texto), internet y por último un navegador, donde se mostrarán todos los resultados de la programación.</a:t>
            </a:r>
            <a:endParaRPr lang="es-ES" sz="2133" b="1" dirty="0">
              <a:solidFill>
                <a:srgbClr val="404040"/>
              </a:solidFill>
              <a:latin typeface="Calibir"/>
              <a:ea typeface="Helvetica Neue"/>
              <a:cs typeface="Calibir"/>
              <a:sym typeface="Helvetica Neue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5C1F5CF-9334-CAE2-A821-B984C908038F}"/>
              </a:ext>
            </a:extLst>
          </p:cNvPr>
          <p:cNvSpPr/>
          <p:nvPr/>
        </p:nvSpPr>
        <p:spPr>
          <a:xfrm>
            <a:off x="3448660" y="2182934"/>
            <a:ext cx="957983" cy="6095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</p:spTree>
    <p:extLst>
      <p:ext uri="{BB962C8B-B14F-4D97-AF65-F5344CB8AC3E}">
        <p14:creationId xmlns:p14="http://schemas.microsoft.com/office/powerpoint/2010/main" val="35418298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id="{B33CB483-4945-5FEA-C786-51D2C6562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31" y="1924050"/>
            <a:ext cx="4343400" cy="467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1" name="Imagen 1" descr="Diagrama&#10;&#10;Descripción generada automáticamente con confianza baja">
            <a:extLst>
              <a:ext uri="{FF2B5EF4-FFF2-40B4-BE49-F238E27FC236}">
                <a16:creationId xmlns:a16="http://schemas.microsoft.com/office/drawing/2014/main" id="{AC8A82F6-6E1C-EB2C-69FD-1BD5D7217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140" y="1924050"/>
            <a:ext cx="561975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3E716470-1D6F-47A5-1F1A-462AE46BE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5730" y="693361"/>
            <a:ext cx="5708271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Paso 34:</a:t>
            </a:r>
            <a:r>
              <a:rPr kumimoji="0" lang="es-CO" altLang="es-C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se le da estilo a las diferentes teclas </a:t>
            </a:r>
            <a:endParaRPr kumimoji="0" lang="es-CO" altLang="es-CO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75598D8-F23F-3075-EDA1-9197E6932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133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AE487F1-098B-192B-488F-E826D34FF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6104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357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2FFA413-8E3F-A6B9-168C-BAC02C6BD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223" y="1086878"/>
            <a:ext cx="815187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Paso 35: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 este estilo se modifica un peque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ñ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 espacio vacío a la derecha del teclado </a:t>
            </a:r>
            <a:endParaRPr kumimoji="0" lang="es-CO" altLang="es-CO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385" name="Imagen 1">
            <a:extLst>
              <a:ext uri="{FF2B5EF4-FFF2-40B4-BE49-F238E27FC236}">
                <a16:creationId xmlns:a16="http://schemas.microsoft.com/office/drawing/2014/main" id="{2539D371-6DEE-F18C-C8AF-4CDA3F9C1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223" y="1954351"/>
            <a:ext cx="8075185" cy="337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90CFAC7A-D4B4-284D-78DA-5E09255B4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0504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70447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F33D5645-72A7-4B02-4C10-98E6A9B4C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94" y="261589"/>
            <a:ext cx="11535437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Paso 36: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la pseudo clase hover se activa cuando coincide el usuario interactúa con un elemento con un dispositivo señalador, pero no necesariamente la activa, la propiedad </a:t>
            </a:r>
            <a:r>
              <a:rPr kumimoji="0" lang="es-CO" altLang="es-CO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outline</a:t>
            </a:r>
            <a:r>
              <a:rPr kumimoji="0" lang="es-CO" altLang="es-C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marca los bordes de las teclas activadas.</a:t>
            </a:r>
            <a:endParaRPr kumimoji="0" lang="es-CO" altLang="es-CO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1">
            <a:extLst>
              <a:ext uri="{FF2B5EF4-FFF2-40B4-BE49-F238E27FC236}">
                <a16:creationId xmlns:a16="http://schemas.microsoft.com/office/drawing/2014/main" id="{33124C4A-FED9-2A61-76EA-B8293E0C2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94" y="1274297"/>
            <a:ext cx="6644867" cy="2075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1E52F24E-4C60-13E1-19D1-3E428D077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94" y="3663356"/>
            <a:ext cx="5612130" cy="176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474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Texto&#10;&#10;Descripción generada automáticamente">
            <a:extLst>
              <a:ext uri="{FF2B5EF4-FFF2-40B4-BE49-F238E27FC236}">
                <a16:creationId xmlns:a16="http://schemas.microsoft.com/office/drawing/2014/main" id="{84CA5E94-2EBA-3CFA-3324-857830CB7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62" y="1009999"/>
            <a:ext cx="56102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09" name="Imagen 1" descr="Diagrama&#10;&#10;Descripción generada automáticamente">
            <a:extLst>
              <a:ext uri="{FF2B5EF4-FFF2-40B4-BE49-F238E27FC236}">
                <a16:creationId xmlns:a16="http://schemas.microsoft.com/office/drawing/2014/main" id="{DCAE941F-57D8-B88B-8B15-E94DA32F4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37" y="3945622"/>
            <a:ext cx="561975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B146D971-B835-1F3D-156C-7EB135A69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91" y="331989"/>
            <a:ext cx="832792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Paso 37: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la propiedad block genera saltos de línea antes y después del elemento cuando este estad en un flujo normal </a:t>
            </a:r>
            <a:endParaRPr kumimoji="0" lang="es-CO" altLang="es-CO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741F32D-1883-6BE7-6E59-82727A06B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90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627180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A01EB75E-8874-42DD-11A3-2D5CA1D238B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2203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F507F9-412D-C0E6-F2B5-030719A38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532" y="113455"/>
            <a:ext cx="10515600" cy="1325563"/>
          </a:xfrm>
        </p:spPr>
        <p:txBody>
          <a:bodyPr>
            <a:normAutofit/>
          </a:bodyPr>
          <a:lstStyle/>
          <a:p>
            <a:r>
              <a:rPr lang="es-ES" sz="8000" dirty="0">
                <a:solidFill>
                  <a:schemeClr val="bg1"/>
                </a:solidFill>
              </a:rPr>
              <a:t>Referencias</a:t>
            </a:r>
            <a:endParaRPr lang="es-CO" sz="8000" dirty="0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17B18E6-ACF7-B1AA-D2A8-59DD1362E34A}"/>
              </a:ext>
            </a:extLst>
          </p:cNvPr>
          <p:cNvSpPr txBox="1"/>
          <p:nvPr/>
        </p:nvSpPr>
        <p:spPr>
          <a:xfrm>
            <a:off x="1075908" y="1762570"/>
            <a:ext cx="98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/>
              <a:t>https://www.youtube.com/watch?v=YfaiDc585Eo&amp;t=11084s&amp;ab_channel=VidaMRR-Programacionweb</a:t>
            </a:r>
          </a:p>
        </p:txBody>
      </p:sp>
    </p:spTree>
    <p:extLst>
      <p:ext uri="{BB962C8B-B14F-4D97-AF65-F5344CB8AC3E}">
        <p14:creationId xmlns:p14="http://schemas.microsoft.com/office/powerpoint/2010/main" val="20813643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DBEBE65-68F7-5BFF-D1DF-D079B7BFC86B}"/>
              </a:ext>
            </a:extLst>
          </p:cNvPr>
          <p:cNvSpPr txBox="1"/>
          <p:nvPr/>
        </p:nvSpPr>
        <p:spPr>
          <a:xfrm>
            <a:off x="6430459" y="764408"/>
            <a:ext cx="4129968" cy="1241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733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Equipo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733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CDMC</a:t>
            </a:r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4879C772-945A-BF1F-A3DF-C3670D913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667936"/>
              </p:ext>
            </p:extLst>
          </p:nvPr>
        </p:nvGraphicFramePr>
        <p:xfrm>
          <a:off x="2256638" y="1286196"/>
          <a:ext cx="6845248" cy="3840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22624">
                  <a:extLst>
                    <a:ext uri="{9D8B030D-6E8A-4147-A177-3AD203B41FA5}">
                      <a16:colId xmlns:a16="http://schemas.microsoft.com/office/drawing/2014/main" val="3169399186"/>
                    </a:ext>
                  </a:extLst>
                </a:gridCol>
                <a:gridCol w="3422624">
                  <a:extLst>
                    <a:ext uri="{9D8B030D-6E8A-4147-A177-3AD203B41FA5}">
                      <a16:colId xmlns:a16="http://schemas.microsoft.com/office/drawing/2014/main" val="662284982"/>
                    </a:ext>
                  </a:extLst>
                </a:gridCol>
              </a:tblGrid>
              <a:tr h="311525">
                <a:tc>
                  <a:txBody>
                    <a:bodyPr/>
                    <a:lstStyle/>
                    <a:p>
                      <a:pPr algn="ctr"/>
                      <a:r>
                        <a:rPr lang="es-CO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</a:rPr>
                        <a:t>Equipo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ADSO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277789"/>
                  </a:ext>
                </a:extLst>
              </a:tr>
              <a:tr h="513089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Coordinación</a:t>
                      </a:r>
                      <a:endParaRPr lang="es-CO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Paula Milena Isaza</a:t>
                      </a:r>
                    </a:p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425252"/>
                  </a:ext>
                </a:extLst>
              </a:tr>
              <a:tr h="7329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Asesores Temáticos</a:t>
                      </a:r>
                    </a:p>
                    <a:p>
                      <a:pPr algn="ctr"/>
                      <a:endParaRPr lang="es-CO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Luis Alfonso Becerra Rentería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Gloria Jaramillo</a:t>
                      </a:r>
                    </a:p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558631"/>
                  </a:ext>
                </a:extLst>
              </a:tr>
              <a:tr h="5130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Scrum Master</a:t>
                      </a:r>
                    </a:p>
                    <a:p>
                      <a:pPr algn="ctr"/>
                      <a:endParaRPr lang="es-CO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Luis Alfonso Becerra Rentería</a:t>
                      </a:r>
                    </a:p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307225"/>
                  </a:ext>
                </a:extLst>
              </a:tr>
              <a:tr h="513089">
                <a:tc>
                  <a:txBody>
                    <a:bodyPr/>
                    <a:lstStyle/>
                    <a:p>
                      <a:pPr algn="ctr"/>
                      <a:r>
                        <a:rPr lang="es-CO" sz="1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Desarrollador</a:t>
                      </a:r>
                      <a:endParaRPr lang="es-CO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Andrés Felipe Godoy </a:t>
                      </a:r>
                    </a:p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149336"/>
                  </a:ext>
                </a:extLst>
              </a:tr>
              <a:tr h="297266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Revisor</a:t>
                      </a:r>
                      <a:endParaRPr lang="es-CO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Santiago flores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8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Luis Alfonso Becerra Rentería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588548"/>
                  </a:ext>
                </a:extLst>
              </a:tr>
            </a:tbl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1985FF3C-4323-C61D-025E-2684B51950A3}"/>
              </a:ext>
            </a:extLst>
          </p:cNvPr>
          <p:cNvSpPr txBox="1"/>
          <p:nvPr/>
        </p:nvSpPr>
        <p:spPr>
          <a:xfrm>
            <a:off x="1359017" y="6023295"/>
            <a:ext cx="89154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dirty="0"/>
              <a:t>Este material puede ser distribuido, copiado y exhibido por terceros si se muestran los créditos.  No se puede obtener ningún beneficio comercial y las obras derivadas tienen que estar bajo los mismos términos de licencia que el trabajo original.</a:t>
            </a:r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3885515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989BAD2-7A16-7D6E-0FAE-13C88D654696}"/>
              </a:ext>
            </a:extLst>
          </p:cNvPr>
          <p:cNvSpPr txBox="1"/>
          <p:nvPr/>
        </p:nvSpPr>
        <p:spPr>
          <a:xfrm>
            <a:off x="950067" y="1955259"/>
            <a:ext cx="10291865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6600" b="1" dirty="0">
                <a:solidFill>
                  <a:srgbClr val="FFFFFF"/>
                </a:solidFill>
              </a:rPr>
              <a:t>Proceso de instalación del editor de texto </a:t>
            </a:r>
          </a:p>
        </p:txBody>
      </p:sp>
    </p:spTree>
    <p:extLst>
      <p:ext uri="{BB962C8B-B14F-4D97-AF65-F5344CB8AC3E}">
        <p14:creationId xmlns:p14="http://schemas.microsoft.com/office/powerpoint/2010/main" val="1797058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A16DF194-3E4F-0C38-A32A-EBE160756D40}"/>
              </a:ext>
            </a:extLst>
          </p:cNvPr>
          <p:cNvSpPr txBox="1"/>
          <p:nvPr/>
        </p:nvSpPr>
        <p:spPr>
          <a:xfrm>
            <a:off x="571455" y="1665606"/>
            <a:ext cx="52352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Proceso instalación VS Code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6D1A3BE-8031-96C0-2DD0-E9C0A2A09DF2}"/>
              </a:ext>
            </a:extLst>
          </p:cNvPr>
          <p:cNvSpPr txBox="1"/>
          <p:nvPr/>
        </p:nvSpPr>
        <p:spPr>
          <a:xfrm>
            <a:off x="571455" y="3427971"/>
            <a:ext cx="4991752" cy="999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1067"/>
              </a:spcAft>
            </a:pPr>
            <a:r>
              <a:rPr lang="es-CO" sz="1867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1: </a:t>
            </a:r>
            <a:r>
              <a:rPr lang="es-CO" sz="1867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Escribimos en Google “Visual Studio Code” y seleccionamos donde dice “Download”.</a:t>
            </a:r>
            <a:endParaRPr lang="es-CO" sz="1867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690F6F61-72AE-D2F6-4525-DAC7B9B5F426}"/>
              </a:ext>
            </a:extLst>
          </p:cNvPr>
          <p:cNvSpPr/>
          <p:nvPr/>
        </p:nvSpPr>
        <p:spPr>
          <a:xfrm>
            <a:off x="841647" y="3174307"/>
            <a:ext cx="957983" cy="60959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69563E70-F46F-3270-223C-01A3D4C67D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38" r="35871"/>
          <a:stretch/>
        </p:blipFill>
        <p:spPr bwMode="auto">
          <a:xfrm>
            <a:off x="6907346" y="15394"/>
            <a:ext cx="5311533" cy="68579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D7B20E92-B09A-764B-4373-56405CB87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617" y="5769583"/>
            <a:ext cx="811391" cy="790587"/>
          </a:xfrm>
          <a:prstGeom prst="rect">
            <a:avLst/>
          </a:prstGeom>
        </p:spPr>
      </p:pic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11399240-079E-F65C-A796-7C3B475B0E82}"/>
              </a:ext>
            </a:extLst>
          </p:cNvPr>
          <p:cNvCxnSpPr>
            <a:cxnSpLocks/>
          </p:cNvCxnSpPr>
          <p:nvPr/>
        </p:nvCxnSpPr>
        <p:spPr>
          <a:xfrm flipH="1">
            <a:off x="10233061" y="2760243"/>
            <a:ext cx="1273996" cy="0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993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5645EDB-5274-6C43-9029-E48942C57DEB}"/>
              </a:ext>
            </a:extLst>
          </p:cNvPr>
          <p:cNvSpPr txBox="1"/>
          <p:nvPr/>
        </p:nvSpPr>
        <p:spPr>
          <a:xfrm>
            <a:off x="1028655" y="318515"/>
            <a:ext cx="52352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Proceso instalación VS Code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2463E9E-E65E-9F16-2CF3-137CEBD69683}"/>
              </a:ext>
            </a:extLst>
          </p:cNvPr>
          <p:cNvSpPr txBox="1"/>
          <p:nvPr/>
        </p:nvSpPr>
        <p:spPr>
          <a:xfrm>
            <a:off x="1028655" y="2080880"/>
            <a:ext cx="4991752" cy="691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1067"/>
              </a:spcAft>
            </a:pPr>
            <a:r>
              <a:rPr lang="es-CO" sz="1867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2: </a:t>
            </a:r>
            <a:r>
              <a:rPr lang="es-CO" sz="1867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Seleccionamos el sistema operativo que tenemos y lo descargamos.</a:t>
            </a:r>
            <a:endParaRPr lang="es-CO" sz="1867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D53D1BC-2C30-F702-6321-7784FF8965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42" r="2648"/>
          <a:stretch/>
        </p:blipFill>
        <p:spPr>
          <a:xfrm>
            <a:off x="4787603" y="2697699"/>
            <a:ext cx="7051620" cy="3841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34E8D0B5-9A96-F1AF-872E-9B57DCBDED1C}"/>
              </a:ext>
            </a:extLst>
          </p:cNvPr>
          <p:cNvSpPr/>
          <p:nvPr/>
        </p:nvSpPr>
        <p:spPr>
          <a:xfrm>
            <a:off x="1114022" y="1744341"/>
            <a:ext cx="2028012" cy="14383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</p:spTree>
    <p:extLst>
      <p:ext uri="{BB962C8B-B14F-4D97-AF65-F5344CB8AC3E}">
        <p14:creationId xmlns:p14="http://schemas.microsoft.com/office/powerpoint/2010/main" val="1023018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6289CBC6-BFAE-8741-CBBA-5C04F8FA73A2}"/>
              </a:ext>
            </a:extLst>
          </p:cNvPr>
          <p:cNvSpPr txBox="1"/>
          <p:nvPr/>
        </p:nvSpPr>
        <p:spPr>
          <a:xfrm>
            <a:off x="1028655" y="318515"/>
            <a:ext cx="52352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Proceso instalación VS Code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7D302F7-36DE-FEBA-E454-2062842373F6}"/>
              </a:ext>
            </a:extLst>
          </p:cNvPr>
          <p:cNvSpPr txBox="1"/>
          <p:nvPr/>
        </p:nvSpPr>
        <p:spPr>
          <a:xfrm>
            <a:off x="1028655" y="2080881"/>
            <a:ext cx="4991752" cy="3241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1067"/>
              </a:spcAft>
            </a:pPr>
            <a:r>
              <a:rPr lang="es-CO" sz="1867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3: </a:t>
            </a:r>
            <a:r>
              <a:rPr lang="es-CO" sz="1867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 darle clic nos descargará un .exe, al cual le daremos clic encima.</a:t>
            </a:r>
          </a:p>
          <a:p>
            <a:pPr algn="just">
              <a:lnSpc>
                <a:spcPct val="107000"/>
              </a:lnSpc>
              <a:spcAft>
                <a:spcPts val="1067"/>
              </a:spcAft>
            </a:pPr>
            <a:endParaRPr lang="es-CO" sz="1867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1067"/>
              </a:spcAft>
            </a:pPr>
            <a:endParaRPr lang="es-CO" sz="1867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1067"/>
              </a:spcAft>
            </a:pPr>
            <a:endParaRPr lang="es-CO" sz="1867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1067"/>
              </a:spcAft>
            </a:pPr>
            <a:endParaRPr lang="es-CO" sz="1867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1067"/>
              </a:spcAft>
            </a:pPr>
            <a:r>
              <a:rPr lang="es-CO" sz="1867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4: </a:t>
            </a:r>
            <a:r>
              <a:rPr lang="es-CO" sz="1867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Lee y acepta el acuerdo de licencia. Haz clic en Next para continuar.</a:t>
            </a:r>
            <a:endParaRPr lang="es-CO" sz="1867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2B93C4A-548E-B763-FDA2-56E2B04756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2287"/>
          <a:stretch/>
        </p:blipFill>
        <p:spPr bwMode="auto">
          <a:xfrm>
            <a:off x="6808871" y="1918953"/>
            <a:ext cx="3232408" cy="762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E00A678-114E-3330-FD67-5F15DBEC6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862" y="3057258"/>
            <a:ext cx="4544023" cy="3482228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876E8DD1-E4FB-9515-4C6B-57921FC9E038}"/>
              </a:ext>
            </a:extLst>
          </p:cNvPr>
          <p:cNvSpPr/>
          <p:nvPr/>
        </p:nvSpPr>
        <p:spPr>
          <a:xfrm>
            <a:off x="1114022" y="1744341"/>
            <a:ext cx="2028012" cy="14383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</p:spTree>
    <p:extLst>
      <p:ext uri="{BB962C8B-B14F-4D97-AF65-F5344CB8AC3E}">
        <p14:creationId xmlns:p14="http://schemas.microsoft.com/office/powerpoint/2010/main" val="2070695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6ABE15E-30A8-B0ED-3A2E-08AFA66345EF}"/>
              </a:ext>
            </a:extLst>
          </p:cNvPr>
          <p:cNvSpPr txBox="1"/>
          <p:nvPr/>
        </p:nvSpPr>
        <p:spPr>
          <a:xfrm>
            <a:off x="1028655" y="1817475"/>
            <a:ext cx="52352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Proceso instalación VS Code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5812159-A831-E6C3-4B5C-1E526940735C}"/>
              </a:ext>
            </a:extLst>
          </p:cNvPr>
          <p:cNvSpPr txBox="1"/>
          <p:nvPr/>
        </p:nvSpPr>
        <p:spPr>
          <a:xfrm>
            <a:off x="1028655" y="3579840"/>
            <a:ext cx="4991752" cy="1306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1067"/>
              </a:spcAft>
            </a:pPr>
            <a:r>
              <a:rPr lang="es-CO" sz="1867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Paso 5: </a:t>
            </a:r>
            <a:r>
              <a:rPr lang="es-CO" sz="1867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Puedes cambiar la ubicación de la carpeta de instalación o mantener la configuración predeterminada. Haz clic en Next para continuar.</a:t>
            </a:r>
            <a:endParaRPr lang="es-CO" sz="1867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8475622-1C70-2861-76CB-11AF49445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3957" y="1630390"/>
            <a:ext cx="5054600" cy="38989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8D0DB38-D108-0E3D-A4BE-6CE5E049E333}"/>
              </a:ext>
            </a:extLst>
          </p:cNvPr>
          <p:cNvSpPr/>
          <p:nvPr/>
        </p:nvSpPr>
        <p:spPr>
          <a:xfrm>
            <a:off x="1172388" y="3278160"/>
            <a:ext cx="2028012" cy="14383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</p:spTree>
    <p:extLst>
      <p:ext uri="{BB962C8B-B14F-4D97-AF65-F5344CB8AC3E}">
        <p14:creationId xmlns:p14="http://schemas.microsoft.com/office/powerpoint/2010/main" val="25379182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3452</TotalTime>
  <Words>1543</Words>
  <Application>Microsoft Office PowerPoint</Application>
  <PresentationFormat>Panorámica</PresentationFormat>
  <Paragraphs>112</Paragraphs>
  <Slides>46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46</vt:i4>
      </vt:variant>
    </vt:vector>
  </HeadingPairs>
  <TitlesOfParts>
    <vt:vector size="54" baseType="lpstr">
      <vt:lpstr>Arial</vt:lpstr>
      <vt:lpstr>Calibir</vt:lpstr>
      <vt:lpstr>Calibri</vt:lpstr>
      <vt:lpstr>Calibri Light</vt:lpstr>
      <vt:lpstr>Work Sans</vt:lpstr>
      <vt:lpstr>Work Sans Medium</vt:lpstr>
      <vt:lpstr>Tema de Office</vt:lpstr>
      <vt:lpstr>2_Tema de Office</vt:lpstr>
      <vt:lpstr>Presentación de PowerPoint</vt:lpstr>
      <vt:lpstr>Contenido de la presentación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Referencias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andres godoy</cp:lastModifiedBy>
  <cp:revision>41</cp:revision>
  <dcterms:created xsi:type="dcterms:W3CDTF">2020-10-01T23:51:28Z</dcterms:created>
  <dcterms:modified xsi:type="dcterms:W3CDTF">2023-09-10T05:44:41Z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