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EED"/>
    <a:srgbClr val="F8F8F8"/>
    <a:srgbClr val="388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10C00-80A2-42A5-B3CA-BEFD7A222C7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</dgm:pt>
    <dgm:pt modelId="{807C3FDE-B0DD-4107-AC7F-461AAE01D74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53EB8F1-3A8F-4606-A35B-9FCACF28119C}" type="parTrans" cxnId="{1F475901-8770-400C-A050-885CBE63AD4C}">
      <dgm:prSet/>
      <dgm:spPr/>
      <dgm:t>
        <a:bodyPr/>
        <a:lstStyle/>
        <a:p>
          <a:endParaRPr lang="en-GB"/>
        </a:p>
      </dgm:t>
    </dgm:pt>
    <dgm:pt modelId="{A96C15C2-BC76-48A7-90B3-6A19DE930206}" type="sibTrans" cxnId="{1F475901-8770-400C-A050-885CBE63AD4C}">
      <dgm:prSet/>
      <dgm:spPr/>
      <dgm:t>
        <a:bodyPr/>
        <a:lstStyle/>
        <a:p>
          <a:endParaRPr lang="en-GB"/>
        </a:p>
      </dgm:t>
    </dgm:pt>
    <dgm:pt modelId="{9CB328A8-74E0-4055-9081-12CA8C2ACB8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F7709A87-569E-421F-AC9C-29743C2B4E37}" type="parTrans" cxnId="{575049A4-283C-4AA1-A923-21A5459FBCE5}">
      <dgm:prSet/>
      <dgm:spPr/>
      <dgm:t>
        <a:bodyPr/>
        <a:lstStyle/>
        <a:p>
          <a:endParaRPr lang="en-GB"/>
        </a:p>
      </dgm:t>
    </dgm:pt>
    <dgm:pt modelId="{A4DB9C1F-5FE4-4542-844F-963FE2041AF3}" type="sibTrans" cxnId="{575049A4-283C-4AA1-A923-21A5459FBCE5}">
      <dgm:prSet/>
      <dgm:spPr/>
      <dgm:t>
        <a:bodyPr/>
        <a:lstStyle/>
        <a:p>
          <a:endParaRPr lang="en-GB"/>
        </a:p>
      </dgm:t>
    </dgm:pt>
    <dgm:pt modelId="{B5B29429-D4BE-4A66-8600-EC3D71B2F1E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633EBC1-2623-4E05-BC2A-36FABB3134A2}" type="parTrans" cxnId="{95851DF4-DB55-4784-A973-739BC60DD3CD}">
      <dgm:prSet/>
      <dgm:spPr/>
      <dgm:t>
        <a:bodyPr/>
        <a:lstStyle/>
        <a:p>
          <a:endParaRPr lang="en-GB"/>
        </a:p>
      </dgm:t>
    </dgm:pt>
    <dgm:pt modelId="{E327145C-8BB6-4E40-89F7-FC8742FC8217}" type="sibTrans" cxnId="{95851DF4-DB55-4784-A973-739BC60DD3CD}">
      <dgm:prSet/>
      <dgm:spPr/>
      <dgm:t>
        <a:bodyPr/>
        <a:lstStyle/>
        <a:p>
          <a:endParaRPr lang="en-GB"/>
        </a:p>
      </dgm:t>
    </dgm:pt>
    <dgm:pt modelId="{36F15962-492A-4628-9724-21AAC493A2DE}" type="pres">
      <dgm:prSet presAssocID="{D4C10C00-80A2-42A5-B3CA-BEFD7A222C7A}" presName="Name0" presStyleCnt="0">
        <dgm:presLayoutVars>
          <dgm:dir/>
          <dgm:resizeHandles val="exact"/>
        </dgm:presLayoutVars>
      </dgm:prSet>
      <dgm:spPr/>
    </dgm:pt>
    <dgm:pt modelId="{6971AB1C-FDAD-48D9-98FD-1C7C3022C555}" type="pres">
      <dgm:prSet presAssocID="{807C3FDE-B0DD-4107-AC7F-461AAE01D743}" presName="composite" presStyleCnt="0"/>
      <dgm:spPr/>
    </dgm:pt>
    <dgm:pt modelId="{6E32CC41-1E35-4DED-9D9E-777D910F91D0}" type="pres">
      <dgm:prSet presAssocID="{807C3FDE-B0DD-4107-AC7F-461AAE01D743}" presName="imagSh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</dgm:spPr>
    </dgm:pt>
    <dgm:pt modelId="{43A6E665-86B6-4D4E-A413-F43DE372F51D}" type="pres">
      <dgm:prSet presAssocID="{807C3FDE-B0DD-4107-AC7F-461AAE01D743}" presName="txNode" presStyleLbl="node1" presStyleIdx="0" presStyleCnt="3">
        <dgm:presLayoutVars>
          <dgm:bulletEnabled val="1"/>
        </dgm:presLayoutVars>
      </dgm:prSet>
      <dgm:spPr/>
    </dgm:pt>
    <dgm:pt modelId="{CD18E1C8-6424-42B3-BAB5-5519EDB41FA6}" type="pres">
      <dgm:prSet presAssocID="{A96C15C2-BC76-48A7-90B3-6A19DE930206}" presName="sibTrans" presStyleLbl="sibTrans2D1" presStyleIdx="0" presStyleCnt="2" custLinFactNeighborX="26950"/>
      <dgm:spPr/>
    </dgm:pt>
    <dgm:pt modelId="{26CC9CCF-2B50-496A-8774-54C73B7647D2}" type="pres">
      <dgm:prSet presAssocID="{A96C15C2-BC76-48A7-90B3-6A19DE930206}" presName="connTx" presStyleLbl="sibTrans2D1" presStyleIdx="0" presStyleCnt="2"/>
      <dgm:spPr/>
    </dgm:pt>
    <dgm:pt modelId="{5404D1F7-541D-4D93-8C2A-0661A0491272}" type="pres">
      <dgm:prSet presAssocID="{9CB328A8-74E0-4055-9081-12CA8C2ACB80}" presName="composite" presStyleCnt="0"/>
      <dgm:spPr/>
    </dgm:pt>
    <dgm:pt modelId="{0EFF11F4-FC1F-4E38-B0F3-FB1AD7A99B05}" type="pres">
      <dgm:prSet presAssocID="{9CB328A8-74E0-4055-9081-12CA8C2ACB80}" presName="imagSh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AD71F164-E960-4FDF-B54C-CD3035226506}" type="pres">
      <dgm:prSet presAssocID="{9CB328A8-74E0-4055-9081-12CA8C2ACB80}" presName="txNode" presStyleLbl="node1" presStyleIdx="1" presStyleCnt="3">
        <dgm:presLayoutVars>
          <dgm:bulletEnabled val="1"/>
        </dgm:presLayoutVars>
      </dgm:prSet>
      <dgm:spPr/>
    </dgm:pt>
    <dgm:pt modelId="{ACC99F59-DA74-44EF-8F9C-E6B3FC08F54D}" type="pres">
      <dgm:prSet presAssocID="{A4DB9C1F-5FE4-4542-844F-963FE2041AF3}" presName="sibTrans" presStyleLbl="sibTrans2D1" presStyleIdx="1" presStyleCnt="2" custLinFactNeighborX="34300"/>
      <dgm:spPr/>
    </dgm:pt>
    <dgm:pt modelId="{34A639B1-3936-4ACB-8F99-6D0DE81988C9}" type="pres">
      <dgm:prSet presAssocID="{A4DB9C1F-5FE4-4542-844F-963FE2041AF3}" presName="connTx" presStyleLbl="sibTrans2D1" presStyleIdx="1" presStyleCnt="2"/>
      <dgm:spPr/>
    </dgm:pt>
    <dgm:pt modelId="{DDECB4EA-27CE-4B7F-8CA3-16BCA3468F9F}" type="pres">
      <dgm:prSet presAssocID="{B5B29429-D4BE-4A66-8600-EC3D71B2F1EC}" presName="composite" presStyleCnt="0"/>
      <dgm:spPr/>
    </dgm:pt>
    <dgm:pt modelId="{CD4E51E7-3864-46BB-BFBE-69BA2EEC8F55}" type="pres">
      <dgm:prSet presAssocID="{B5B29429-D4BE-4A66-8600-EC3D71B2F1EC}" presName="imagSh" presStyleLbl="bgImgPlace1" presStyleIdx="2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7A252ADC-75AD-4A88-A59C-E5C33FC5FA48}" type="pres">
      <dgm:prSet presAssocID="{B5B29429-D4BE-4A66-8600-EC3D71B2F1EC}" presName="txNode" presStyleLbl="node1" presStyleIdx="2" presStyleCnt="3">
        <dgm:presLayoutVars>
          <dgm:bulletEnabled val="1"/>
        </dgm:presLayoutVars>
      </dgm:prSet>
      <dgm:spPr/>
    </dgm:pt>
  </dgm:ptLst>
  <dgm:cxnLst>
    <dgm:cxn modelId="{1F475901-8770-400C-A050-885CBE63AD4C}" srcId="{D4C10C00-80A2-42A5-B3CA-BEFD7A222C7A}" destId="{807C3FDE-B0DD-4107-AC7F-461AAE01D743}" srcOrd="0" destOrd="0" parTransId="{953EB8F1-3A8F-4606-A35B-9FCACF28119C}" sibTransId="{A96C15C2-BC76-48A7-90B3-6A19DE930206}"/>
    <dgm:cxn modelId="{50D82C12-E167-4C50-88EE-17B162BED5CC}" type="presOf" srcId="{9CB328A8-74E0-4055-9081-12CA8C2ACB80}" destId="{AD71F164-E960-4FDF-B54C-CD3035226506}" srcOrd="0" destOrd="0" presId="urn:microsoft.com/office/officeart/2005/8/layout/hProcess10"/>
    <dgm:cxn modelId="{6B39AD57-8876-404D-8365-FAD0B2554265}" type="presOf" srcId="{D4C10C00-80A2-42A5-B3CA-BEFD7A222C7A}" destId="{36F15962-492A-4628-9724-21AAC493A2DE}" srcOrd="0" destOrd="0" presId="urn:microsoft.com/office/officeart/2005/8/layout/hProcess10"/>
    <dgm:cxn modelId="{7FA36579-B30D-4381-B5E8-F04AB9BE3255}" type="presOf" srcId="{B5B29429-D4BE-4A66-8600-EC3D71B2F1EC}" destId="{7A252ADC-75AD-4A88-A59C-E5C33FC5FA48}" srcOrd="0" destOrd="0" presId="urn:microsoft.com/office/officeart/2005/8/layout/hProcess10"/>
    <dgm:cxn modelId="{77DDB290-3BE3-4C1C-837B-3E5C36DBF59C}" type="presOf" srcId="{A4DB9C1F-5FE4-4542-844F-963FE2041AF3}" destId="{ACC99F59-DA74-44EF-8F9C-E6B3FC08F54D}" srcOrd="0" destOrd="0" presId="urn:microsoft.com/office/officeart/2005/8/layout/hProcess10"/>
    <dgm:cxn modelId="{F471219C-CEFA-4172-B0A1-ECB2072F3D6B}" type="presOf" srcId="{A4DB9C1F-5FE4-4542-844F-963FE2041AF3}" destId="{34A639B1-3936-4ACB-8F99-6D0DE81988C9}" srcOrd="1" destOrd="0" presId="urn:microsoft.com/office/officeart/2005/8/layout/hProcess10"/>
    <dgm:cxn modelId="{575049A4-283C-4AA1-A923-21A5459FBCE5}" srcId="{D4C10C00-80A2-42A5-B3CA-BEFD7A222C7A}" destId="{9CB328A8-74E0-4055-9081-12CA8C2ACB80}" srcOrd="1" destOrd="0" parTransId="{F7709A87-569E-421F-AC9C-29743C2B4E37}" sibTransId="{A4DB9C1F-5FE4-4542-844F-963FE2041AF3}"/>
    <dgm:cxn modelId="{7488CDC6-9964-461E-BCEF-3619080A6B76}" type="presOf" srcId="{A96C15C2-BC76-48A7-90B3-6A19DE930206}" destId="{26CC9CCF-2B50-496A-8774-54C73B7647D2}" srcOrd="1" destOrd="0" presId="urn:microsoft.com/office/officeart/2005/8/layout/hProcess10"/>
    <dgm:cxn modelId="{2A5573CF-25DA-4AE5-8F7C-C03A0F2B0E07}" type="presOf" srcId="{807C3FDE-B0DD-4107-AC7F-461AAE01D743}" destId="{43A6E665-86B6-4D4E-A413-F43DE372F51D}" srcOrd="0" destOrd="0" presId="urn:microsoft.com/office/officeart/2005/8/layout/hProcess10"/>
    <dgm:cxn modelId="{11F0CFD9-9255-4378-87C9-C9728A423270}" type="presOf" srcId="{A96C15C2-BC76-48A7-90B3-6A19DE930206}" destId="{CD18E1C8-6424-42B3-BAB5-5519EDB41FA6}" srcOrd="0" destOrd="0" presId="urn:microsoft.com/office/officeart/2005/8/layout/hProcess10"/>
    <dgm:cxn modelId="{95851DF4-DB55-4784-A973-739BC60DD3CD}" srcId="{D4C10C00-80A2-42A5-B3CA-BEFD7A222C7A}" destId="{B5B29429-D4BE-4A66-8600-EC3D71B2F1EC}" srcOrd="2" destOrd="0" parTransId="{B633EBC1-2623-4E05-BC2A-36FABB3134A2}" sibTransId="{E327145C-8BB6-4E40-89F7-FC8742FC8217}"/>
    <dgm:cxn modelId="{6F0000F1-76E8-40E8-8C7F-103EF7EEF2D3}" type="presParOf" srcId="{36F15962-492A-4628-9724-21AAC493A2DE}" destId="{6971AB1C-FDAD-48D9-98FD-1C7C3022C555}" srcOrd="0" destOrd="0" presId="urn:microsoft.com/office/officeart/2005/8/layout/hProcess10"/>
    <dgm:cxn modelId="{0047CA40-14C3-4C3D-AE95-F5D42FF79EEE}" type="presParOf" srcId="{6971AB1C-FDAD-48D9-98FD-1C7C3022C555}" destId="{6E32CC41-1E35-4DED-9D9E-777D910F91D0}" srcOrd="0" destOrd="0" presId="urn:microsoft.com/office/officeart/2005/8/layout/hProcess10"/>
    <dgm:cxn modelId="{7D78DAC0-4327-4CA0-B314-C4CA0C4982BA}" type="presParOf" srcId="{6971AB1C-FDAD-48D9-98FD-1C7C3022C555}" destId="{43A6E665-86B6-4D4E-A413-F43DE372F51D}" srcOrd="1" destOrd="0" presId="urn:microsoft.com/office/officeart/2005/8/layout/hProcess10"/>
    <dgm:cxn modelId="{5E9F22FF-C642-4BD3-98D4-7F504D48A32A}" type="presParOf" srcId="{36F15962-492A-4628-9724-21AAC493A2DE}" destId="{CD18E1C8-6424-42B3-BAB5-5519EDB41FA6}" srcOrd="1" destOrd="0" presId="urn:microsoft.com/office/officeart/2005/8/layout/hProcess10"/>
    <dgm:cxn modelId="{1879AFB1-B837-4489-9B61-2B2739CFEBC0}" type="presParOf" srcId="{CD18E1C8-6424-42B3-BAB5-5519EDB41FA6}" destId="{26CC9CCF-2B50-496A-8774-54C73B7647D2}" srcOrd="0" destOrd="0" presId="urn:microsoft.com/office/officeart/2005/8/layout/hProcess10"/>
    <dgm:cxn modelId="{A13E4687-1388-42B2-9309-425BDE8FE7DF}" type="presParOf" srcId="{36F15962-492A-4628-9724-21AAC493A2DE}" destId="{5404D1F7-541D-4D93-8C2A-0661A0491272}" srcOrd="2" destOrd="0" presId="urn:microsoft.com/office/officeart/2005/8/layout/hProcess10"/>
    <dgm:cxn modelId="{52CD75D3-87C6-4F8F-95D8-5CB1449753A4}" type="presParOf" srcId="{5404D1F7-541D-4D93-8C2A-0661A0491272}" destId="{0EFF11F4-FC1F-4E38-B0F3-FB1AD7A99B05}" srcOrd="0" destOrd="0" presId="urn:microsoft.com/office/officeart/2005/8/layout/hProcess10"/>
    <dgm:cxn modelId="{1CC5347E-E208-4B3D-B550-D6785CD7745F}" type="presParOf" srcId="{5404D1F7-541D-4D93-8C2A-0661A0491272}" destId="{AD71F164-E960-4FDF-B54C-CD3035226506}" srcOrd="1" destOrd="0" presId="urn:microsoft.com/office/officeart/2005/8/layout/hProcess10"/>
    <dgm:cxn modelId="{E79207C9-A5CE-45C5-8C25-443D473455F5}" type="presParOf" srcId="{36F15962-492A-4628-9724-21AAC493A2DE}" destId="{ACC99F59-DA74-44EF-8F9C-E6B3FC08F54D}" srcOrd="3" destOrd="0" presId="urn:microsoft.com/office/officeart/2005/8/layout/hProcess10"/>
    <dgm:cxn modelId="{6BF02A90-0077-4348-B433-1D7006CE53C6}" type="presParOf" srcId="{ACC99F59-DA74-44EF-8F9C-E6B3FC08F54D}" destId="{34A639B1-3936-4ACB-8F99-6D0DE81988C9}" srcOrd="0" destOrd="0" presId="urn:microsoft.com/office/officeart/2005/8/layout/hProcess10"/>
    <dgm:cxn modelId="{97EE1F16-F6EC-463D-A219-84C23104D82E}" type="presParOf" srcId="{36F15962-492A-4628-9724-21AAC493A2DE}" destId="{DDECB4EA-27CE-4B7F-8CA3-16BCA3468F9F}" srcOrd="4" destOrd="0" presId="urn:microsoft.com/office/officeart/2005/8/layout/hProcess10"/>
    <dgm:cxn modelId="{E522FE57-1013-4630-B904-D3B38836321E}" type="presParOf" srcId="{DDECB4EA-27CE-4B7F-8CA3-16BCA3468F9F}" destId="{CD4E51E7-3864-46BB-BFBE-69BA2EEC8F55}" srcOrd="0" destOrd="0" presId="urn:microsoft.com/office/officeart/2005/8/layout/hProcess10"/>
    <dgm:cxn modelId="{FBC091F5-D448-4A76-B421-C80AC011EFE5}" type="presParOf" srcId="{DDECB4EA-27CE-4B7F-8CA3-16BCA3468F9F}" destId="{7A252ADC-75AD-4A88-A59C-E5C33FC5FA4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>
        <dgm:presLayoutVars>
          <dgm:chPref val="3"/>
        </dgm:presLayoutVars>
      </dgm:prSet>
      <dgm:spPr/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</dgm:pt>
    <dgm:pt modelId="{AE5BB926-FC4E-48BC-8740-E56A7FDB2856}" type="pres">
      <dgm:prSet presAssocID="{BA182E10-CCF4-4F85-BFA0-151C2CB19CC2}" presName="connTx" presStyleLbl="parChTrans1D2" presStyleIdx="0" presStyleCnt="3"/>
      <dgm:spPr/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</dgm:pt>
    <dgm:pt modelId="{99348ADB-093D-45FE-BECC-4CC0D6755CF6}" type="pres">
      <dgm:prSet presAssocID="{B8CB6F02-DAC1-4456-A097-6AE1610AE1D9}" presName="connTx" presStyleLbl="parChTrans1D2" presStyleIdx="1" presStyleCnt="3"/>
      <dgm:spPr/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</dgm:pt>
    <dgm:pt modelId="{47028209-C738-49C0-B43F-734F468CB14E}" type="pres">
      <dgm:prSet presAssocID="{9F315F11-CE4E-4647-AC74-DFF45127B67D}" presName="connTx" presStyleLbl="parChTrans1D2" presStyleIdx="2" presStyleCnt="3"/>
      <dgm:spPr/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/>
      <dgm:t>
        <a:bodyPr/>
        <a:lstStyle/>
        <a:p>
          <a:r>
            <a:rPr lang="es-ES" dirty="0" err="1"/>
            <a:t>Screen</a:t>
          </a:r>
          <a:r>
            <a:rPr lang="es-ES" dirty="0"/>
            <a:t> </a:t>
          </a:r>
          <a:r>
            <a:rPr lang="es-ES" dirty="0" err="1"/>
            <a:t>name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</dgm:pt>
    <dgm:pt modelId="{470DB5D0-9EF1-49E5-81D2-E149DA81DA04}" type="pres">
      <dgm:prSet presAssocID="{95FA51A4-834D-4EE1-9134-725C0F5D2958}" presName="thickLine" presStyleLbl="alignNode1" presStyleIdx="0" presStyleCnt="1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1"/>
      <dgm:spPr/>
    </dgm:pt>
    <dgm:pt modelId="{1D1D6272-894F-4571-B532-E37FD94761DD}" type="pres">
      <dgm:prSet presAssocID="{95FA51A4-834D-4EE1-9134-725C0F5D2958}" presName="vert1" presStyleCnt="0"/>
      <dgm:spPr/>
    </dgm:pt>
  </dgm:ptLst>
  <dgm:cxnLst>
    <dgm:cxn modelId="{84B1B489-7F40-4229-A0F6-267C9A6B0819}" type="presOf" srcId="{95FA51A4-834D-4EE1-9134-725C0F5D2958}" destId="{5BF1887B-8A01-47B8-BC51-AD1881EB2750}" srcOrd="0" destOrd="0" presId="urn:microsoft.com/office/officeart/2008/layout/LinedList"/>
    <dgm:cxn modelId="{A4E03FA6-0F8D-436C-8E57-E0FDC8FA0FF3}" type="presOf" srcId="{12A1EA06-02B5-4138-86D9-1D9519EA3DB5}" destId="{10DC7316-BEB5-4E34-AB5A-92022B85F9DA}" srcOrd="0" destOrd="0" presId="urn:microsoft.com/office/officeart/2008/layout/LinedList"/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DDC9AB4C-9A6D-45F2-8176-6C83E920240D}" type="presParOf" srcId="{10DC7316-BEB5-4E34-AB5A-92022B85F9DA}" destId="{470DB5D0-9EF1-49E5-81D2-E149DA81DA04}" srcOrd="0" destOrd="0" presId="urn:microsoft.com/office/officeart/2008/layout/LinedList"/>
    <dgm:cxn modelId="{83BEA796-36B4-40DA-A4F0-03EA87D011DD}" type="presParOf" srcId="{10DC7316-BEB5-4E34-AB5A-92022B85F9DA}" destId="{15C97AF9-B0C7-48FB-AEDF-5F862E90767A}" srcOrd="1" destOrd="0" presId="urn:microsoft.com/office/officeart/2008/layout/LinedList"/>
    <dgm:cxn modelId="{4769CD57-9638-49D0-8ABA-907A157AC8C3}" type="presParOf" srcId="{15C97AF9-B0C7-48FB-AEDF-5F862E90767A}" destId="{5BF1887B-8A01-47B8-BC51-AD1881EB2750}" srcOrd="0" destOrd="0" presId="urn:microsoft.com/office/officeart/2008/layout/LinedList"/>
    <dgm:cxn modelId="{0C05F38A-DF3A-463E-AA50-263DAD353B84}" type="presParOf" srcId="{15C97AF9-B0C7-48FB-AEDF-5F862E90767A}" destId="{1D1D6272-894F-4571-B532-E37FD94761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/>
      <dgm:t>
        <a:bodyPr/>
        <a:lstStyle/>
        <a:p>
          <a:r>
            <a:rPr lang="es-ES" dirty="0"/>
            <a:t>Id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25103830-F553-439A-9127-FE769C4A083B}">
      <dgm:prSet phldrT="[Texto]"/>
      <dgm:spPr/>
      <dgm:t>
        <a:bodyPr/>
        <a:lstStyle/>
        <a:p>
          <a:r>
            <a:rPr lang="es-ES" dirty="0"/>
            <a:t>Text</a:t>
          </a:r>
          <a:endParaRPr lang="en-GB" dirty="0"/>
        </a:p>
      </dgm:t>
    </dgm:pt>
    <dgm:pt modelId="{44A974AA-0C50-41EA-97FA-939A78EB0761}" type="parTrans" cxnId="{7AA2629B-A812-4A9C-8CB5-4F662072717B}">
      <dgm:prSet/>
      <dgm:spPr/>
      <dgm:t>
        <a:bodyPr/>
        <a:lstStyle/>
        <a:p>
          <a:endParaRPr lang="en-GB"/>
        </a:p>
      </dgm:t>
    </dgm:pt>
    <dgm:pt modelId="{F5F43D10-4CC5-4DC2-B3DD-50A0C63A4010}" type="sibTrans" cxnId="{7AA2629B-A812-4A9C-8CB5-4F662072717B}">
      <dgm:prSet/>
      <dgm:spPr/>
      <dgm:t>
        <a:bodyPr/>
        <a:lstStyle/>
        <a:p>
          <a:endParaRPr lang="en-GB"/>
        </a:p>
      </dgm:t>
    </dgm:pt>
    <dgm:pt modelId="{5FE1970C-B27A-4406-B70E-345DA49DD767}">
      <dgm:prSet phldrT="[Texto]"/>
      <dgm:spPr/>
      <dgm:t>
        <a:bodyPr/>
        <a:lstStyle/>
        <a:p>
          <a:r>
            <a:rPr lang="es-ES" dirty="0" err="1"/>
            <a:t>Entities</a:t>
          </a:r>
          <a:r>
            <a:rPr lang="es-ES" dirty="0"/>
            <a:t> (hashtags, </a:t>
          </a:r>
          <a:r>
            <a:rPr lang="es-ES" dirty="0" err="1"/>
            <a:t>mentions</a:t>
          </a:r>
          <a:r>
            <a:rPr lang="es-ES" dirty="0"/>
            <a:t>)</a:t>
          </a:r>
          <a:endParaRPr lang="en-GB" dirty="0"/>
        </a:p>
      </dgm:t>
    </dgm:pt>
    <dgm:pt modelId="{DD7A1D6B-1745-4E98-9DDF-EDA4BE2CF160}" type="parTrans" cxnId="{4B0D23D9-AD1E-4E89-AB5A-F085451195C4}">
      <dgm:prSet/>
      <dgm:spPr/>
      <dgm:t>
        <a:bodyPr/>
        <a:lstStyle/>
        <a:p>
          <a:endParaRPr lang="en-GB"/>
        </a:p>
      </dgm:t>
    </dgm:pt>
    <dgm:pt modelId="{9159E7C0-D39F-424B-B69E-84F263393897}" type="sibTrans" cxnId="{4B0D23D9-AD1E-4E89-AB5A-F085451195C4}">
      <dgm:prSet/>
      <dgm:spPr/>
      <dgm:t>
        <a:bodyPr/>
        <a:lstStyle/>
        <a:p>
          <a:endParaRPr lang="en-GB"/>
        </a:p>
      </dgm:t>
    </dgm:pt>
    <dgm:pt modelId="{D78D9EE8-8188-46A4-BFE8-A6A288115181}">
      <dgm:prSet phldrT="[Texto]"/>
      <dgm:spPr/>
      <dgm:t>
        <a:bodyPr/>
        <a:lstStyle/>
        <a:p>
          <a:r>
            <a:rPr lang="es-ES" dirty="0" err="1"/>
            <a:t>Information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</a:t>
          </a:r>
          <a:r>
            <a:rPr lang="es-ES" dirty="0" err="1"/>
            <a:t>user</a:t>
          </a:r>
          <a:endParaRPr lang="en-GB" dirty="0"/>
        </a:p>
      </dgm:t>
    </dgm:pt>
    <dgm:pt modelId="{0FB8411C-FDC5-4ED7-996E-80CD933BDDC0}" type="parTrans" cxnId="{EC6E2E91-F167-4BC7-8773-0D5E5151E521}">
      <dgm:prSet/>
      <dgm:spPr/>
      <dgm:t>
        <a:bodyPr/>
        <a:lstStyle/>
        <a:p>
          <a:endParaRPr lang="en-GB"/>
        </a:p>
      </dgm:t>
    </dgm:pt>
    <dgm:pt modelId="{9770E5B2-6315-4146-9AA4-A5538CEB9120}" type="sibTrans" cxnId="{EC6E2E91-F167-4BC7-8773-0D5E5151E521}">
      <dgm:prSet/>
      <dgm:spPr/>
      <dgm:t>
        <a:bodyPr/>
        <a:lstStyle/>
        <a:p>
          <a:endParaRPr lang="en-GB"/>
        </a:p>
      </dgm:t>
    </dgm:pt>
    <dgm:pt modelId="{6F512148-8219-4F81-8E10-C001E68301DE}">
      <dgm:prSet phldrT="[Texto]"/>
      <dgm:spPr/>
      <dgm:t>
        <a:bodyPr/>
        <a:lstStyle/>
        <a:p>
          <a:r>
            <a:rPr lang="es-ES" dirty="0" err="1"/>
            <a:t>Impact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tweet</a:t>
          </a:r>
          <a:endParaRPr lang="en-GB" dirty="0"/>
        </a:p>
      </dgm:t>
    </dgm:pt>
    <dgm:pt modelId="{40DA1613-CD2E-4B50-8D7F-1F45F6DFC765}" type="parTrans" cxnId="{FCF7DDC5-F843-4125-87EB-17ECE366064C}">
      <dgm:prSet/>
      <dgm:spPr/>
      <dgm:t>
        <a:bodyPr/>
        <a:lstStyle/>
        <a:p>
          <a:endParaRPr lang="en-GB"/>
        </a:p>
      </dgm:t>
    </dgm:pt>
    <dgm:pt modelId="{1D62BE9C-C69D-41B4-A411-3885B87D4E28}" type="sibTrans" cxnId="{FCF7DDC5-F843-4125-87EB-17ECE366064C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</dgm:pt>
    <dgm:pt modelId="{470DB5D0-9EF1-49E5-81D2-E149DA81DA04}" type="pres">
      <dgm:prSet presAssocID="{95FA51A4-834D-4EE1-9134-725C0F5D2958}" presName="thickLine" presStyleLbl="alignNode1" presStyleIdx="0" presStyleCnt="5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5"/>
      <dgm:spPr/>
    </dgm:pt>
    <dgm:pt modelId="{1D1D6272-894F-4571-B532-E37FD94761DD}" type="pres">
      <dgm:prSet presAssocID="{95FA51A4-834D-4EE1-9134-725C0F5D2958}" presName="vert1" presStyleCnt="0"/>
      <dgm:spPr/>
    </dgm:pt>
    <dgm:pt modelId="{6B6FECF7-7266-48AC-BECB-C72F71FDF787}" type="pres">
      <dgm:prSet presAssocID="{25103830-F553-439A-9127-FE769C4A083B}" presName="thickLine" presStyleLbl="alignNode1" presStyleIdx="1" presStyleCnt="5"/>
      <dgm:spPr/>
    </dgm:pt>
    <dgm:pt modelId="{831D5B1D-6163-4A7B-A87C-1270B3DEC7CB}" type="pres">
      <dgm:prSet presAssocID="{25103830-F553-439A-9127-FE769C4A083B}" presName="horz1" presStyleCnt="0"/>
      <dgm:spPr/>
    </dgm:pt>
    <dgm:pt modelId="{E70CD125-40C2-4308-98DE-F49961EBEDD8}" type="pres">
      <dgm:prSet presAssocID="{25103830-F553-439A-9127-FE769C4A083B}" presName="tx1" presStyleLbl="revTx" presStyleIdx="1" presStyleCnt="5"/>
      <dgm:spPr/>
    </dgm:pt>
    <dgm:pt modelId="{AB093892-A620-47CB-96F1-0A5F3A711473}" type="pres">
      <dgm:prSet presAssocID="{25103830-F553-439A-9127-FE769C4A083B}" presName="vert1" presStyleCnt="0"/>
      <dgm:spPr/>
    </dgm:pt>
    <dgm:pt modelId="{F345CF5F-BF03-4460-9A6F-9ACC89499420}" type="pres">
      <dgm:prSet presAssocID="{5FE1970C-B27A-4406-B70E-345DA49DD767}" presName="thickLine" presStyleLbl="alignNode1" presStyleIdx="2" presStyleCnt="5"/>
      <dgm:spPr/>
    </dgm:pt>
    <dgm:pt modelId="{5D37E809-45FF-478A-B4C6-44492C7DD6D9}" type="pres">
      <dgm:prSet presAssocID="{5FE1970C-B27A-4406-B70E-345DA49DD767}" presName="horz1" presStyleCnt="0"/>
      <dgm:spPr/>
    </dgm:pt>
    <dgm:pt modelId="{5511D2C0-81E2-437B-ACB6-2D3EFEA183BA}" type="pres">
      <dgm:prSet presAssocID="{5FE1970C-B27A-4406-B70E-345DA49DD767}" presName="tx1" presStyleLbl="revTx" presStyleIdx="2" presStyleCnt="5"/>
      <dgm:spPr/>
    </dgm:pt>
    <dgm:pt modelId="{10EB79B5-8105-48D8-9C10-A642F0EC8538}" type="pres">
      <dgm:prSet presAssocID="{5FE1970C-B27A-4406-B70E-345DA49DD767}" presName="vert1" presStyleCnt="0"/>
      <dgm:spPr/>
    </dgm:pt>
    <dgm:pt modelId="{46D05F7D-9AFB-45D5-9DD9-9E6336A2B90E}" type="pres">
      <dgm:prSet presAssocID="{D78D9EE8-8188-46A4-BFE8-A6A288115181}" presName="thickLine" presStyleLbl="alignNode1" presStyleIdx="3" presStyleCnt="5"/>
      <dgm:spPr/>
    </dgm:pt>
    <dgm:pt modelId="{565C30E3-4DFF-4226-B40E-D268C5D2186D}" type="pres">
      <dgm:prSet presAssocID="{D78D9EE8-8188-46A4-BFE8-A6A288115181}" presName="horz1" presStyleCnt="0"/>
      <dgm:spPr/>
    </dgm:pt>
    <dgm:pt modelId="{E524C1C6-3455-4CFD-8426-791F0041DAA7}" type="pres">
      <dgm:prSet presAssocID="{D78D9EE8-8188-46A4-BFE8-A6A288115181}" presName="tx1" presStyleLbl="revTx" presStyleIdx="3" presStyleCnt="5"/>
      <dgm:spPr/>
    </dgm:pt>
    <dgm:pt modelId="{C7A72AD2-A1A9-4B1C-B9D0-E04412EDCCD9}" type="pres">
      <dgm:prSet presAssocID="{D78D9EE8-8188-46A4-BFE8-A6A288115181}" presName="vert1" presStyleCnt="0"/>
      <dgm:spPr/>
    </dgm:pt>
    <dgm:pt modelId="{43700C84-20D4-4B09-946C-49F19441932E}" type="pres">
      <dgm:prSet presAssocID="{6F512148-8219-4F81-8E10-C001E68301DE}" presName="thickLine" presStyleLbl="alignNode1" presStyleIdx="4" presStyleCnt="5"/>
      <dgm:spPr/>
    </dgm:pt>
    <dgm:pt modelId="{231436DC-C2E7-4899-8FF5-7CACDF199452}" type="pres">
      <dgm:prSet presAssocID="{6F512148-8219-4F81-8E10-C001E68301DE}" presName="horz1" presStyleCnt="0"/>
      <dgm:spPr/>
    </dgm:pt>
    <dgm:pt modelId="{E50588D9-734D-4CF4-9462-86745D1B9141}" type="pres">
      <dgm:prSet presAssocID="{6F512148-8219-4F81-8E10-C001E68301DE}" presName="tx1" presStyleLbl="revTx" presStyleIdx="4" presStyleCnt="5"/>
      <dgm:spPr/>
    </dgm:pt>
    <dgm:pt modelId="{63352534-528D-4976-81C7-532DBBC977CC}" type="pres">
      <dgm:prSet presAssocID="{6F512148-8219-4F81-8E10-C001E68301DE}" presName="vert1" presStyleCnt="0"/>
      <dgm:spPr/>
    </dgm:pt>
  </dgm:ptLst>
  <dgm:cxnLst>
    <dgm:cxn modelId="{48764411-2126-406F-A389-8A73C577D87D}" type="presOf" srcId="{D78D9EE8-8188-46A4-BFE8-A6A288115181}" destId="{E524C1C6-3455-4CFD-8426-791F0041DAA7}" srcOrd="0" destOrd="0" presId="urn:microsoft.com/office/officeart/2008/layout/LinedList"/>
    <dgm:cxn modelId="{894A646E-3604-4437-A591-7D7A75EE0B74}" type="presOf" srcId="{5FE1970C-B27A-4406-B70E-345DA49DD767}" destId="{5511D2C0-81E2-437B-ACB6-2D3EFEA183BA}" srcOrd="0" destOrd="0" presId="urn:microsoft.com/office/officeart/2008/layout/LinedList"/>
    <dgm:cxn modelId="{84B1B489-7F40-4229-A0F6-267C9A6B0819}" type="presOf" srcId="{95FA51A4-834D-4EE1-9134-725C0F5D2958}" destId="{5BF1887B-8A01-47B8-BC51-AD1881EB2750}" srcOrd="0" destOrd="0" presId="urn:microsoft.com/office/officeart/2008/layout/LinedList"/>
    <dgm:cxn modelId="{EC6E2E91-F167-4BC7-8773-0D5E5151E521}" srcId="{12A1EA06-02B5-4138-86D9-1D9519EA3DB5}" destId="{D78D9EE8-8188-46A4-BFE8-A6A288115181}" srcOrd="3" destOrd="0" parTransId="{0FB8411C-FDC5-4ED7-996E-80CD933BDDC0}" sibTransId="{9770E5B2-6315-4146-9AA4-A5538CEB9120}"/>
    <dgm:cxn modelId="{7AA2629B-A812-4A9C-8CB5-4F662072717B}" srcId="{12A1EA06-02B5-4138-86D9-1D9519EA3DB5}" destId="{25103830-F553-439A-9127-FE769C4A083B}" srcOrd="1" destOrd="0" parTransId="{44A974AA-0C50-41EA-97FA-939A78EB0761}" sibTransId="{F5F43D10-4CC5-4DC2-B3DD-50A0C63A4010}"/>
    <dgm:cxn modelId="{A4E03FA6-0F8D-436C-8E57-E0FDC8FA0FF3}" type="presOf" srcId="{12A1EA06-02B5-4138-86D9-1D9519EA3DB5}" destId="{10DC7316-BEB5-4E34-AB5A-92022B85F9DA}" srcOrd="0" destOrd="0" presId="urn:microsoft.com/office/officeart/2008/layout/LinedList"/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FCF7DDC5-F843-4125-87EB-17ECE366064C}" srcId="{12A1EA06-02B5-4138-86D9-1D9519EA3DB5}" destId="{6F512148-8219-4F81-8E10-C001E68301DE}" srcOrd="4" destOrd="0" parTransId="{40DA1613-CD2E-4B50-8D7F-1F45F6DFC765}" sibTransId="{1D62BE9C-C69D-41B4-A411-3885B87D4E28}"/>
    <dgm:cxn modelId="{B94223CD-B852-428D-83AD-DD747B52CD23}" type="presOf" srcId="{25103830-F553-439A-9127-FE769C4A083B}" destId="{E70CD125-40C2-4308-98DE-F49961EBEDD8}" srcOrd="0" destOrd="0" presId="urn:microsoft.com/office/officeart/2008/layout/LinedList"/>
    <dgm:cxn modelId="{4B0D23D9-AD1E-4E89-AB5A-F085451195C4}" srcId="{12A1EA06-02B5-4138-86D9-1D9519EA3DB5}" destId="{5FE1970C-B27A-4406-B70E-345DA49DD767}" srcOrd="2" destOrd="0" parTransId="{DD7A1D6B-1745-4E98-9DDF-EDA4BE2CF160}" sibTransId="{9159E7C0-D39F-424B-B69E-84F263393897}"/>
    <dgm:cxn modelId="{1E0392FC-1B84-4864-A40E-511F453530E3}" type="presOf" srcId="{6F512148-8219-4F81-8E10-C001E68301DE}" destId="{E50588D9-734D-4CF4-9462-86745D1B9141}" srcOrd="0" destOrd="0" presId="urn:microsoft.com/office/officeart/2008/layout/LinedList"/>
    <dgm:cxn modelId="{DDC9AB4C-9A6D-45F2-8176-6C83E920240D}" type="presParOf" srcId="{10DC7316-BEB5-4E34-AB5A-92022B85F9DA}" destId="{470DB5D0-9EF1-49E5-81D2-E149DA81DA04}" srcOrd="0" destOrd="0" presId="urn:microsoft.com/office/officeart/2008/layout/LinedList"/>
    <dgm:cxn modelId="{83BEA796-36B4-40DA-A4F0-03EA87D011DD}" type="presParOf" srcId="{10DC7316-BEB5-4E34-AB5A-92022B85F9DA}" destId="{15C97AF9-B0C7-48FB-AEDF-5F862E90767A}" srcOrd="1" destOrd="0" presId="urn:microsoft.com/office/officeart/2008/layout/LinedList"/>
    <dgm:cxn modelId="{4769CD57-9638-49D0-8ABA-907A157AC8C3}" type="presParOf" srcId="{15C97AF9-B0C7-48FB-AEDF-5F862E90767A}" destId="{5BF1887B-8A01-47B8-BC51-AD1881EB2750}" srcOrd="0" destOrd="0" presId="urn:microsoft.com/office/officeart/2008/layout/LinedList"/>
    <dgm:cxn modelId="{0C05F38A-DF3A-463E-AA50-263DAD353B84}" type="presParOf" srcId="{15C97AF9-B0C7-48FB-AEDF-5F862E90767A}" destId="{1D1D6272-894F-4571-B532-E37FD94761DD}" srcOrd="1" destOrd="0" presId="urn:microsoft.com/office/officeart/2008/layout/LinedList"/>
    <dgm:cxn modelId="{AF87221A-5E87-46ED-82F7-1CDB4CF80510}" type="presParOf" srcId="{10DC7316-BEB5-4E34-AB5A-92022B85F9DA}" destId="{6B6FECF7-7266-48AC-BECB-C72F71FDF787}" srcOrd="2" destOrd="0" presId="urn:microsoft.com/office/officeart/2008/layout/LinedList"/>
    <dgm:cxn modelId="{F0021EFF-7650-4E82-857E-FC525473101C}" type="presParOf" srcId="{10DC7316-BEB5-4E34-AB5A-92022B85F9DA}" destId="{831D5B1D-6163-4A7B-A87C-1270B3DEC7CB}" srcOrd="3" destOrd="0" presId="urn:microsoft.com/office/officeart/2008/layout/LinedList"/>
    <dgm:cxn modelId="{DCCFC484-50E4-4669-86E4-5914F5F52E4C}" type="presParOf" srcId="{831D5B1D-6163-4A7B-A87C-1270B3DEC7CB}" destId="{E70CD125-40C2-4308-98DE-F49961EBEDD8}" srcOrd="0" destOrd="0" presId="urn:microsoft.com/office/officeart/2008/layout/LinedList"/>
    <dgm:cxn modelId="{C084556C-9D8E-44AB-9606-1D02E6750A72}" type="presParOf" srcId="{831D5B1D-6163-4A7B-A87C-1270B3DEC7CB}" destId="{AB093892-A620-47CB-96F1-0A5F3A711473}" srcOrd="1" destOrd="0" presId="urn:microsoft.com/office/officeart/2008/layout/LinedList"/>
    <dgm:cxn modelId="{832A9835-F063-4473-8123-3B1D3953C7E2}" type="presParOf" srcId="{10DC7316-BEB5-4E34-AB5A-92022B85F9DA}" destId="{F345CF5F-BF03-4460-9A6F-9ACC89499420}" srcOrd="4" destOrd="0" presId="urn:microsoft.com/office/officeart/2008/layout/LinedList"/>
    <dgm:cxn modelId="{6D2DC26E-D08C-47E8-ADC1-1D64478A84CD}" type="presParOf" srcId="{10DC7316-BEB5-4E34-AB5A-92022B85F9DA}" destId="{5D37E809-45FF-478A-B4C6-44492C7DD6D9}" srcOrd="5" destOrd="0" presId="urn:microsoft.com/office/officeart/2008/layout/LinedList"/>
    <dgm:cxn modelId="{69701953-71E6-4AF8-8AC0-88C69162FE34}" type="presParOf" srcId="{5D37E809-45FF-478A-B4C6-44492C7DD6D9}" destId="{5511D2C0-81E2-437B-ACB6-2D3EFEA183BA}" srcOrd="0" destOrd="0" presId="urn:microsoft.com/office/officeart/2008/layout/LinedList"/>
    <dgm:cxn modelId="{C226C6C7-FFF5-4209-95B0-000F6E36C604}" type="presParOf" srcId="{5D37E809-45FF-478A-B4C6-44492C7DD6D9}" destId="{10EB79B5-8105-48D8-9C10-A642F0EC8538}" srcOrd="1" destOrd="0" presId="urn:microsoft.com/office/officeart/2008/layout/LinedList"/>
    <dgm:cxn modelId="{24B05772-484C-4705-8F6C-B5675E80CAAE}" type="presParOf" srcId="{10DC7316-BEB5-4E34-AB5A-92022B85F9DA}" destId="{46D05F7D-9AFB-45D5-9DD9-9E6336A2B90E}" srcOrd="6" destOrd="0" presId="urn:microsoft.com/office/officeart/2008/layout/LinedList"/>
    <dgm:cxn modelId="{AA60319D-7A16-4A24-834C-A82963869133}" type="presParOf" srcId="{10DC7316-BEB5-4E34-AB5A-92022B85F9DA}" destId="{565C30E3-4DFF-4226-B40E-D268C5D2186D}" srcOrd="7" destOrd="0" presId="urn:microsoft.com/office/officeart/2008/layout/LinedList"/>
    <dgm:cxn modelId="{9B6498C6-54F2-4FE3-A2BE-A26AFFE27500}" type="presParOf" srcId="{565C30E3-4DFF-4226-B40E-D268C5D2186D}" destId="{E524C1C6-3455-4CFD-8426-791F0041DAA7}" srcOrd="0" destOrd="0" presId="urn:microsoft.com/office/officeart/2008/layout/LinedList"/>
    <dgm:cxn modelId="{96FC4519-3BFD-4224-B942-C7A70FB5A3BE}" type="presParOf" srcId="{565C30E3-4DFF-4226-B40E-D268C5D2186D}" destId="{C7A72AD2-A1A9-4B1C-B9D0-E04412EDCCD9}" srcOrd="1" destOrd="0" presId="urn:microsoft.com/office/officeart/2008/layout/LinedList"/>
    <dgm:cxn modelId="{648F3003-CC76-4183-AB54-B7D7B95E69C6}" type="presParOf" srcId="{10DC7316-BEB5-4E34-AB5A-92022B85F9DA}" destId="{43700C84-20D4-4B09-946C-49F19441932E}" srcOrd="8" destOrd="0" presId="urn:microsoft.com/office/officeart/2008/layout/LinedList"/>
    <dgm:cxn modelId="{8159263E-0716-4040-B69E-1083C777729C}" type="presParOf" srcId="{10DC7316-BEB5-4E34-AB5A-92022B85F9DA}" destId="{231436DC-C2E7-4899-8FF5-7CACDF199452}" srcOrd="9" destOrd="0" presId="urn:microsoft.com/office/officeart/2008/layout/LinedList"/>
    <dgm:cxn modelId="{5BDF1F7F-661E-4566-99C7-757826C369FD}" type="presParOf" srcId="{231436DC-C2E7-4899-8FF5-7CACDF199452}" destId="{E50588D9-734D-4CF4-9462-86745D1B9141}" srcOrd="0" destOrd="0" presId="urn:microsoft.com/office/officeart/2008/layout/LinedList"/>
    <dgm:cxn modelId="{ACFFE3DE-D2A4-44EF-A9F0-657C672E778F}" type="presParOf" srcId="{231436DC-C2E7-4899-8FF5-7CACDF199452}" destId="{63352534-528D-4976-81C7-532DBBC977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2CC41-1E35-4DED-9D9E-777D910F91D0}">
      <dsp:nvSpPr>
        <dsp:cNvPr id="0" name=""/>
        <dsp:cNvSpPr/>
      </dsp:nvSpPr>
      <dsp:spPr>
        <a:xfrm>
          <a:off x="3992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6E665-86B6-4D4E-A413-F43DE372F51D}">
      <dsp:nvSpPr>
        <dsp:cNvPr id="0" name=""/>
        <dsp:cNvSpPr/>
      </dsp:nvSpPr>
      <dsp:spPr>
        <a:xfrm>
          <a:off x="310204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21116" y="234449"/>
        <a:ext cx="1859190" cy="350738"/>
      </dsp:txXfrm>
    </dsp:sp>
    <dsp:sp modelId="{CD18E1C8-6424-42B3-BAB5-5519EDB41FA6}">
      <dsp:nvSpPr>
        <dsp:cNvPr id="0" name=""/>
        <dsp:cNvSpPr/>
      </dsp:nvSpPr>
      <dsp:spPr>
        <a:xfrm>
          <a:off x="234497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344978" y="50687"/>
        <a:ext cx="253627" cy="271189"/>
      </dsp:txXfrm>
    </dsp:sp>
    <dsp:sp modelId="{0EFF11F4-FC1F-4E38-B0F3-FB1AD7A99B05}">
      <dsp:nvSpPr>
        <dsp:cNvPr id="0" name=""/>
        <dsp:cNvSpPr/>
      </dsp:nvSpPr>
      <dsp:spPr>
        <a:xfrm>
          <a:off x="2920221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F164-E960-4FDF-B54C-CD3035226506}">
      <dsp:nvSpPr>
        <dsp:cNvPr id="0" name=""/>
        <dsp:cNvSpPr/>
      </dsp:nvSpPr>
      <dsp:spPr>
        <a:xfrm>
          <a:off x="3226433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16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237345" y="234449"/>
        <a:ext cx="1859190" cy="350738"/>
      </dsp:txXfrm>
    </dsp:sp>
    <dsp:sp modelId="{ACC99F59-DA74-44EF-8F9C-E6B3FC08F54D}">
      <dsp:nvSpPr>
        <dsp:cNvPr id="0" name=""/>
        <dsp:cNvSpPr/>
      </dsp:nvSpPr>
      <dsp:spPr>
        <a:xfrm>
          <a:off x="528783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287838" y="50687"/>
        <a:ext cx="253627" cy="271189"/>
      </dsp:txXfrm>
    </dsp:sp>
    <dsp:sp modelId="{CD4E51E7-3864-46BB-BFBE-69BA2EEC8F55}">
      <dsp:nvSpPr>
        <dsp:cNvPr id="0" name=""/>
        <dsp:cNvSpPr/>
      </dsp:nvSpPr>
      <dsp:spPr>
        <a:xfrm>
          <a:off x="5836450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52ADC-75AD-4A88-A59C-E5C33FC5FA48}">
      <dsp:nvSpPr>
        <dsp:cNvPr id="0" name=""/>
        <dsp:cNvSpPr/>
      </dsp:nvSpPr>
      <dsp:spPr>
        <a:xfrm>
          <a:off x="6142661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153573" y="234449"/>
        <a:ext cx="1859190" cy="350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2080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7136" y="1930188"/>
        <a:ext cx="1660804" cy="805346"/>
      </dsp:txXfrm>
    </dsp:sp>
    <dsp:sp modelId="{26D72EED-E068-43D9-8934-11630CD0FA6C}">
      <dsp:nvSpPr>
        <dsp:cNvPr id="0" name=""/>
        <dsp:cNvSpPr/>
      </dsp:nvSpPr>
      <dsp:spPr>
        <a:xfrm rot="17351529">
          <a:off x="1050541" y="1384329"/>
          <a:ext cx="197375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1973759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988077" y="1351486"/>
        <a:ext cx="98687" cy="98687"/>
      </dsp:txXfrm>
    </dsp:sp>
    <dsp:sp modelId="{1E56210F-6CE6-4DD2-ACB8-CC8B6B2F9515}">
      <dsp:nvSpPr>
        <dsp:cNvPr id="0" name=""/>
        <dsp:cNvSpPr/>
      </dsp:nvSpPr>
      <dsp:spPr>
        <a:xfrm>
          <a:off x="2361845" y="41071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386901" y="66127"/>
        <a:ext cx="1660804" cy="805346"/>
      </dsp:txXfrm>
    </dsp:sp>
    <dsp:sp modelId="{136F9DBB-E600-48D5-BDAB-5077D57D50AA}">
      <dsp:nvSpPr>
        <dsp:cNvPr id="0" name=""/>
        <dsp:cNvSpPr/>
      </dsp:nvSpPr>
      <dsp:spPr>
        <a:xfrm>
          <a:off x="1712997" y="2316360"/>
          <a:ext cx="684366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684366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38071" y="2315752"/>
        <a:ext cx="34218" cy="34218"/>
      </dsp:txXfrm>
    </dsp:sp>
    <dsp:sp modelId="{806EF166-724E-4559-AC86-DD6E259A7871}">
      <dsp:nvSpPr>
        <dsp:cNvPr id="0" name=""/>
        <dsp:cNvSpPr/>
      </dsp:nvSpPr>
      <dsp:spPr>
        <a:xfrm>
          <a:off x="2397363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422419" y="1930188"/>
        <a:ext cx="1660804" cy="805346"/>
      </dsp:txXfrm>
    </dsp:sp>
    <dsp:sp modelId="{3A533134-6777-4855-BE27-367216C161A0}">
      <dsp:nvSpPr>
        <dsp:cNvPr id="0" name=""/>
        <dsp:cNvSpPr/>
      </dsp:nvSpPr>
      <dsp:spPr>
        <a:xfrm rot="4199743">
          <a:off x="1054908" y="3256282"/>
          <a:ext cx="2000543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2000543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05166" y="3222770"/>
        <a:ext cx="100027" cy="100027"/>
      </dsp:txXfrm>
    </dsp:sp>
    <dsp:sp modelId="{A344F690-7383-498D-B42C-7E12860C3B17}">
      <dsp:nvSpPr>
        <dsp:cNvPr id="0" name=""/>
        <dsp:cNvSpPr/>
      </dsp:nvSpPr>
      <dsp:spPr>
        <a:xfrm>
          <a:off x="2397363" y="3784976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422419" y="3810032"/>
        <a:ext cx="1660804" cy="805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0"/>
          <a:ext cx="3791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0"/>
          <a:ext cx="3791598" cy="346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Screen</a:t>
          </a:r>
          <a:r>
            <a:rPr lang="es-ES" sz="1600" kern="1200" dirty="0"/>
            <a:t> </a:t>
          </a:r>
          <a:r>
            <a:rPr lang="es-ES" sz="1600" kern="1200" dirty="0" err="1"/>
            <a:t>name</a:t>
          </a:r>
          <a:endParaRPr lang="en-GB" sz="1600" kern="1200" dirty="0"/>
        </a:p>
      </dsp:txBody>
      <dsp:txXfrm>
        <a:off x="0" y="0"/>
        <a:ext cx="3791598" cy="346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199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199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Id</a:t>
          </a:r>
          <a:endParaRPr lang="en-GB" sz="1500" kern="1200" dirty="0"/>
        </a:p>
      </dsp:txBody>
      <dsp:txXfrm>
        <a:off x="0" y="199"/>
        <a:ext cx="3791597" cy="325977"/>
      </dsp:txXfrm>
    </dsp:sp>
    <dsp:sp modelId="{6B6FECF7-7266-48AC-BECB-C72F71FDF787}">
      <dsp:nvSpPr>
        <dsp:cNvPr id="0" name=""/>
        <dsp:cNvSpPr/>
      </dsp:nvSpPr>
      <dsp:spPr>
        <a:xfrm>
          <a:off x="0" y="326176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D125-40C2-4308-98DE-F49961EBEDD8}">
      <dsp:nvSpPr>
        <dsp:cNvPr id="0" name=""/>
        <dsp:cNvSpPr/>
      </dsp:nvSpPr>
      <dsp:spPr>
        <a:xfrm>
          <a:off x="0" y="326176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Text</a:t>
          </a:r>
          <a:endParaRPr lang="en-GB" sz="1500" kern="1200" dirty="0"/>
        </a:p>
      </dsp:txBody>
      <dsp:txXfrm>
        <a:off x="0" y="326176"/>
        <a:ext cx="3791597" cy="325977"/>
      </dsp:txXfrm>
    </dsp:sp>
    <dsp:sp modelId="{F345CF5F-BF03-4460-9A6F-9ACC89499420}">
      <dsp:nvSpPr>
        <dsp:cNvPr id="0" name=""/>
        <dsp:cNvSpPr/>
      </dsp:nvSpPr>
      <dsp:spPr>
        <a:xfrm>
          <a:off x="0" y="652153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D2C0-81E2-437B-ACB6-2D3EFEA183BA}">
      <dsp:nvSpPr>
        <dsp:cNvPr id="0" name=""/>
        <dsp:cNvSpPr/>
      </dsp:nvSpPr>
      <dsp:spPr>
        <a:xfrm>
          <a:off x="0" y="652153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Entities</a:t>
          </a:r>
          <a:r>
            <a:rPr lang="es-ES" sz="1500" kern="1200" dirty="0"/>
            <a:t> (hashtags, </a:t>
          </a:r>
          <a:r>
            <a:rPr lang="es-ES" sz="1500" kern="1200" dirty="0" err="1"/>
            <a:t>mentions</a:t>
          </a:r>
          <a:r>
            <a:rPr lang="es-ES" sz="1500" kern="1200" dirty="0"/>
            <a:t>)</a:t>
          </a:r>
          <a:endParaRPr lang="en-GB" sz="1500" kern="1200" dirty="0"/>
        </a:p>
      </dsp:txBody>
      <dsp:txXfrm>
        <a:off x="0" y="652153"/>
        <a:ext cx="3791597" cy="325977"/>
      </dsp:txXfrm>
    </dsp:sp>
    <dsp:sp modelId="{46D05F7D-9AFB-45D5-9DD9-9E6336A2B90E}">
      <dsp:nvSpPr>
        <dsp:cNvPr id="0" name=""/>
        <dsp:cNvSpPr/>
      </dsp:nvSpPr>
      <dsp:spPr>
        <a:xfrm>
          <a:off x="0" y="978131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4C1C6-3455-4CFD-8426-791F0041DAA7}">
      <dsp:nvSpPr>
        <dsp:cNvPr id="0" name=""/>
        <dsp:cNvSpPr/>
      </dsp:nvSpPr>
      <dsp:spPr>
        <a:xfrm>
          <a:off x="0" y="978131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Information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</a:t>
          </a:r>
          <a:r>
            <a:rPr lang="es-ES" sz="1500" kern="1200" dirty="0" err="1"/>
            <a:t>user</a:t>
          </a:r>
          <a:endParaRPr lang="en-GB" sz="1500" kern="1200" dirty="0"/>
        </a:p>
      </dsp:txBody>
      <dsp:txXfrm>
        <a:off x="0" y="978131"/>
        <a:ext cx="3791597" cy="325977"/>
      </dsp:txXfrm>
    </dsp:sp>
    <dsp:sp modelId="{43700C84-20D4-4B09-946C-49F19441932E}">
      <dsp:nvSpPr>
        <dsp:cNvPr id="0" name=""/>
        <dsp:cNvSpPr/>
      </dsp:nvSpPr>
      <dsp:spPr>
        <a:xfrm>
          <a:off x="0" y="1304108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588D9-734D-4CF4-9462-86745D1B9141}">
      <dsp:nvSpPr>
        <dsp:cNvPr id="0" name=""/>
        <dsp:cNvSpPr/>
      </dsp:nvSpPr>
      <dsp:spPr>
        <a:xfrm>
          <a:off x="0" y="1304108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Impact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tweet</a:t>
          </a:r>
          <a:endParaRPr lang="en-GB" sz="1500" kern="1200" dirty="0"/>
        </a:p>
      </dsp:txBody>
      <dsp:txXfrm>
        <a:off x="0" y="1304108"/>
        <a:ext cx="3791597" cy="325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4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6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1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eempact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898A89F-12B7-43F8-981E-81E94A26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724" y="3508899"/>
            <a:ext cx="4858305" cy="530442"/>
          </a:xfrm>
          <a:noFill/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https://tweempact.herokuapp.com/</a:t>
            </a:r>
            <a:endParaRPr lang="en-GB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786D3C0-39CB-4172-9853-40F6BEDBDDAB}"/>
              </a:ext>
            </a:extLst>
          </p:cNvPr>
          <p:cNvSpPr/>
          <p:nvPr/>
        </p:nvSpPr>
        <p:spPr>
          <a:xfrm>
            <a:off x="2272683" y="2166150"/>
            <a:ext cx="4598633" cy="1262849"/>
          </a:xfrm>
          <a:prstGeom prst="roundRect">
            <a:avLst/>
          </a:prstGeom>
          <a:solidFill>
            <a:srgbClr val="388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>
                <a:latin typeface="Candara" panose="020E0502030303020204" pitchFamily="34" charset="0"/>
              </a:rPr>
              <a:t>T			EEMPACT</a:t>
            </a:r>
            <a:endParaRPr lang="en-GB" sz="5000" b="1" dirty="0">
              <a:latin typeface="Candara" panose="020E0502030303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F51C9-5ED6-42CE-9B5C-7CA03EA63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91" y="2302607"/>
            <a:ext cx="932562" cy="8788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876116E-114D-4377-A1FE-1E5B18150DF1}"/>
              </a:ext>
            </a:extLst>
          </p:cNvPr>
          <p:cNvSpPr txBox="1"/>
          <p:nvPr/>
        </p:nvSpPr>
        <p:spPr>
          <a:xfrm>
            <a:off x="5468643" y="4549676"/>
            <a:ext cx="3808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Product</a:t>
            </a:r>
            <a:r>
              <a:rPr lang="es-ES" b="1" dirty="0"/>
              <a:t> </a:t>
            </a:r>
            <a:r>
              <a:rPr lang="es-ES" b="1" dirty="0" err="1"/>
              <a:t>Owner</a:t>
            </a:r>
            <a:r>
              <a:rPr lang="es-ES" b="1" dirty="0"/>
              <a:t>: </a:t>
            </a:r>
            <a:r>
              <a:rPr lang="es-ES" dirty="0"/>
              <a:t>	Mir, Ramon</a:t>
            </a:r>
          </a:p>
          <a:p>
            <a:r>
              <a:rPr lang="es-ES" b="1" dirty="0" err="1"/>
              <a:t>Development</a:t>
            </a:r>
            <a:r>
              <a:rPr lang="es-ES" b="1" dirty="0"/>
              <a:t>: </a:t>
            </a:r>
            <a:r>
              <a:rPr lang="es-ES" dirty="0"/>
              <a:t>	Prat, Albert</a:t>
            </a:r>
          </a:p>
          <a:p>
            <a:r>
              <a:rPr lang="es-ES" dirty="0"/>
              <a:t>				Valls, Núria</a:t>
            </a:r>
          </a:p>
          <a:p>
            <a:r>
              <a:rPr lang="es-ES" b="1" dirty="0" err="1"/>
              <a:t>Analysis</a:t>
            </a:r>
            <a:r>
              <a:rPr lang="es-ES" b="1" dirty="0"/>
              <a:t>: </a:t>
            </a:r>
            <a:r>
              <a:rPr lang="es-ES" dirty="0"/>
              <a:t>			</a:t>
            </a:r>
            <a:r>
              <a:rPr lang="es-ES" dirty="0" err="1"/>
              <a:t>Ficapal</a:t>
            </a:r>
            <a:r>
              <a:rPr lang="es-ES" dirty="0"/>
              <a:t>, </a:t>
            </a:r>
            <a:r>
              <a:rPr lang="es-ES" dirty="0" err="1"/>
              <a:t>Èlia</a:t>
            </a:r>
            <a:endParaRPr lang="es-ES" dirty="0"/>
          </a:p>
          <a:p>
            <a:r>
              <a:rPr lang="es-ES" dirty="0"/>
              <a:t>				Nievas, Núria</a:t>
            </a:r>
          </a:p>
          <a:p>
            <a:r>
              <a:rPr lang="es-ES" dirty="0"/>
              <a:t>				Sánchez, Sergi</a:t>
            </a:r>
          </a:p>
          <a:p>
            <a:r>
              <a:rPr lang="es-ES" dirty="0"/>
              <a:t>				Ventura, Jordi</a:t>
            </a:r>
          </a:p>
          <a:p>
            <a:r>
              <a:rPr lang="es-ES" dirty="0"/>
              <a:t>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1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DCCC3-705B-4276-A440-5FC29EC0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3097"/>
            <a:ext cx="9144000" cy="676014"/>
          </a:xfrm>
          <a:solidFill>
            <a:srgbClr val="3886CC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Table of contents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2261B-2E4E-4544-AE7A-F27D5AD0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67" y="1602228"/>
            <a:ext cx="3472833" cy="544713"/>
          </a:xfrm>
          <a:solidFill>
            <a:srgbClr val="C0DEED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Web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70AC387-A01C-4A51-97F3-9AE830F528EA}"/>
              </a:ext>
            </a:extLst>
          </p:cNvPr>
          <p:cNvSpPr txBox="1">
            <a:spLocks/>
          </p:cNvSpPr>
          <p:nvPr/>
        </p:nvSpPr>
        <p:spPr>
          <a:xfrm>
            <a:off x="1099166" y="231080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s-ES" dirty="0" err="1"/>
              <a:t>Functionalities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1F9C440-C32E-4017-9091-3EC22A4B838B}"/>
              </a:ext>
            </a:extLst>
          </p:cNvPr>
          <p:cNvSpPr txBox="1">
            <a:spLocks/>
          </p:cNvSpPr>
          <p:nvPr/>
        </p:nvSpPr>
        <p:spPr>
          <a:xfrm>
            <a:off x="1099165" y="3023476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AD68F51-7D69-4BD4-80F2-EB5AF3E1743D}"/>
              </a:ext>
            </a:extLst>
          </p:cNvPr>
          <p:cNvSpPr txBox="1">
            <a:spLocks/>
          </p:cNvSpPr>
          <p:nvPr/>
        </p:nvSpPr>
        <p:spPr>
          <a:xfrm>
            <a:off x="1099164" y="372726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s-ES" dirty="0"/>
              <a:t>Data </a:t>
            </a:r>
            <a:r>
              <a:rPr lang="es-ES" dirty="0" err="1"/>
              <a:t>sources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81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5AC0499-4791-4450-863B-98CD11CE3EDB}"/>
              </a:ext>
            </a:extLst>
          </p:cNvPr>
          <p:cNvGrpSpPr/>
          <p:nvPr/>
        </p:nvGrpSpPr>
        <p:grpSpPr>
          <a:xfrm>
            <a:off x="1618686" y="1561307"/>
            <a:ext cx="2054225" cy="1528762"/>
            <a:chOff x="5396529" y="2400000"/>
            <a:chExt cx="2054225" cy="1528762"/>
          </a:xfrm>
        </p:grpSpPr>
        <p:sp>
          <p:nvSpPr>
            <p:cNvPr id="7" name="AutoShape 2">
              <a:extLst>
                <a:ext uri="{FF2B5EF4-FFF2-40B4-BE49-F238E27FC236}">
                  <a16:creationId xmlns:a16="http://schemas.microsoft.com/office/drawing/2014/main" id="{6FB34A55-1545-4F4B-961A-728C11DE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529" y="2400000"/>
              <a:ext cx="2054225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3B12F2B2-7621-4AC1-B191-95073A0F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629" y="3249312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Impact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prediction</a:t>
              </a:r>
              <a:endParaRPr kumimoji="0" lang="es-E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Anticipate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the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future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!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8" name="Picture 4" descr="Resultat d'imatges de star icon">
              <a:extLst>
                <a:ext uri="{FF2B5EF4-FFF2-40B4-BE49-F238E27FC236}">
                  <a16:creationId xmlns:a16="http://schemas.microsoft.com/office/drawing/2014/main" id="{B49E22A6-C16E-42FF-9087-40F82BB85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879" y="2520650"/>
              <a:ext cx="725487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7655AD6-E550-454E-9C5B-0D49593AF82D}"/>
              </a:ext>
            </a:extLst>
          </p:cNvPr>
          <p:cNvGrpSpPr/>
          <p:nvPr/>
        </p:nvGrpSpPr>
        <p:grpSpPr>
          <a:xfrm>
            <a:off x="5637776" y="1575400"/>
            <a:ext cx="2052638" cy="1528762"/>
            <a:chOff x="2802816" y="1396431"/>
            <a:chExt cx="2052638" cy="1528762"/>
          </a:xfrm>
        </p:grpSpPr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73155F2A-3401-4454-AC7F-CE4DB1F5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816" y="1396431"/>
              <a:ext cx="2052638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0" name="Picture 6" descr="graph">
              <a:extLst>
                <a:ext uri="{FF2B5EF4-FFF2-40B4-BE49-F238E27FC236}">
                  <a16:creationId xmlns:a16="http://schemas.microsoft.com/office/drawing/2014/main" id="{E7BCF0D7-DE19-4F02-BCAF-50577766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391" y="1525018"/>
              <a:ext cx="9620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95C5CC35-1807-4FAD-87D9-6CE581C26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329" y="2245743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Historical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evolution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of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your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tweets</a:t>
              </a:r>
              <a:endPara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89C7F25-956C-476C-96B8-BB54109B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6712"/>
              </p:ext>
            </p:extLst>
          </p:nvPr>
        </p:nvGraphicFramePr>
        <p:xfrm>
          <a:off x="461046" y="3582156"/>
          <a:ext cx="39709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89">
                  <a:extLst>
                    <a:ext uri="{9D8B030D-6E8A-4147-A177-3AD203B41FA5}">
                      <a16:colId xmlns:a16="http://schemas.microsoft.com/office/drawing/2014/main" val="1322281579"/>
                    </a:ext>
                  </a:extLst>
                </a:gridCol>
                <a:gridCol w="1985489">
                  <a:extLst>
                    <a:ext uri="{9D8B030D-6E8A-4147-A177-3AD203B41FA5}">
                      <a16:colId xmlns:a16="http://schemas.microsoft.com/office/drawing/2014/main" val="2223543333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203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Username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ndara" panose="020E0502030303020204" pitchFamily="34" charset="0"/>
                        </a:rPr>
                        <a:t>Futurible Tweet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96701"/>
                  </a:ext>
                </a:extLst>
              </a:tr>
            </a:tbl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59267DE5-CD34-44B0-A64C-A7C082674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417307"/>
              </p:ext>
            </p:extLst>
          </p:nvPr>
        </p:nvGraphicFramePr>
        <p:xfrm>
          <a:off x="461047" y="5499633"/>
          <a:ext cx="8027669" cy="5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5C49D69-C4DA-485D-A191-CFDB5D7D0037}"/>
              </a:ext>
            </a:extLst>
          </p:cNvPr>
          <p:cNvCxnSpPr>
            <a:cxnSpLocks/>
          </p:cNvCxnSpPr>
          <p:nvPr/>
        </p:nvCxnSpPr>
        <p:spPr>
          <a:xfrm flipH="1">
            <a:off x="1370368" y="4313676"/>
            <a:ext cx="112203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F89D099-91A4-4407-B9A1-8892F34F9DD3}"/>
              </a:ext>
            </a:extLst>
          </p:cNvPr>
          <p:cNvCxnSpPr>
            <a:cxnSpLocks/>
          </p:cNvCxnSpPr>
          <p:nvPr/>
        </p:nvCxnSpPr>
        <p:spPr>
          <a:xfrm>
            <a:off x="3507811" y="4313676"/>
            <a:ext cx="967070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D0D67B9-038C-48CA-894A-7A8F7111C53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74663" y="4313676"/>
            <a:ext cx="4889432" cy="114218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617B930-87ED-434E-81A5-DC120474ADE3}"/>
              </a:ext>
            </a:extLst>
          </p:cNvPr>
          <p:cNvSpPr txBox="1"/>
          <p:nvPr/>
        </p:nvSpPr>
        <p:spPr>
          <a:xfrm>
            <a:off x="5622883" y="5740615"/>
            <a:ext cx="72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andara" panose="020E0502030303020204" pitchFamily="34" charset="0"/>
              </a:rPr>
              <a:t>Model</a:t>
            </a:r>
            <a:endParaRPr lang="en-GB" sz="1400" dirty="0">
              <a:latin typeface="Candara" panose="020E0502030303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C50F150F-04D7-4668-A0EF-B0EAD3961A73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Web architecture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82972B3E-B0AA-4CEF-90B7-3325FED8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11309"/>
              </p:ext>
            </p:extLst>
          </p:nvPr>
        </p:nvGraphicFramePr>
        <p:xfrm>
          <a:off x="4839475" y="3582156"/>
          <a:ext cx="36492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241">
                  <a:extLst>
                    <a:ext uri="{9D8B030D-6E8A-4147-A177-3AD203B41FA5}">
                      <a16:colId xmlns:a16="http://schemas.microsoft.com/office/drawing/2014/main" val="1322281579"/>
                    </a:ext>
                  </a:extLst>
                </a:gridCol>
              </a:tblGrid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20333"/>
                  </a:ext>
                </a:extLst>
              </a:tr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Last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10 tweets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of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user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96701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D28B5E88-468B-4F61-9E12-61A501CAB970}"/>
              </a:ext>
            </a:extLst>
          </p:cNvPr>
          <p:cNvSpPr txBox="1"/>
          <p:nvPr/>
        </p:nvSpPr>
        <p:spPr>
          <a:xfrm>
            <a:off x="7071544" y="4572002"/>
            <a:ext cx="142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err="1">
                <a:latin typeface="Candara" panose="020E0502030303020204" pitchFamily="34" charset="0"/>
              </a:rPr>
              <a:t>Where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is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it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obtained</a:t>
            </a:r>
            <a:r>
              <a:rPr lang="es-ES" b="1" dirty="0">
                <a:latin typeface="Candara" panose="020E0502030303020204" pitchFamily="34" charset="0"/>
              </a:rPr>
              <a:t>?</a:t>
            </a:r>
            <a:endParaRPr lang="en-GB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4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B6BB26D-3E29-479D-9E3F-DE9DF36E7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462035"/>
              </p:ext>
            </p:extLst>
          </p:nvPr>
        </p:nvGraphicFramePr>
        <p:xfrm>
          <a:off x="628652" y="1610789"/>
          <a:ext cx="4110361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86D735E-13C3-4CD2-B2C7-CCB64689F917}"/>
              </a:ext>
            </a:extLst>
          </p:cNvPr>
          <p:cNvSpPr txBox="1"/>
          <p:nvPr/>
        </p:nvSpPr>
        <p:spPr>
          <a:xfrm>
            <a:off x="4955403" y="1884285"/>
            <a:ext cx="320317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Get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know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Tweempact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8AFF2C-2A59-48E2-941A-4955BD8F63CB}"/>
              </a:ext>
            </a:extLst>
          </p:cNvPr>
          <p:cNvSpPr txBox="1"/>
          <p:nvPr/>
        </p:nvSpPr>
        <p:spPr>
          <a:xfrm>
            <a:off x="4955403" y="3496228"/>
            <a:ext cx="409260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Write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your</a:t>
            </a:r>
            <a:r>
              <a:rPr lang="es-ES" sz="1900" b="1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thoughts</a:t>
            </a:r>
            <a:r>
              <a:rPr lang="es-ES" sz="1900" dirty="0">
                <a:latin typeface="Candara" panose="020E0502030303020204" pitchFamily="34" charset="0"/>
              </a:rPr>
              <a:t>! </a:t>
            </a:r>
            <a:r>
              <a:rPr lang="es-ES" sz="1900" dirty="0" err="1">
                <a:latin typeface="Candara" panose="020E0502030303020204" pitchFamily="34" charset="0"/>
              </a:rPr>
              <a:t>What</a:t>
            </a:r>
            <a:r>
              <a:rPr lang="es-ES" sz="1900" dirty="0">
                <a:latin typeface="Candara" panose="020E0502030303020204" pitchFamily="34" charset="0"/>
              </a:rPr>
              <a:t> do </a:t>
            </a:r>
            <a:r>
              <a:rPr lang="es-ES" sz="1900" dirty="0" err="1">
                <a:latin typeface="Candara" panose="020E0502030303020204" pitchFamily="34" charset="0"/>
              </a:rPr>
              <a:t>you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want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predict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its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from</a:t>
            </a:r>
            <a:r>
              <a:rPr lang="es-ES" sz="1900" dirty="0">
                <a:latin typeface="Candara" panose="020E0502030303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>
                <a:latin typeface="Candara" panose="020E0502030303020204" pitchFamily="34" charset="0"/>
              </a:rPr>
              <a:t>Look at 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Live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Trending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Topics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maximize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your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8D7AEE-F373-4D4A-8CB3-AAACD3BA79BB}"/>
              </a:ext>
            </a:extLst>
          </p:cNvPr>
          <p:cNvSpPr txBox="1"/>
          <p:nvPr/>
        </p:nvSpPr>
        <p:spPr>
          <a:xfrm>
            <a:off x="5044180" y="5603547"/>
            <a:ext cx="35599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Look at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10 tweets </a:t>
            </a:r>
            <a:r>
              <a:rPr lang="es-ES" b="1" dirty="0" err="1"/>
              <a:t>Likes</a:t>
            </a:r>
            <a:r>
              <a:rPr lang="es-ES" dirty="0"/>
              <a:t> and </a:t>
            </a:r>
            <a:r>
              <a:rPr lang="es-ES" b="1" dirty="0" err="1"/>
              <a:t>Retweets</a:t>
            </a:r>
            <a:r>
              <a:rPr lang="es-ES" b="1" dirty="0"/>
              <a:t> </a:t>
            </a:r>
            <a:r>
              <a:rPr lang="es-ES" dirty="0"/>
              <a:t>as a </a:t>
            </a:r>
            <a:r>
              <a:rPr lang="es-ES" b="1" dirty="0" err="1"/>
              <a:t>graph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4A1BE83-D791-45E6-A427-17512C2896F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Functionalities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9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0BDF8-C479-4081-B92A-8012B335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67F42-8C39-4D64-8C64-01E0117C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2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A79A359-313C-4D56-B712-2F4711C93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32939"/>
              </p:ext>
            </p:extLst>
          </p:nvPr>
        </p:nvGraphicFramePr>
        <p:xfrm>
          <a:off x="780399" y="2472314"/>
          <a:ext cx="7583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597">
                  <a:extLst>
                    <a:ext uri="{9D8B030D-6E8A-4147-A177-3AD203B41FA5}">
                      <a16:colId xmlns:a16="http://schemas.microsoft.com/office/drawing/2014/main" val="2335588041"/>
                    </a:ext>
                  </a:extLst>
                </a:gridCol>
                <a:gridCol w="3791597">
                  <a:extLst>
                    <a:ext uri="{9D8B030D-6E8A-4147-A177-3AD203B41FA5}">
                      <a16:colId xmlns:a16="http://schemas.microsoft.com/office/drawing/2014/main" val="111258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Tweets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4,077 </a:t>
                      </a:r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39,283 tweets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3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335.293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196 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34231"/>
                  </a:ext>
                </a:extLst>
              </a:tr>
            </a:tbl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46FEF82-D37D-47CE-AFFE-69DB712AF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407120"/>
              </p:ext>
            </p:extLst>
          </p:nvPr>
        </p:nvGraphicFramePr>
        <p:xfrm>
          <a:off x="780400" y="3813651"/>
          <a:ext cx="3791598" cy="34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D5390E7-BC34-44A6-A954-A344F5581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086313"/>
              </p:ext>
            </p:extLst>
          </p:nvPr>
        </p:nvGraphicFramePr>
        <p:xfrm>
          <a:off x="4571997" y="3813651"/>
          <a:ext cx="3791597" cy="1630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13DB99E7-F3ED-4A57-A0FC-5AF3EAC0C81D}"/>
              </a:ext>
            </a:extLst>
          </p:cNvPr>
          <p:cNvSpPr txBox="1"/>
          <p:nvPr/>
        </p:nvSpPr>
        <p:spPr>
          <a:xfrm>
            <a:off x="780402" y="5690584"/>
            <a:ext cx="758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This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processed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cleaned</a:t>
            </a:r>
            <a:r>
              <a:rPr lang="es-ES" dirty="0"/>
              <a:t> </a:t>
            </a:r>
            <a:r>
              <a:rPr lang="es-ES" dirty="0" err="1"/>
              <a:t>csv</a:t>
            </a:r>
            <a:r>
              <a:rPr lang="es-ES" dirty="0"/>
              <a:t> files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and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9B5AF95-097D-4738-83EF-F6E071141CE9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Functionalities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92181AC-7731-47B7-B4D5-32FB0DA3D8D2}"/>
              </a:ext>
            </a:extLst>
          </p:cNvPr>
          <p:cNvGrpSpPr/>
          <p:nvPr/>
        </p:nvGrpSpPr>
        <p:grpSpPr>
          <a:xfrm>
            <a:off x="1349321" y="1447657"/>
            <a:ext cx="2808545" cy="744327"/>
            <a:chOff x="2080" y="1905132"/>
            <a:chExt cx="1710916" cy="855458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2CF8D916-B82C-45E8-8EC4-32BF4FDF6262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id="{C5772EF3-A1DB-43BE-9F3F-53864ACD3F16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Located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in MLAB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37C47F0-803A-46F9-A824-8B85AC4DF5FD}"/>
              </a:ext>
            </a:extLst>
          </p:cNvPr>
          <p:cNvGrpSpPr/>
          <p:nvPr/>
        </p:nvGrpSpPr>
        <p:grpSpPr>
          <a:xfrm>
            <a:off x="4718033" y="1458559"/>
            <a:ext cx="3304215" cy="722526"/>
            <a:chOff x="2080" y="1905132"/>
            <a:chExt cx="1710916" cy="85545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78607DDC-E8C8-42E6-94EB-3DD8AC2D9048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ángulo: esquinas redondeadas 4">
              <a:extLst>
                <a:ext uri="{FF2B5EF4-FFF2-40B4-BE49-F238E27FC236}">
                  <a16:creationId xmlns:a16="http://schemas.microsoft.com/office/drawing/2014/main" id="{E5EC5060-928D-4A62-80DB-F3A08B0B2301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Extracted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from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the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Twitter API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for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python</a:t>
              </a:r>
              <a:endParaRPr lang="en-GB" sz="22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840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154</Words>
  <Application>Microsoft Office PowerPoint</Application>
  <PresentationFormat>Presentación en pantalla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Tema de Office</vt:lpstr>
      <vt:lpstr>Presentación de PowerPoint</vt:lpstr>
      <vt:lpstr> Table of contents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Prat</dc:creator>
  <cp:lastModifiedBy>Albert Prat</cp:lastModifiedBy>
  <cp:revision>22</cp:revision>
  <dcterms:created xsi:type="dcterms:W3CDTF">2018-12-18T21:04:34Z</dcterms:created>
  <dcterms:modified xsi:type="dcterms:W3CDTF">2018-12-19T11:41:52Z</dcterms:modified>
</cp:coreProperties>
</file>