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1" r:id="rId3"/>
    <p:sldId id="257" r:id="rId4"/>
    <p:sldId id="258" r:id="rId5"/>
    <p:sldId id="262" r:id="rId6"/>
    <p:sldId id="263" r:id="rId7"/>
    <p:sldId id="264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86CC"/>
    <a:srgbClr val="F8F8F8"/>
    <a:srgbClr val="C0DEE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294" autoAdjust="0"/>
    <p:restoredTop sz="94660"/>
  </p:normalViewPr>
  <p:slideViewPr>
    <p:cSldViewPr snapToGrid="0">
      <p:cViewPr>
        <p:scale>
          <a:sx n="80" d="100"/>
          <a:sy n="80" d="100"/>
        </p:scale>
        <p:origin x="-172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C10C00-80A2-42A5-B3CA-BEFD7A222C7A}" type="doc">
      <dgm:prSet loTypeId="urn:microsoft.com/office/officeart/2005/8/layout/hProcess10#1" loCatId="process" qsTypeId="urn:microsoft.com/office/officeart/2005/8/quickstyle/simple1" qsCatId="simple" csTypeId="urn:microsoft.com/office/officeart/2005/8/colors/accent1_2" csCatId="accent1" phldr="1"/>
      <dgm:spPr/>
    </dgm:pt>
    <dgm:pt modelId="{807C3FDE-B0DD-4107-AC7F-461AAE01D743}">
      <dgm:prSet phldrT="[Texto]"/>
      <dgm:spPr>
        <a:solidFill>
          <a:srgbClr val="C0DEED"/>
        </a:solidFill>
      </dgm:spPr>
      <dgm:t>
        <a:bodyPr/>
        <a:lstStyle/>
        <a:p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Login</a:t>
          </a:r>
          <a:endParaRPr lang="en-GB" b="1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953EB8F1-3A8F-4606-A35B-9FCACF28119C}" type="parTrans" cxnId="{1F475901-8770-400C-A050-885CBE63AD4C}">
      <dgm:prSet/>
      <dgm:spPr/>
      <dgm:t>
        <a:bodyPr/>
        <a:lstStyle/>
        <a:p>
          <a:endParaRPr lang="en-GB"/>
        </a:p>
      </dgm:t>
    </dgm:pt>
    <dgm:pt modelId="{A96C15C2-BC76-48A7-90B3-6A19DE930206}" type="sibTrans" cxnId="{1F475901-8770-400C-A050-885CBE63AD4C}">
      <dgm:prSet/>
      <dgm:spPr/>
      <dgm:t>
        <a:bodyPr/>
        <a:lstStyle/>
        <a:p>
          <a:endParaRPr lang="en-GB"/>
        </a:p>
      </dgm:t>
    </dgm:pt>
    <dgm:pt modelId="{9CB328A8-74E0-4055-9081-12CA8C2ACB80}">
      <dgm:prSet phldrT="[Texto]"/>
      <dgm:spPr>
        <a:solidFill>
          <a:srgbClr val="C0DEED"/>
        </a:solidFill>
      </dgm:spPr>
      <dgm:t>
        <a:bodyPr/>
        <a:lstStyle/>
        <a:p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Prediction</a:t>
          </a:r>
          <a:r>
            <a:rPr lang="es-ES" b="1" dirty="0">
              <a:solidFill>
                <a:schemeClr val="tx1"/>
              </a:solidFill>
              <a:latin typeface="Candara" panose="020E0502030303020204" pitchFamily="34" charset="0"/>
            </a:rPr>
            <a:t> box</a:t>
          </a:r>
          <a:endParaRPr lang="en-GB" b="1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F7709A87-569E-421F-AC9C-29743C2B4E37}" type="parTrans" cxnId="{575049A4-283C-4AA1-A923-21A5459FBCE5}">
      <dgm:prSet/>
      <dgm:spPr/>
      <dgm:t>
        <a:bodyPr/>
        <a:lstStyle/>
        <a:p>
          <a:endParaRPr lang="en-GB"/>
        </a:p>
      </dgm:t>
    </dgm:pt>
    <dgm:pt modelId="{A4DB9C1F-5FE4-4542-844F-963FE2041AF3}" type="sibTrans" cxnId="{575049A4-283C-4AA1-A923-21A5459FBCE5}">
      <dgm:prSet/>
      <dgm:spPr/>
      <dgm:t>
        <a:bodyPr/>
        <a:lstStyle/>
        <a:p>
          <a:endParaRPr lang="en-GB"/>
        </a:p>
      </dgm:t>
    </dgm:pt>
    <dgm:pt modelId="{B5B29429-D4BE-4A66-8600-EC3D71B2F1EC}">
      <dgm:prSet phldrT="[Texto]"/>
      <dgm:spPr>
        <a:solidFill>
          <a:srgbClr val="C0DEED"/>
        </a:solidFill>
      </dgm:spPr>
      <dgm:t>
        <a:bodyPr/>
        <a:lstStyle/>
        <a:p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Impact</a:t>
          </a:r>
          <a:endParaRPr lang="en-GB" b="1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B633EBC1-2623-4E05-BC2A-36FABB3134A2}" type="parTrans" cxnId="{95851DF4-DB55-4784-A973-739BC60DD3CD}">
      <dgm:prSet/>
      <dgm:spPr/>
      <dgm:t>
        <a:bodyPr/>
        <a:lstStyle/>
        <a:p>
          <a:endParaRPr lang="en-GB"/>
        </a:p>
      </dgm:t>
    </dgm:pt>
    <dgm:pt modelId="{E327145C-8BB6-4E40-89F7-FC8742FC8217}" type="sibTrans" cxnId="{95851DF4-DB55-4784-A973-739BC60DD3CD}">
      <dgm:prSet/>
      <dgm:spPr/>
      <dgm:t>
        <a:bodyPr/>
        <a:lstStyle/>
        <a:p>
          <a:endParaRPr lang="en-GB"/>
        </a:p>
      </dgm:t>
    </dgm:pt>
    <dgm:pt modelId="{36F15962-492A-4628-9724-21AAC493A2DE}" type="pres">
      <dgm:prSet presAssocID="{D4C10C00-80A2-42A5-B3CA-BEFD7A222C7A}" presName="Name0" presStyleCnt="0">
        <dgm:presLayoutVars>
          <dgm:dir/>
          <dgm:resizeHandles val="exact"/>
        </dgm:presLayoutVars>
      </dgm:prSet>
      <dgm:spPr/>
    </dgm:pt>
    <dgm:pt modelId="{6971AB1C-FDAD-48D9-98FD-1C7C3022C555}" type="pres">
      <dgm:prSet presAssocID="{807C3FDE-B0DD-4107-AC7F-461AAE01D743}" presName="composite" presStyleCnt="0"/>
      <dgm:spPr/>
    </dgm:pt>
    <dgm:pt modelId="{6E32CC41-1E35-4DED-9D9E-777D910F91D0}" type="pres">
      <dgm:prSet presAssocID="{807C3FDE-B0DD-4107-AC7F-461AAE01D743}" presName="imagSh" presStyleLbl="b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 l="-31000" r="-31000"/>
          </a:stretch>
        </a:blipFill>
      </dgm:spPr>
    </dgm:pt>
    <dgm:pt modelId="{43A6E665-86B6-4D4E-A413-F43DE372F51D}" type="pres">
      <dgm:prSet presAssocID="{807C3FDE-B0DD-4107-AC7F-461AAE01D743}" presName="tx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CD18E1C8-6424-42B3-BAB5-5519EDB41FA6}" type="pres">
      <dgm:prSet presAssocID="{A96C15C2-BC76-48A7-90B3-6A19DE930206}" presName="sibTrans" presStyleLbl="sibTrans2D1" presStyleIdx="0" presStyleCnt="2" custLinFactNeighborX="26950"/>
      <dgm:spPr/>
      <dgm:t>
        <a:bodyPr/>
        <a:lstStyle/>
        <a:p>
          <a:endParaRPr lang="es-ES_tradnl"/>
        </a:p>
      </dgm:t>
    </dgm:pt>
    <dgm:pt modelId="{26CC9CCF-2B50-496A-8774-54C73B7647D2}" type="pres">
      <dgm:prSet presAssocID="{A96C15C2-BC76-48A7-90B3-6A19DE930206}" presName="connTx" presStyleLbl="sibTrans2D1" presStyleIdx="0" presStyleCnt="2"/>
      <dgm:spPr/>
      <dgm:t>
        <a:bodyPr/>
        <a:lstStyle/>
        <a:p>
          <a:endParaRPr lang="es-ES_tradnl"/>
        </a:p>
      </dgm:t>
    </dgm:pt>
    <dgm:pt modelId="{5404D1F7-541D-4D93-8C2A-0661A0491272}" type="pres">
      <dgm:prSet presAssocID="{9CB328A8-74E0-4055-9081-12CA8C2ACB80}" presName="composite" presStyleCnt="0"/>
      <dgm:spPr/>
    </dgm:pt>
    <dgm:pt modelId="{0EFF11F4-FC1F-4E38-B0F3-FB1AD7A99B05}" type="pres">
      <dgm:prSet presAssocID="{9CB328A8-74E0-4055-9081-12CA8C2ACB80}" presName="imagSh" presStyleLbl="bgImgPlace1" presStyleIdx="1" presStyleCnt="3"/>
      <dgm:spPr>
        <a:blipFill rotWithShape="1">
          <a:blip xmlns:r="http://schemas.openxmlformats.org/officeDocument/2006/relationships" r:embed="rId2"/>
          <a:srcRect/>
          <a:stretch>
            <a:fillRect t="-13000" b="-13000"/>
          </a:stretch>
        </a:blipFill>
      </dgm:spPr>
    </dgm:pt>
    <dgm:pt modelId="{AD71F164-E960-4FDF-B54C-CD3035226506}" type="pres">
      <dgm:prSet presAssocID="{9CB328A8-74E0-4055-9081-12CA8C2ACB80}" presName="tx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CC99F59-DA74-44EF-8F9C-E6B3FC08F54D}" type="pres">
      <dgm:prSet presAssocID="{A4DB9C1F-5FE4-4542-844F-963FE2041AF3}" presName="sibTrans" presStyleLbl="sibTrans2D1" presStyleIdx="1" presStyleCnt="2" custLinFactNeighborX="34300"/>
      <dgm:spPr/>
      <dgm:t>
        <a:bodyPr/>
        <a:lstStyle/>
        <a:p>
          <a:endParaRPr lang="es-ES_tradnl"/>
        </a:p>
      </dgm:t>
    </dgm:pt>
    <dgm:pt modelId="{34A639B1-3936-4ACB-8F99-6D0DE81988C9}" type="pres">
      <dgm:prSet presAssocID="{A4DB9C1F-5FE4-4542-844F-963FE2041AF3}" presName="connTx" presStyleLbl="sibTrans2D1" presStyleIdx="1" presStyleCnt="2"/>
      <dgm:spPr/>
      <dgm:t>
        <a:bodyPr/>
        <a:lstStyle/>
        <a:p>
          <a:endParaRPr lang="es-ES_tradnl"/>
        </a:p>
      </dgm:t>
    </dgm:pt>
    <dgm:pt modelId="{DDECB4EA-27CE-4B7F-8CA3-16BCA3468F9F}" type="pres">
      <dgm:prSet presAssocID="{B5B29429-D4BE-4A66-8600-EC3D71B2F1EC}" presName="composite" presStyleCnt="0"/>
      <dgm:spPr/>
    </dgm:pt>
    <dgm:pt modelId="{CD4E51E7-3864-46BB-BFBE-69BA2EEC8F55}" type="pres">
      <dgm:prSet presAssocID="{B5B29429-D4BE-4A66-8600-EC3D71B2F1EC}" presName="imagSh" presStyleLbl="bgImgPlace1" presStyleIdx="2" presStyleCnt="3"/>
      <dgm:spPr>
        <a:blipFill rotWithShape="1">
          <a:blip xmlns:r="http://schemas.openxmlformats.org/officeDocument/2006/relationships" r:embed="rId2"/>
          <a:srcRect/>
          <a:stretch>
            <a:fillRect t="-13000" b="-13000"/>
          </a:stretch>
        </a:blipFill>
      </dgm:spPr>
    </dgm:pt>
    <dgm:pt modelId="{7A252ADC-75AD-4A88-A59C-E5C33FC5FA48}" type="pres">
      <dgm:prSet presAssocID="{B5B29429-D4BE-4A66-8600-EC3D71B2F1EC}" presName="tx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575049A4-283C-4AA1-A923-21A5459FBCE5}" srcId="{D4C10C00-80A2-42A5-B3CA-BEFD7A222C7A}" destId="{9CB328A8-74E0-4055-9081-12CA8C2ACB80}" srcOrd="1" destOrd="0" parTransId="{F7709A87-569E-421F-AC9C-29743C2B4E37}" sibTransId="{A4DB9C1F-5FE4-4542-844F-963FE2041AF3}"/>
    <dgm:cxn modelId="{6B39AD57-8876-404D-8365-FAD0B2554265}" type="presOf" srcId="{D4C10C00-80A2-42A5-B3CA-BEFD7A222C7A}" destId="{36F15962-492A-4628-9724-21AAC493A2DE}" srcOrd="0" destOrd="0" presId="urn:microsoft.com/office/officeart/2005/8/layout/hProcess10#1"/>
    <dgm:cxn modelId="{11F0CFD9-9255-4378-87C9-C9728A423270}" type="presOf" srcId="{A96C15C2-BC76-48A7-90B3-6A19DE930206}" destId="{CD18E1C8-6424-42B3-BAB5-5519EDB41FA6}" srcOrd="0" destOrd="0" presId="urn:microsoft.com/office/officeart/2005/8/layout/hProcess10#1"/>
    <dgm:cxn modelId="{7FA36579-B30D-4381-B5E8-F04AB9BE3255}" type="presOf" srcId="{B5B29429-D4BE-4A66-8600-EC3D71B2F1EC}" destId="{7A252ADC-75AD-4A88-A59C-E5C33FC5FA48}" srcOrd="0" destOrd="0" presId="urn:microsoft.com/office/officeart/2005/8/layout/hProcess10#1"/>
    <dgm:cxn modelId="{95851DF4-DB55-4784-A973-739BC60DD3CD}" srcId="{D4C10C00-80A2-42A5-B3CA-BEFD7A222C7A}" destId="{B5B29429-D4BE-4A66-8600-EC3D71B2F1EC}" srcOrd="2" destOrd="0" parTransId="{B633EBC1-2623-4E05-BC2A-36FABB3134A2}" sibTransId="{E327145C-8BB6-4E40-89F7-FC8742FC8217}"/>
    <dgm:cxn modelId="{2A5573CF-25DA-4AE5-8F7C-C03A0F2B0E07}" type="presOf" srcId="{807C3FDE-B0DD-4107-AC7F-461AAE01D743}" destId="{43A6E665-86B6-4D4E-A413-F43DE372F51D}" srcOrd="0" destOrd="0" presId="urn:microsoft.com/office/officeart/2005/8/layout/hProcess10#1"/>
    <dgm:cxn modelId="{77DDB290-3BE3-4C1C-837B-3E5C36DBF59C}" type="presOf" srcId="{A4DB9C1F-5FE4-4542-844F-963FE2041AF3}" destId="{ACC99F59-DA74-44EF-8F9C-E6B3FC08F54D}" srcOrd="0" destOrd="0" presId="urn:microsoft.com/office/officeart/2005/8/layout/hProcess10#1"/>
    <dgm:cxn modelId="{F471219C-CEFA-4172-B0A1-ECB2072F3D6B}" type="presOf" srcId="{A4DB9C1F-5FE4-4542-844F-963FE2041AF3}" destId="{34A639B1-3936-4ACB-8F99-6D0DE81988C9}" srcOrd="1" destOrd="0" presId="urn:microsoft.com/office/officeart/2005/8/layout/hProcess10#1"/>
    <dgm:cxn modelId="{7488CDC6-9964-461E-BCEF-3619080A6B76}" type="presOf" srcId="{A96C15C2-BC76-48A7-90B3-6A19DE930206}" destId="{26CC9CCF-2B50-496A-8774-54C73B7647D2}" srcOrd="1" destOrd="0" presId="urn:microsoft.com/office/officeart/2005/8/layout/hProcess10#1"/>
    <dgm:cxn modelId="{1F475901-8770-400C-A050-885CBE63AD4C}" srcId="{D4C10C00-80A2-42A5-B3CA-BEFD7A222C7A}" destId="{807C3FDE-B0DD-4107-AC7F-461AAE01D743}" srcOrd="0" destOrd="0" parTransId="{953EB8F1-3A8F-4606-A35B-9FCACF28119C}" sibTransId="{A96C15C2-BC76-48A7-90B3-6A19DE930206}"/>
    <dgm:cxn modelId="{50D82C12-E167-4C50-88EE-17B162BED5CC}" type="presOf" srcId="{9CB328A8-74E0-4055-9081-12CA8C2ACB80}" destId="{AD71F164-E960-4FDF-B54C-CD3035226506}" srcOrd="0" destOrd="0" presId="urn:microsoft.com/office/officeart/2005/8/layout/hProcess10#1"/>
    <dgm:cxn modelId="{6F0000F1-76E8-40E8-8C7F-103EF7EEF2D3}" type="presParOf" srcId="{36F15962-492A-4628-9724-21AAC493A2DE}" destId="{6971AB1C-FDAD-48D9-98FD-1C7C3022C555}" srcOrd="0" destOrd="0" presId="urn:microsoft.com/office/officeart/2005/8/layout/hProcess10#1"/>
    <dgm:cxn modelId="{0047CA40-14C3-4C3D-AE95-F5D42FF79EEE}" type="presParOf" srcId="{6971AB1C-FDAD-48D9-98FD-1C7C3022C555}" destId="{6E32CC41-1E35-4DED-9D9E-777D910F91D0}" srcOrd="0" destOrd="0" presId="urn:microsoft.com/office/officeart/2005/8/layout/hProcess10#1"/>
    <dgm:cxn modelId="{7D78DAC0-4327-4CA0-B314-C4CA0C4982BA}" type="presParOf" srcId="{6971AB1C-FDAD-48D9-98FD-1C7C3022C555}" destId="{43A6E665-86B6-4D4E-A413-F43DE372F51D}" srcOrd="1" destOrd="0" presId="urn:microsoft.com/office/officeart/2005/8/layout/hProcess10#1"/>
    <dgm:cxn modelId="{5E9F22FF-C642-4BD3-98D4-7F504D48A32A}" type="presParOf" srcId="{36F15962-492A-4628-9724-21AAC493A2DE}" destId="{CD18E1C8-6424-42B3-BAB5-5519EDB41FA6}" srcOrd="1" destOrd="0" presId="urn:microsoft.com/office/officeart/2005/8/layout/hProcess10#1"/>
    <dgm:cxn modelId="{1879AFB1-B837-4489-9B61-2B2739CFEBC0}" type="presParOf" srcId="{CD18E1C8-6424-42B3-BAB5-5519EDB41FA6}" destId="{26CC9CCF-2B50-496A-8774-54C73B7647D2}" srcOrd="0" destOrd="0" presId="urn:microsoft.com/office/officeart/2005/8/layout/hProcess10#1"/>
    <dgm:cxn modelId="{A13E4687-1388-42B2-9309-425BDE8FE7DF}" type="presParOf" srcId="{36F15962-492A-4628-9724-21AAC493A2DE}" destId="{5404D1F7-541D-4D93-8C2A-0661A0491272}" srcOrd="2" destOrd="0" presId="urn:microsoft.com/office/officeart/2005/8/layout/hProcess10#1"/>
    <dgm:cxn modelId="{52CD75D3-87C6-4F8F-95D8-5CB1449753A4}" type="presParOf" srcId="{5404D1F7-541D-4D93-8C2A-0661A0491272}" destId="{0EFF11F4-FC1F-4E38-B0F3-FB1AD7A99B05}" srcOrd="0" destOrd="0" presId="urn:microsoft.com/office/officeart/2005/8/layout/hProcess10#1"/>
    <dgm:cxn modelId="{1CC5347E-E208-4B3D-B550-D6785CD7745F}" type="presParOf" srcId="{5404D1F7-541D-4D93-8C2A-0661A0491272}" destId="{AD71F164-E960-4FDF-B54C-CD3035226506}" srcOrd="1" destOrd="0" presId="urn:microsoft.com/office/officeart/2005/8/layout/hProcess10#1"/>
    <dgm:cxn modelId="{E79207C9-A5CE-45C5-8C25-443D473455F5}" type="presParOf" srcId="{36F15962-492A-4628-9724-21AAC493A2DE}" destId="{ACC99F59-DA74-44EF-8F9C-E6B3FC08F54D}" srcOrd="3" destOrd="0" presId="urn:microsoft.com/office/officeart/2005/8/layout/hProcess10#1"/>
    <dgm:cxn modelId="{6BF02A90-0077-4348-B433-1D7006CE53C6}" type="presParOf" srcId="{ACC99F59-DA74-44EF-8F9C-E6B3FC08F54D}" destId="{34A639B1-3936-4ACB-8F99-6D0DE81988C9}" srcOrd="0" destOrd="0" presId="urn:microsoft.com/office/officeart/2005/8/layout/hProcess10#1"/>
    <dgm:cxn modelId="{97EE1F16-F6EC-463D-A219-84C23104D82E}" type="presParOf" srcId="{36F15962-492A-4628-9724-21AAC493A2DE}" destId="{DDECB4EA-27CE-4B7F-8CA3-16BCA3468F9F}" srcOrd="4" destOrd="0" presId="urn:microsoft.com/office/officeart/2005/8/layout/hProcess10#1"/>
    <dgm:cxn modelId="{E522FE57-1013-4630-B904-D3B38836321E}" type="presParOf" srcId="{DDECB4EA-27CE-4B7F-8CA3-16BCA3468F9F}" destId="{CD4E51E7-3864-46BB-BFBE-69BA2EEC8F55}" srcOrd="0" destOrd="0" presId="urn:microsoft.com/office/officeart/2005/8/layout/hProcess10#1"/>
    <dgm:cxn modelId="{FBC091F5-D448-4A76-B421-C80AC011EFE5}" type="presParOf" srcId="{DDECB4EA-27CE-4B7F-8CA3-16BCA3468F9F}" destId="{7A252ADC-75AD-4A88-A59C-E5C33FC5FA48}" srcOrd="1" destOrd="0" presId="urn:microsoft.com/office/officeart/2005/8/layout/hProcess10#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83A397-9752-44D8-928B-BD77A2D011B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219E034-AF4C-475D-B6E7-82A870FACCCC}">
      <dgm:prSet phldrT="[Texto]"/>
      <dgm:spPr>
        <a:solidFill>
          <a:srgbClr val="C0DEED"/>
        </a:solidFill>
      </dgm:spPr>
      <dgm:t>
        <a:bodyPr/>
        <a:lstStyle/>
        <a:p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Logged</a:t>
          </a:r>
          <a:r>
            <a:rPr lang="es-ES" b="1" dirty="0">
              <a:solidFill>
                <a:schemeClr val="tx1"/>
              </a:solidFill>
              <a:latin typeface="Candara" panose="020E0502030303020204" pitchFamily="34" charset="0"/>
            </a:rPr>
            <a:t> in</a:t>
          </a:r>
          <a:endParaRPr lang="en-GB" b="1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1E7504BC-FD3E-4CB5-8448-7B6E02A437E2}" type="parTrans" cxnId="{D65590B2-C226-462B-906A-D5D094B2E1B7}">
      <dgm:prSet/>
      <dgm:spPr/>
      <dgm:t>
        <a:bodyPr/>
        <a:lstStyle/>
        <a:p>
          <a:endParaRPr lang="en-GB"/>
        </a:p>
      </dgm:t>
    </dgm:pt>
    <dgm:pt modelId="{DA6710C6-927A-48A4-9D63-E1F8F37EE5EB}" type="sibTrans" cxnId="{D65590B2-C226-462B-906A-D5D094B2E1B7}">
      <dgm:prSet/>
      <dgm:spPr/>
      <dgm:t>
        <a:bodyPr/>
        <a:lstStyle/>
        <a:p>
          <a:endParaRPr lang="en-GB"/>
        </a:p>
      </dgm:t>
    </dgm:pt>
    <dgm:pt modelId="{8B3A4E7D-3269-4C83-89F3-4CA429309498}">
      <dgm:prSet phldrT="[Texto]"/>
      <dgm:spPr>
        <a:solidFill>
          <a:srgbClr val="C0DEED"/>
        </a:solidFill>
      </dgm:spPr>
      <dgm:t>
        <a:bodyPr/>
        <a:lstStyle/>
        <a:p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About</a:t>
          </a:r>
          <a:r>
            <a:rPr lang="es-ES" b="1" dirty="0">
              <a:solidFill>
                <a:schemeClr val="tx1"/>
              </a:solidFill>
              <a:latin typeface="Candara" panose="020E0502030303020204" pitchFamily="34" charset="0"/>
            </a:rPr>
            <a:t> </a:t>
          </a:r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us</a:t>
          </a:r>
          <a:endParaRPr lang="en-GB" b="1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BA182E10-CCF4-4F85-BFA0-151C2CB19CC2}" type="parTrans" cxnId="{409EAF45-2722-4360-B03E-D16295B09604}">
      <dgm:prSet/>
      <dgm:spPr/>
      <dgm:t>
        <a:bodyPr/>
        <a:lstStyle/>
        <a:p>
          <a:endParaRPr lang="en-GB"/>
        </a:p>
      </dgm:t>
    </dgm:pt>
    <dgm:pt modelId="{48E3F399-96C3-4078-85BD-01E7114AF0CE}" type="sibTrans" cxnId="{409EAF45-2722-4360-B03E-D16295B09604}">
      <dgm:prSet/>
      <dgm:spPr/>
      <dgm:t>
        <a:bodyPr/>
        <a:lstStyle/>
        <a:p>
          <a:endParaRPr lang="en-GB"/>
        </a:p>
      </dgm:t>
    </dgm:pt>
    <dgm:pt modelId="{2B2880F9-55E5-49ED-8E33-9F5627C3B520}">
      <dgm:prSet phldrT="[Texto]"/>
      <dgm:spPr>
        <a:solidFill>
          <a:srgbClr val="C0DEED"/>
        </a:solidFill>
      </dgm:spPr>
      <dgm:t>
        <a:bodyPr/>
        <a:lstStyle/>
        <a:p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Prediction</a:t>
          </a:r>
          <a:r>
            <a:rPr lang="es-ES" b="1" dirty="0">
              <a:solidFill>
                <a:schemeClr val="tx1"/>
              </a:solidFill>
              <a:latin typeface="Candara" panose="020E0502030303020204" pitchFamily="34" charset="0"/>
            </a:rPr>
            <a:t> box</a:t>
          </a:r>
          <a:endParaRPr lang="en-GB" b="1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B8CB6F02-DAC1-4456-A097-6AE1610AE1D9}" type="parTrans" cxnId="{9ADAC277-F909-4CB1-A85E-1433B3529E98}">
      <dgm:prSet/>
      <dgm:spPr/>
      <dgm:t>
        <a:bodyPr/>
        <a:lstStyle/>
        <a:p>
          <a:endParaRPr lang="en-GB"/>
        </a:p>
      </dgm:t>
    </dgm:pt>
    <dgm:pt modelId="{E1F3EC87-D003-4A3C-B824-CE54E8BB2655}" type="sibTrans" cxnId="{9ADAC277-F909-4CB1-A85E-1433B3529E98}">
      <dgm:prSet/>
      <dgm:spPr/>
      <dgm:t>
        <a:bodyPr/>
        <a:lstStyle/>
        <a:p>
          <a:endParaRPr lang="en-GB"/>
        </a:p>
      </dgm:t>
    </dgm:pt>
    <dgm:pt modelId="{AB9CCEB4-8828-486D-B82D-15BE50DBDCD3}">
      <dgm:prSet phldrT="[Texto]"/>
      <dgm:spPr>
        <a:solidFill>
          <a:srgbClr val="C0DEED"/>
        </a:solidFill>
      </dgm:spPr>
      <dgm:t>
        <a:bodyPr/>
        <a:lstStyle/>
        <a:p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Historical</a:t>
          </a:r>
          <a:r>
            <a:rPr lang="es-ES" b="1" dirty="0">
              <a:solidFill>
                <a:schemeClr val="tx1"/>
              </a:solidFill>
              <a:latin typeface="Candara" panose="020E0502030303020204" pitchFamily="34" charset="0"/>
            </a:rPr>
            <a:t> </a:t>
          </a:r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evolution</a:t>
          </a:r>
          <a:endParaRPr lang="en-GB" b="1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9F315F11-CE4E-4647-AC74-DFF45127B67D}" type="parTrans" cxnId="{C5243614-7BBA-4801-8C67-E7956AC52C6A}">
      <dgm:prSet/>
      <dgm:spPr/>
      <dgm:t>
        <a:bodyPr/>
        <a:lstStyle/>
        <a:p>
          <a:endParaRPr lang="en-GB"/>
        </a:p>
      </dgm:t>
    </dgm:pt>
    <dgm:pt modelId="{085A98A6-6A8A-4C8D-A7C1-8F4E92BADE45}" type="sibTrans" cxnId="{C5243614-7BBA-4801-8C67-E7956AC52C6A}">
      <dgm:prSet/>
      <dgm:spPr/>
      <dgm:t>
        <a:bodyPr/>
        <a:lstStyle/>
        <a:p>
          <a:endParaRPr lang="en-GB"/>
        </a:p>
      </dgm:t>
    </dgm:pt>
    <dgm:pt modelId="{03FF4F4B-322C-442A-B7FE-5765012B0349}" type="pres">
      <dgm:prSet presAssocID="{1A83A397-9752-44D8-928B-BD77A2D011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408C97A3-02A7-4CF6-9095-4827F1B6C828}" type="pres">
      <dgm:prSet presAssocID="{0219E034-AF4C-475D-B6E7-82A870FACCCC}" presName="root1" presStyleCnt="0"/>
      <dgm:spPr/>
    </dgm:pt>
    <dgm:pt modelId="{9FCD4B2A-DA32-43E2-B487-D226E6438787}" type="pres">
      <dgm:prSet presAssocID="{0219E034-AF4C-475D-B6E7-82A870FACCC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48BEF979-0731-4DFA-BF6C-47AEE6A87E82}" type="pres">
      <dgm:prSet presAssocID="{0219E034-AF4C-475D-B6E7-82A870FACCCC}" presName="level2hierChild" presStyleCnt="0"/>
      <dgm:spPr/>
    </dgm:pt>
    <dgm:pt modelId="{26D72EED-E068-43D9-8934-11630CD0FA6C}" type="pres">
      <dgm:prSet presAssocID="{BA182E10-CCF4-4F85-BFA0-151C2CB19CC2}" presName="conn2-1" presStyleLbl="parChTrans1D2" presStyleIdx="0" presStyleCnt="3"/>
      <dgm:spPr/>
      <dgm:t>
        <a:bodyPr/>
        <a:lstStyle/>
        <a:p>
          <a:endParaRPr lang="es-ES_tradnl"/>
        </a:p>
      </dgm:t>
    </dgm:pt>
    <dgm:pt modelId="{AE5BB926-FC4E-48BC-8740-E56A7FDB2856}" type="pres">
      <dgm:prSet presAssocID="{BA182E10-CCF4-4F85-BFA0-151C2CB19CC2}" presName="connTx" presStyleLbl="parChTrans1D2" presStyleIdx="0" presStyleCnt="3"/>
      <dgm:spPr/>
      <dgm:t>
        <a:bodyPr/>
        <a:lstStyle/>
        <a:p>
          <a:endParaRPr lang="es-ES_tradnl"/>
        </a:p>
      </dgm:t>
    </dgm:pt>
    <dgm:pt modelId="{7AC89E6E-6FF7-4AEA-9AB9-0B078709B8F9}" type="pres">
      <dgm:prSet presAssocID="{8B3A4E7D-3269-4C83-89F3-4CA429309498}" presName="root2" presStyleCnt="0"/>
      <dgm:spPr/>
    </dgm:pt>
    <dgm:pt modelId="{1E56210F-6CE6-4DD2-ACB8-CC8B6B2F9515}" type="pres">
      <dgm:prSet presAssocID="{8B3A4E7D-3269-4C83-89F3-4CA429309498}" presName="LevelTwoTextNode" presStyleLbl="node2" presStyleIdx="0" presStyleCnt="3" custLinFactY="-2902" custLinFactNeighborX="-2076" custLinFactNeighborY="-100000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3625EF59-103B-461D-83E9-4C402E71A819}" type="pres">
      <dgm:prSet presAssocID="{8B3A4E7D-3269-4C83-89F3-4CA429309498}" presName="level3hierChild" presStyleCnt="0"/>
      <dgm:spPr/>
    </dgm:pt>
    <dgm:pt modelId="{136F9DBB-E600-48D5-BDAB-5077D57D50AA}" type="pres">
      <dgm:prSet presAssocID="{B8CB6F02-DAC1-4456-A097-6AE1610AE1D9}" presName="conn2-1" presStyleLbl="parChTrans1D2" presStyleIdx="1" presStyleCnt="3"/>
      <dgm:spPr/>
      <dgm:t>
        <a:bodyPr/>
        <a:lstStyle/>
        <a:p>
          <a:endParaRPr lang="es-ES_tradnl"/>
        </a:p>
      </dgm:t>
    </dgm:pt>
    <dgm:pt modelId="{99348ADB-093D-45FE-BECC-4CC0D6755CF6}" type="pres">
      <dgm:prSet presAssocID="{B8CB6F02-DAC1-4456-A097-6AE1610AE1D9}" presName="connTx" presStyleLbl="parChTrans1D2" presStyleIdx="1" presStyleCnt="3"/>
      <dgm:spPr/>
      <dgm:t>
        <a:bodyPr/>
        <a:lstStyle/>
        <a:p>
          <a:endParaRPr lang="es-ES_tradnl"/>
        </a:p>
      </dgm:t>
    </dgm:pt>
    <dgm:pt modelId="{C2C1E940-C53E-40CE-9118-36A15B456A6C}" type="pres">
      <dgm:prSet presAssocID="{2B2880F9-55E5-49ED-8E33-9F5627C3B520}" presName="root2" presStyleCnt="0"/>
      <dgm:spPr/>
    </dgm:pt>
    <dgm:pt modelId="{806EF166-724E-4559-AC86-DD6E259A7871}" type="pres">
      <dgm:prSet presAssocID="{2B2880F9-55E5-49ED-8E33-9F5627C3B520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AAE7F9EF-D1BD-4D86-9FBF-8B7C529E3322}" type="pres">
      <dgm:prSet presAssocID="{2B2880F9-55E5-49ED-8E33-9F5627C3B520}" presName="level3hierChild" presStyleCnt="0"/>
      <dgm:spPr/>
    </dgm:pt>
    <dgm:pt modelId="{3A533134-6777-4855-BE27-367216C161A0}" type="pres">
      <dgm:prSet presAssocID="{9F315F11-CE4E-4647-AC74-DFF45127B67D}" presName="conn2-1" presStyleLbl="parChTrans1D2" presStyleIdx="2" presStyleCnt="3"/>
      <dgm:spPr/>
      <dgm:t>
        <a:bodyPr/>
        <a:lstStyle/>
        <a:p>
          <a:endParaRPr lang="es-ES_tradnl"/>
        </a:p>
      </dgm:t>
    </dgm:pt>
    <dgm:pt modelId="{47028209-C738-49C0-B43F-734F468CB14E}" type="pres">
      <dgm:prSet presAssocID="{9F315F11-CE4E-4647-AC74-DFF45127B67D}" presName="connTx" presStyleLbl="parChTrans1D2" presStyleIdx="2" presStyleCnt="3"/>
      <dgm:spPr/>
      <dgm:t>
        <a:bodyPr/>
        <a:lstStyle/>
        <a:p>
          <a:endParaRPr lang="es-ES_tradnl"/>
        </a:p>
      </dgm:t>
    </dgm:pt>
    <dgm:pt modelId="{4E0FC914-EB89-4E6F-9963-34368C87F33A}" type="pres">
      <dgm:prSet presAssocID="{AB9CCEB4-8828-486D-B82D-15BE50DBDCD3}" presName="root2" presStyleCnt="0"/>
      <dgm:spPr/>
    </dgm:pt>
    <dgm:pt modelId="{A344F690-7383-498D-B42C-7E12860C3B17}" type="pres">
      <dgm:prSet presAssocID="{AB9CCEB4-8828-486D-B82D-15BE50DBDCD3}" presName="LevelTwoTextNode" presStyleLbl="node2" presStyleIdx="2" presStyleCnt="3" custLinFactY="4747" custLinFactNeighborY="100000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396DCE59-C69A-47EB-B656-E18058645118}" type="pres">
      <dgm:prSet presAssocID="{AB9CCEB4-8828-486D-B82D-15BE50DBDCD3}" presName="level3hierChild" presStyleCnt="0"/>
      <dgm:spPr/>
    </dgm:pt>
  </dgm:ptLst>
  <dgm:cxnLst>
    <dgm:cxn modelId="{9ADAC277-F909-4CB1-A85E-1433B3529E98}" srcId="{0219E034-AF4C-475D-B6E7-82A870FACCCC}" destId="{2B2880F9-55E5-49ED-8E33-9F5627C3B520}" srcOrd="1" destOrd="0" parTransId="{B8CB6F02-DAC1-4456-A097-6AE1610AE1D9}" sibTransId="{E1F3EC87-D003-4A3C-B824-CE54E8BB2655}"/>
    <dgm:cxn modelId="{A1755BE7-25D3-47DD-8E9D-AE216A7FD57F}" type="presOf" srcId="{1A83A397-9752-44D8-928B-BD77A2D011B3}" destId="{03FF4F4B-322C-442A-B7FE-5765012B0349}" srcOrd="0" destOrd="0" presId="urn:microsoft.com/office/officeart/2005/8/layout/hierarchy2"/>
    <dgm:cxn modelId="{F6020431-E627-41B1-8570-C48C88AA67B0}" type="presOf" srcId="{AB9CCEB4-8828-486D-B82D-15BE50DBDCD3}" destId="{A344F690-7383-498D-B42C-7E12860C3B17}" srcOrd="0" destOrd="0" presId="urn:microsoft.com/office/officeart/2005/8/layout/hierarchy2"/>
    <dgm:cxn modelId="{1F660E23-F919-4D2C-89EA-1E5EB1193556}" type="presOf" srcId="{0219E034-AF4C-475D-B6E7-82A870FACCCC}" destId="{9FCD4B2A-DA32-43E2-B487-D226E6438787}" srcOrd="0" destOrd="0" presId="urn:microsoft.com/office/officeart/2005/8/layout/hierarchy2"/>
    <dgm:cxn modelId="{D65590B2-C226-462B-906A-D5D094B2E1B7}" srcId="{1A83A397-9752-44D8-928B-BD77A2D011B3}" destId="{0219E034-AF4C-475D-B6E7-82A870FACCCC}" srcOrd="0" destOrd="0" parTransId="{1E7504BC-FD3E-4CB5-8448-7B6E02A437E2}" sibTransId="{DA6710C6-927A-48A4-9D63-E1F8F37EE5EB}"/>
    <dgm:cxn modelId="{E2BAFAB7-DC2B-4A11-9F8E-BA8D64C5230A}" type="presOf" srcId="{B8CB6F02-DAC1-4456-A097-6AE1610AE1D9}" destId="{99348ADB-093D-45FE-BECC-4CC0D6755CF6}" srcOrd="1" destOrd="0" presId="urn:microsoft.com/office/officeart/2005/8/layout/hierarchy2"/>
    <dgm:cxn modelId="{C5243614-7BBA-4801-8C67-E7956AC52C6A}" srcId="{0219E034-AF4C-475D-B6E7-82A870FACCCC}" destId="{AB9CCEB4-8828-486D-B82D-15BE50DBDCD3}" srcOrd="2" destOrd="0" parTransId="{9F315F11-CE4E-4647-AC74-DFF45127B67D}" sibTransId="{085A98A6-6A8A-4C8D-A7C1-8F4E92BADE45}"/>
    <dgm:cxn modelId="{5EFF8C44-4609-4B6A-B178-9D4A5A72C59F}" type="presOf" srcId="{BA182E10-CCF4-4F85-BFA0-151C2CB19CC2}" destId="{26D72EED-E068-43D9-8934-11630CD0FA6C}" srcOrd="0" destOrd="0" presId="urn:microsoft.com/office/officeart/2005/8/layout/hierarchy2"/>
    <dgm:cxn modelId="{E58E251E-DCB6-4679-8C66-DE2A81969E59}" type="presOf" srcId="{9F315F11-CE4E-4647-AC74-DFF45127B67D}" destId="{47028209-C738-49C0-B43F-734F468CB14E}" srcOrd="1" destOrd="0" presId="urn:microsoft.com/office/officeart/2005/8/layout/hierarchy2"/>
    <dgm:cxn modelId="{A880BDC0-086A-4801-85FF-EAAEFD1411E9}" type="presOf" srcId="{BA182E10-CCF4-4F85-BFA0-151C2CB19CC2}" destId="{AE5BB926-FC4E-48BC-8740-E56A7FDB2856}" srcOrd="1" destOrd="0" presId="urn:microsoft.com/office/officeart/2005/8/layout/hierarchy2"/>
    <dgm:cxn modelId="{07A2BCA0-392C-4A22-9EA7-01A81E54C6CD}" type="presOf" srcId="{B8CB6F02-DAC1-4456-A097-6AE1610AE1D9}" destId="{136F9DBB-E600-48D5-BDAB-5077D57D50AA}" srcOrd="0" destOrd="0" presId="urn:microsoft.com/office/officeart/2005/8/layout/hierarchy2"/>
    <dgm:cxn modelId="{0ED95747-78E4-4AFB-A9A0-40EAA7EBDD7F}" type="presOf" srcId="{2B2880F9-55E5-49ED-8E33-9F5627C3B520}" destId="{806EF166-724E-4559-AC86-DD6E259A7871}" srcOrd="0" destOrd="0" presId="urn:microsoft.com/office/officeart/2005/8/layout/hierarchy2"/>
    <dgm:cxn modelId="{409EAF45-2722-4360-B03E-D16295B09604}" srcId="{0219E034-AF4C-475D-B6E7-82A870FACCCC}" destId="{8B3A4E7D-3269-4C83-89F3-4CA429309498}" srcOrd="0" destOrd="0" parTransId="{BA182E10-CCF4-4F85-BFA0-151C2CB19CC2}" sibTransId="{48E3F399-96C3-4078-85BD-01E7114AF0CE}"/>
    <dgm:cxn modelId="{F2BC7B4F-3BF6-4798-A1EF-3736E9862178}" type="presOf" srcId="{9F315F11-CE4E-4647-AC74-DFF45127B67D}" destId="{3A533134-6777-4855-BE27-367216C161A0}" srcOrd="0" destOrd="0" presId="urn:microsoft.com/office/officeart/2005/8/layout/hierarchy2"/>
    <dgm:cxn modelId="{25ECA16D-0769-453B-BF48-89C48A9A98C1}" type="presOf" srcId="{8B3A4E7D-3269-4C83-89F3-4CA429309498}" destId="{1E56210F-6CE6-4DD2-ACB8-CC8B6B2F9515}" srcOrd="0" destOrd="0" presId="urn:microsoft.com/office/officeart/2005/8/layout/hierarchy2"/>
    <dgm:cxn modelId="{8F44A096-283A-4CF6-BAFE-B710FDFF1708}" type="presParOf" srcId="{03FF4F4B-322C-442A-B7FE-5765012B0349}" destId="{408C97A3-02A7-4CF6-9095-4827F1B6C828}" srcOrd="0" destOrd="0" presId="urn:microsoft.com/office/officeart/2005/8/layout/hierarchy2"/>
    <dgm:cxn modelId="{C51327C7-8CC6-4D10-9C23-F29C76C701E3}" type="presParOf" srcId="{408C97A3-02A7-4CF6-9095-4827F1B6C828}" destId="{9FCD4B2A-DA32-43E2-B487-D226E6438787}" srcOrd="0" destOrd="0" presId="urn:microsoft.com/office/officeart/2005/8/layout/hierarchy2"/>
    <dgm:cxn modelId="{21746A78-565F-4B12-934E-7D08128E2539}" type="presParOf" srcId="{408C97A3-02A7-4CF6-9095-4827F1B6C828}" destId="{48BEF979-0731-4DFA-BF6C-47AEE6A87E82}" srcOrd="1" destOrd="0" presId="urn:microsoft.com/office/officeart/2005/8/layout/hierarchy2"/>
    <dgm:cxn modelId="{0B89BDBD-3856-478B-9933-CA8E297A6A53}" type="presParOf" srcId="{48BEF979-0731-4DFA-BF6C-47AEE6A87E82}" destId="{26D72EED-E068-43D9-8934-11630CD0FA6C}" srcOrd="0" destOrd="0" presId="urn:microsoft.com/office/officeart/2005/8/layout/hierarchy2"/>
    <dgm:cxn modelId="{10268043-BFD8-4DAA-B7A9-CCD44606AE81}" type="presParOf" srcId="{26D72EED-E068-43D9-8934-11630CD0FA6C}" destId="{AE5BB926-FC4E-48BC-8740-E56A7FDB2856}" srcOrd="0" destOrd="0" presId="urn:microsoft.com/office/officeart/2005/8/layout/hierarchy2"/>
    <dgm:cxn modelId="{5A63977D-A6A9-4ED6-B730-0396511B66A0}" type="presParOf" srcId="{48BEF979-0731-4DFA-BF6C-47AEE6A87E82}" destId="{7AC89E6E-6FF7-4AEA-9AB9-0B078709B8F9}" srcOrd="1" destOrd="0" presId="urn:microsoft.com/office/officeart/2005/8/layout/hierarchy2"/>
    <dgm:cxn modelId="{23748375-B029-4D8A-B1A0-AF1C4B97ACD0}" type="presParOf" srcId="{7AC89E6E-6FF7-4AEA-9AB9-0B078709B8F9}" destId="{1E56210F-6CE6-4DD2-ACB8-CC8B6B2F9515}" srcOrd="0" destOrd="0" presId="urn:microsoft.com/office/officeart/2005/8/layout/hierarchy2"/>
    <dgm:cxn modelId="{53FA374D-97C6-414D-BC8B-5135E09798C4}" type="presParOf" srcId="{7AC89E6E-6FF7-4AEA-9AB9-0B078709B8F9}" destId="{3625EF59-103B-461D-83E9-4C402E71A819}" srcOrd="1" destOrd="0" presId="urn:microsoft.com/office/officeart/2005/8/layout/hierarchy2"/>
    <dgm:cxn modelId="{DBED7395-FB8B-4715-80A4-A68219A3DC98}" type="presParOf" srcId="{48BEF979-0731-4DFA-BF6C-47AEE6A87E82}" destId="{136F9DBB-E600-48D5-BDAB-5077D57D50AA}" srcOrd="2" destOrd="0" presId="urn:microsoft.com/office/officeart/2005/8/layout/hierarchy2"/>
    <dgm:cxn modelId="{321EA6CD-8261-4A42-9FA1-EAD635A20E46}" type="presParOf" srcId="{136F9DBB-E600-48D5-BDAB-5077D57D50AA}" destId="{99348ADB-093D-45FE-BECC-4CC0D6755CF6}" srcOrd="0" destOrd="0" presId="urn:microsoft.com/office/officeart/2005/8/layout/hierarchy2"/>
    <dgm:cxn modelId="{F982E22D-6DBE-43D2-9908-29E122E56CE2}" type="presParOf" srcId="{48BEF979-0731-4DFA-BF6C-47AEE6A87E82}" destId="{C2C1E940-C53E-40CE-9118-36A15B456A6C}" srcOrd="3" destOrd="0" presId="urn:microsoft.com/office/officeart/2005/8/layout/hierarchy2"/>
    <dgm:cxn modelId="{336B63AC-0705-45E7-85ED-114161C78812}" type="presParOf" srcId="{C2C1E940-C53E-40CE-9118-36A15B456A6C}" destId="{806EF166-724E-4559-AC86-DD6E259A7871}" srcOrd="0" destOrd="0" presId="urn:microsoft.com/office/officeart/2005/8/layout/hierarchy2"/>
    <dgm:cxn modelId="{A3DD68EC-925D-4FF2-8380-B57A4F52E7A7}" type="presParOf" srcId="{C2C1E940-C53E-40CE-9118-36A15B456A6C}" destId="{AAE7F9EF-D1BD-4D86-9FBF-8B7C529E3322}" srcOrd="1" destOrd="0" presId="urn:microsoft.com/office/officeart/2005/8/layout/hierarchy2"/>
    <dgm:cxn modelId="{B51CC6AD-C0C5-4051-A21C-5AEB5BEF5120}" type="presParOf" srcId="{48BEF979-0731-4DFA-BF6C-47AEE6A87E82}" destId="{3A533134-6777-4855-BE27-367216C161A0}" srcOrd="4" destOrd="0" presId="urn:microsoft.com/office/officeart/2005/8/layout/hierarchy2"/>
    <dgm:cxn modelId="{D621073F-92AC-4FF6-8050-7284D084E936}" type="presParOf" srcId="{3A533134-6777-4855-BE27-367216C161A0}" destId="{47028209-C738-49C0-B43F-734F468CB14E}" srcOrd="0" destOrd="0" presId="urn:microsoft.com/office/officeart/2005/8/layout/hierarchy2"/>
    <dgm:cxn modelId="{A9C92B57-8CDF-46FD-951C-C6692C0F7B66}" type="presParOf" srcId="{48BEF979-0731-4DFA-BF6C-47AEE6A87E82}" destId="{4E0FC914-EB89-4E6F-9963-34368C87F33A}" srcOrd="5" destOrd="0" presId="urn:microsoft.com/office/officeart/2005/8/layout/hierarchy2"/>
    <dgm:cxn modelId="{A16DE803-663A-4D1B-AF1B-0419312DCB6E}" type="presParOf" srcId="{4E0FC914-EB89-4E6F-9963-34368C87F33A}" destId="{A344F690-7383-498D-B42C-7E12860C3B17}" srcOrd="0" destOrd="0" presId="urn:microsoft.com/office/officeart/2005/8/layout/hierarchy2"/>
    <dgm:cxn modelId="{9A826A79-81E7-4411-B35E-866857724477}" type="presParOf" srcId="{4E0FC914-EB89-4E6F-9963-34368C87F33A}" destId="{396DCE59-C69A-47EB-B656-E1805864511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83A397-9752-44D8-928B-BD77A2D011B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219E034-AF4C-475D-B6E7-82A870FACCCC}">
      <dgm:prSet phldrT="[Texto]"/>
      <dgm:spPr>
        <a:solidFill>
          <a:srgbClr val="C0DEED"/>
        </a:solidFill>
      </dgm:spPr>
      <dgm:t>
        <a:bodyPr/>
        <a:lstStyle/>
        <a:p>
          <a:r>
            <a:rPr lang="en-GB" b="1" dirty="0">
              <a:solidFill>
                <a:schemeClr val="tx1"/>
              </a:solidFill>
              <a:latin typeface="Candara" panose="020E0502030303020204" pitchFamily="34" charset="0"/>
            </a:rPr>
            <a:t>Descriptive Analysis</a:t>
          </a:r>
        </a:p>
      </dgm:t>
    </dgm:pt>
    <dgm:pt modelId="{1E7504BC-FD3E-4CB5-8448-7B6E02A437E2}" type="parTrans" cxnId="{D65590B2-C226-462B-906A-D5D094B2E1B7}">
      <dgm:prSet/>
      <dgm:spPr/>
      <dgm:t>
        <a:bodyPr/>
        <a:lstStyle/>
        <a:p>
          <a:endParaRPr lang="en-GB"/>
        </a:p>
      </dgm:t>
    </dgm:pt>
    <dgm:pt modelId="{DA6710C6-927A-48A4-9D63-E1F8F37EE5EB}" type="sibTrans" cxnId="{D65590B2-C226-462B-906A-D5D094B2E1B7}">
      <dgm:prSet/>
      <dgm:spPr/>
      <dgm:t>
        <a:bodyPr/>
        <a:lstStyle/>
        <a:p>
          <a:endParaRPr lang="en-GB"/>
        </a:p>
      </dgm:t>
    </dgm:pt>
    <dgm:pt modelId="{8B3A4E7D-3269-4C83-89F3-4CA429309498}">
      <dgm:prSet phldrT="[Texto]"/>
      <dgm:spPr>
        <a:solidFill>
          <a:srgbClr val="C0DEED"/>
        </a:solidFill>
      </dgm:spPr>
      <dgm:t>
        <a:bodyPr/>
        <a:lstStyle/>
        <a:p>
          <a:r>
            <a:rPr lang="en-GB" b="1" dirty="0">
              <a:solidFill>
                <a:schemeClr val="tx1"/>
              </a:solidFill>
              <a:latin typeface="Candara" panose="020E0502030303020204" pitchFamily="34" charset="0"/>
            </a:rPr>
            <a:t>Is the data representative?</a:t>
          </a:r>
        </a:p>
      </dgm:t>
    </dgm:pt>
    <dgm:pt modelId="{BA182E10-CCF4-4F85-BFA0-151C2CB19CC2}" type="parTrans" cxnId="{409EAF45-2722-4360-B03E-D16295B09604}">
      <dgm:prSet/>
      <dgm:spPr/>
      <dgm:t>
        <a:bodyPr/>
        <a:lstStyle/>
        <a:p>
          <a:endParaRPr lang="en-GB"/>
        </a:p>
      </dgm:t>
    </dgm:pt>
    <dgm:pt modelId="{48E3F399-96C3-4078-85BD-01E7114AF0CE}" type="sibTrans" cxnId="{409EAF45-2722-4360-B03E-D16295B09604}">
      <dgm:prSet/>
      <dgm:spPr/>
      <dgm:t>
        <a:bodyPr/>
        <a:lstStyle/>
        <a:p>
          <a:endParaRPr lang="en-GB"/>
        </a:p>
      </dgm:t>
    </dgm:pt>
    <dgm:pt modelId="{2B2880F9-55E5-49ED-8E33-9F5627C3B520}">
      <dgm:prSet phldrT="[Texto]"/>
      <dgm:spPr>
        <a:solidFill>
          <a:srgbClr val="C0DEED"/>
        </a:solidFill>
      </dgm:spPr>
      <dgm:t>
        <a:bodyPr/>
        <a:lstStyle/>
        <a:p>
          <a:r>
            <a:rPr lang="en-GB" b="1" dirty="0">
              <a:solidFill>
                <a:schemeClr val="tx1"/>
              </a:solidFill>
              <a:latin typeface="Candara" panose="020E0502030303020204" pitchFamily="34" charset="0"/>
            </a:rPr>
            <a:t>How the data is distributed</a:t>
          </a:r>
        </a:p>
      </dgm:t>
    </dgm:pt>
    <dgm:pt modelId="{B8CB6F02-DAC1-4456-A097-6AE1610AE1D9}" type="parTrans" cxnId="{9ADAC277-F909-4CB1-A85E-1433B3529E98}">
      <dgm:prSet/>
      <dgm:spPr/>
      <dgm:t>
        <a:bodyPr/>
        <a:lstStyle/>
        <a:p>
          <a:endParaRPr lang="en-GB"/>
        </a:p>
      </dgm:t>
    </dgm:pt>
    <dgm:pt modelId="{E1F3EC87-D003-4A3C-B824-CE54E8BB2655}" type="sibTrans" cxnId="{9ADAC277-F909-4CB1-A85E-1433B3529E98}">
      <dgm:prSet/>
      <dgm:spPr/>
      <dgm:t>
        <a:bodyPr/>
        <a:lstStyle/>
        <a:p>
          <a:endParaRPr lang="en-GB"/>
        </a:p>
      </dgm:t>
    </dgm:pt>
    <dgm:pt modelId="{AB9CCEB4-8828-486D-B82D-15BE50DBDCD3}">
      <dgm:prSet phldrT="[Texto]"/>
      <dgm:spPr>
        <a:solidFill>
          <a:srgbClr val="C0DEED"/>
        </a:solidFill>
      </dgm:spPr>
      <dgm:t>
        <a:bodyPr/>
        <a:lstStyle/>
        <a:p>
          <a:r>
            <a:rPr lang="en-GB" b="1" dirty="0">
              <a:solidFill>
                <a:schemeClr val="tx1"/>
              </a:solidFill>
              <a:latin typeface="Candara" panose="020E0502030303020204" pitchFamily="34" charset="0"/>
            </a:rPr>
            <a:t>Check the importance of the variables</a:t>
          </a:r>
        </a:p>
      </dgm:t>
    </dgm:pt>
    <dgm:pt modelId="{9F315F11-CE4E-4647-AC74-DFF45127B67D}" type="parTrans" cxnId="{C5243614-7BBA-4801-8C67-E7956AC52C6A}">
      <dgm:prSet/>
      <dgm:spPr/>
      <dgm:t>
        <a:bodyPr/>
        <a:lstStyle/>
        <a:p>
          <a:endParaRPr lang="en-GB"/>
        </a:p>
      </dgm:t>
    </dgm:pt>
    <dgm:pt modelId="{085A98A6-6A8A-4C8D-A7C1-8F4E92BADE45}" type="sibTrans" cxnId="{C5243614-7BBA-4801-8C67-E7956AC52C6A}">
      <dgm:prSet/>
      <dgm:spPr/>
      <dgm:t>
        <a:bodyPr/>
        <a:lstStyle/>
        <a:p>
          <a:endParaRPr lang="en-GB"/>
        </a:p>
      </dgm:t>
    </dgm:pt>
    <dgm:pt modelId="{03FF4F4B-322C-442A-B7FE-5765012B0349}" type="pres">
      <dgm:prSet presAssocID="{1A83A397-9752-44D8-928B-BD77A2D011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408C97A3-02A7-4CF6-9095-4827F1B6C828}" type="pres">
      <dgm:prSet presAssocID="{0219E034-AF4C-475D-B6E7-82A870FACCCC}" presName="root1" presStyleCnt="0"/>
      <dgm:spPr/>
    </dgm:pt>
    <dgm:pt modelId="{9FCD4B2A-DA32-43E2-B487-D226E6438787}" type="pres">
      <dgm:prSet presAssocID="{0219E034-AF4C-475D-B6E7-82A870FACCCC}" presName="LevelOneTextNode" presStyleLbl="node0" presStyleIdx="0" presStyleCnt="1" custScaleX="163354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48BEF979-0731-4DFA-BF6C-47AEE6A87E82}" type="pres">
      <dgm:prSet presAssocID="{0219E034-AF4C-475D-B6E7-82A870FACCCC}" presName="level2hierChild" presStyleCnt="0"/>
      <dgm:spPr/>
    </dgm:pt>
    <dgm:pt modelId="{26D72EED-E068-43D9-8934-11630CD0FA6C}" type="pres">
      <dgm:prSet presAssocID="{BA182E10-CCF4-4F85-BFA0-151C2CB19CC2}" presName="conn2-1" presStyleLbl="parChTrans1D2" presStyleIdx="0" presStyleCnt="3"/>
      <dgm:spPr/>
      <dgm:t>
        <a:bodyPr/>
        <a:lstStyle/>
        <a:p>
          <a:endParaRPr lang="es-ES_tradnl"/>
        </a:p>
      </dgm:t>
    </dgm:pt>
    <dgm:pt modelId="{AE5BB926-FC4E-48BC-8740-E56A7FDB2856}" type="pres">
      <dgm:prSet presAssocID="{BA182E10-CCF4-4F85-BFA0-151C2CB19CC2}" presName="connTx" presStyleLbl="parChTrans1D2" presStyleIdx="0" presStyleCnt="3"/>
      <dgm:spPr/>
      <dgm:t>
        <a:bodyPr/>
        <a:lstStyle/>
        <a:p>
          <a:endParaRPr lang="es-ES_tradnl"/>
        </a:p>
      </dgm:t>
    </dgm:pt>
    <dgm:pt modelId="{7AC89E6E-6FF7-4AEA-9AB9-0B078709B8F9}" type="pres">
      <dgm:prSet presAssocID="{8B3A4E7D-3269-4C83-89F3-4CA429309498}" presName="root2" presStyleCnt="0"/>
      <dgm:spPr/>
    </dgm:pt>
    <dgm:pt modelId="{1E56210F-6CE6-4DD2-ACB8-CC8B6B2F9515}" type="pres">
      <dgm:prSet presAssocID="{8B3A4E7D-3269-4C83-89F3-4CA429309498}" presName="LevelTwoTextNode" presStyleLbl="node2" presStyleIdx="0" presStyleCnt="3" custLinFactY="-2902" custLinFactNeighborX="-2076" custLinFactNeighborY="-100000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3625EF59-103B-461D-83E9-4C402E71A819}" type="pres">
      <dgm:prSet presAssocID="{8B3A4E7D-3269-4C83-89F3-4CA429309498}" presName="level3hierChild" presStyleCnt="0"/>
      <dgm:spPr/>
    </dgm:pt>
    <dgm:pt modelId="{136F9DBB-E600-48D5-BDAB-5077D57D50AA}" type="pres">
      <dgm:prSet presAssocID="{B8CB6F02-DAC1-4456-A097-6AE1610AE1D9}" presName="conn2-1" presStyleLbl="parChTrans1D2" presStyleIdx="1" presStyleCnt="3"/>
      <dgm:spPr/>
      <dgm:t>
        <a:bodyPr/>
        <a:lstStyle/>
        <a:p>
          <a:endParaRPr lang="es-ES_tradnl"/>
        </a:p>
      </dgm:t>
    </dgm:pt>
    <dgm:pt modelId="{99348ADB-093D-45FE-BECC-4CC0D6755CF6}" type="pres">
      <dgm:prSet presAssocID="{B8CB6F02-DAC1-4456-A097-6AE1610AE1D9}" presName="connTx" presStyleLbl="parChTrans1D2" presStyleIdx="1" presStyleCnt="3"/>
      <dgm:spPr/>
      <dgm:t>
        <a:bodyPr/>
        <a:lstStyle/>
        <a:p>
          <a:endParaRPr lang="es-ES_tradnl"/>
        </a:p>
      </dgm:t>
    </dgm:pt>
    <dgm:pt modelId="{C2C1E940-C53E-40CE-9118-36A15B456A6C}" type="pres">
      <dgm:prSet presAssocID="{2B2880F9-55E5-49ED-8E33-9F5627C3B520}" presName="root2" presStyleCnt="0"/>
      <dgm:spPr/>
    </dgm:pt>
    <dgm:pt modelId="{806EF166-724E-4559-AC86-DD6E259A7871}" type="pres">
      <dgm:prSet presAssocID="{2B2880F9-55E5-49ED-8E33-9F5627C3B520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AAE7F9EF-D1BD-4D86-9FBF-8B7C529E3322}" type="pres">
      <dgm:prSet presAssocID="{2B2880F9-55E5-49ED-8E33-9F5627C3B520}" presName="level3hierChild" presStyleCnt="0"/>
      <dgm:spPr/>
    </dgm:pt>
    <dgm:pt modelId="{3A533134-6777-4855-BE27-367216C161A0}" type="pres">
      <dgm:prSet presAssocID="{9F315F11-CE4E-4647-AC74-DFF45127B67D}" presName="conn2-1" presStyleLbl="parChTrans1D2" presStyleIdx="2" presStyleCnt="3"/>
      <dgm:spPr/>
      <dgm:t>
        <a:bodyPr/>
        <a:lstStyle/>
        <a:p>
          <a:endParaRPr lang="es-ES_tradnl"/>
        </a:p>
      </dgm:t>
    </dgm:pt>
    <dgm:pt modelId="{47028209-C738-49C0-B43F-734F468CB14E}" type="pres">
      <dgm:prSet presAssocID="{9F315F11-CE4E-4647-AC74-DFF45127B67D}" presName="connTx" presStyleLbl="parChTrans1D2" presStyleIdx="2" presStyleCnt="3"/>
      <dgm:spPr/>
      <dgm:t>
        <a:bodyPr/>
        <a:lstStyle/>
        <a:p>
          <a:endParaRPr lang="es-ES_tradnl"/>
        </a:p>
      </dgm:t>
    </dgm:pt>
    <dgm:pt modelId="{4E0FC914-EB89-4E6F-9963-34368C87F33A}" type="pres">
      <dgm:prSet presAssocID="{AB9CCEB4-8828-486D-B82D-15BE50DBDCD3}" presName="root2" presStyleCnt="0"/>
      <dgm:spPr/>
    </dgm:pt>
    <dgm:pt modelId="{A344F690-7383-498D-B42C-7E12860C3B17}" type="pres">
      <dgm:prSet presAssocID="{AB9CCEB4-8828-486D-B82D-15BE50DBDCD3}" presName="LevelTwoTextNode" presStyleLbl="node2" presStyleIdx="2" presStyleCnt="3" custLinFactY="4747" custLinFactNeighborY="100000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396DCE59-C69A-47EB-B656-E18058645118}" type="pres">
      <dgm:prSet presAssocID="{AB9CCEB4-8828-486D-B82D-15BE50DBDCD3}" presName="level3hierChild" presStyleCnt="0"/>
      <dgm:spPr/>
    </dgm:pt>
  </dgm:ptLst>
  <dgm:cxnLst>
    <dgm:cxn modelId="{9ADAC277-F909-4CB1-A85E-1433B3529E98}" srcId="{0219E034-AF4C-475D-B6E7-82A870FACCCC}" destId="{2B2880F9-55E5-49ED-8E33-9F5627C3B520}" srcOrd="1" destOrd="0" parTransId="{B8CB6F02-DAC1-4456-A097-6AE1610AE1D9}" sibTransId="{E1F3EC87-D003-4A3C-B824-CE54E8BB2655}"/>
    <dgm:cxn modelId="{A1755BE7-25D3-47DD-8E9D-AE216A7FD57F}" type="presOf" srcId="{1A83A397-9752-44D8-928B-BD77A2D011B3}" destId="{03FF4F4B-322C-442A-B7FE-5765012B0349}" srcOrd="0" destOrd="0" presId="urn:microsoft.com/office/officeart/2005/8/layout/hierarchy2"/>
    <dgm:cxn modelId="{F6020431-E627-41B1-8570-C48C88AA67B0}" type="presOf" srcId="{AB9CCEB4-8828-486D-B82D-15BE50DBDCD3}" destId="{A344F690-7383-498D-B42C-7E12860C3B17}" srcOrd="0" destOrd="0" presId="urn:microsoft.com/office/officeart/2005/8/layout/hierarchy2"/>
    <dgm:cxn modelId="{1F660E23-F919-4D2C-89EA-1E5EB1193556}" type="presOf" srcId="{0219E034-AF4C-475D-B6E7-82A870FACCCC}" destId="{9FCD4B2A-DA32-43E2-B487-D226E6438787}" srcOrd="0" destOrd="0" presId="urn:microsoft.com/office/officeart/2005/8/layout/hierarchy2"/>
    <dgm:cxn modelId="{D65590B2-C226-462B-906A-D5D094B2E1B7}" srcId="{1A83A397-9752-44D8-928B-BD77A2D011B3}" destId="{0219E034-AF4C-475D-B6E7-82A870FACCCC}" srcOrd="0" destOrd="0" parTransId="{1E7504BC-FD3E-4CB5-8448-7B6E02A437E2}" sibTransId="{DA6710C6-927A-48A4-9D63-E1F8F37EE5EB}"/>
    <dgm:cxn modelId="{E2BAFAB7-DC2B-4A11-9F8E-BA8D64C5230A}" type="presOf" srcId="{B8CB6F02-DAC1-4456-A097-6AE1610AE1D9}" destId="{99348ADB-093D-45FE-BECC-4CC0D6755CF6}" srcOrd="1" destOrd="0" presId="urn:microsoft.com/office/officeart/2005/8/layout/hierarchy2"/>
    <dgm:cxn modelId="{C5243614-7BBA-4801-8C67-E7956AC52C6A}" srcId="{0219E034-AF4C-475D-B6E7-82A870FACCCC}" destId="{AB9CCEB4-8828-486D-B82D-15BE50DBDCD3}" srcOrd="2" destOrd="0" parTransId="{9F315F11-CE4E-4647-AC74-DFF45127B67D}" sibTransId="{085A98A6-6A8A-4C8D-A7C1-8F4E92BADE45}"/>
    <dgm:cxn modelId="{5EFF8C44-4609-4B6A-B178-9D4A5A72C59F}" type="presOf" srcId="{BA182E10-CCF4-4F85-BFA0-151C2CB19CC2}" destId="{26D72EED-E068-43D9-8934-11630CD0FA6C}" srcOrd="0" destOrd="0" presId="urn:microsoft.com/office/officeart/2005/8/layout/hierarchy2"/>
    <dgm:cxn modelId="{E58E251E-DCB6-4679-8C66-DE2A81969E59}" type="presOf" srcId="{9F315F11-CE4E-4647-AC74-DFF45127B67D}" destId="{47028209-C738-49C0-B43F-734F468CB14E}" srcOrd="1" destOrd="0" presId="urn:microsoft.com/office/officeart/2005/8/layout/hierarchy2"/>
    <dgm:cxn modelId="{A880BDC0-086A-4801-85FF-EAAEFD1411E9}" type="presOf" srcId="{BA182E10-CCF4-4F85-BFA0-151C2CB19CC2}" destId="{AE5BB926-FC4E-48BC-8740-E56A7FDB2856}" srcOrd="1" destOrd="0" presId="urn:microsoft.com/office/officeart/2005/8/layout/hierarchy2"/>
    <dgm:cxn modelId="{07A2BCA0-392C-4A22-9EA7-01A81E54C6CD}" type="presOf" srcId="{B8CB6F02-DAC1-4456-A097-6AE1610AE1D9}" destId="{136F9DBB-E600-48D5-BDAB-5077D57D50AA}" srcOrd="0" destOrd="0" presId="urn:microsoft.com/office/officeart/2005/8/layout/hierarchy2"/>
    <dgm:cxn modelId="{0ED95747-78E4-4AFB-A9A0-40EAA7EBDD7F}" type="presOf" srcId="{2B2880F9-55E5-49ED-8E33-9F5627C3B520}" destId="{806EF166-724E-4559-AC86-DD6E259A7871}" srcOrd="0" destOrd="0" presId="urn:microsoft.com/office/officeart/2005/8/layout/hierarchy2"/>
    <dgm:cxn modelId="{409EAF45-2722-4360-B03E-D16295B09604}" srcId="{0219E034-AF4C-475D-B6E7-82A870FACCCC}" destId="{8B3A4E7D-3269-4C83-89F3-4CA429309498}" srcOrd="0" destOrd="0" parTransId="{BA182E10-CCF4-4F85-BFA0-151C2CB19CC2}" sibTransId="{48E3F399-96C3-4078-85BD-01E7114AF0CE}"/>
    <dgm:cxn modelId="{F2BC7B4F-3BF6-4798-A1EF-3736E9862178}" type="presOf" srcId="{9F315F11-CE4E-4647-AC74-DFF45127B67D}" destId="{3A533134-6777-4855-BE27-367216C161A0}" srcOrd="0" destOrd="0" presId="urn:microsoft.com/office/officeart/2005/8/layout/hierarchy2"/>
    <dgm:cxn modelId="{25ECA16D-0769-453B-BF48-89C48A9A98C1}" type="presOf" srcId="{8B3A4E7D-3269-4C83-89F3-4CA429309498}" destId="{1E56210F-6CE6-4DD2-ACB8-CC8B6B2F9515}" srcOrd="0" destOrd="0" presId="urn:microsoft.com/office/officeart/2005/8/layout/hierarchy2"/>
    <dgm:cxn modelId="{8F44A096-283A-4CF6-BAFE-B710FDFF1708}" type="presParOf" srcId="{03FF4F4B-322C-442A-B7FE-5765012B0349}" destId="{408C97A3-02A7-4CF6-9095-4827F1B6C828}" srcOrd="0" destOrd="0" presId="urn:microsoft.com/office/officeart/2005/8/layout/hierarchy2"/>
    <dgm:cxn modelId="{C51327C7-8CC6-4D10-9C23-F29C76C701E3}" type="presParOf" srcId="{408C97A3-02A7-4CF6-9095-4827F1B6C828}" destId="{9FCD4B2A-DA32-43E2-B487-D226E6438787}" srcOrd="0" destOrd="0" presId="urn:microsoft.com/office/officeart/2005/8/layout/hierarchy2"/>
    <dgm:cxn modelId="{21746A78-565F-4B12-934E-7D08128E2539}" type="presParOf" srcId="{408C97A3-02A7-4CF6-9095-4827F1B6C828}" destId="{48BEF979-0731-4DFA-BF6C-47AEE6A87E82}" srcOrd="1" destOrd="0" presId="urn:microsoft.com/office/officeart/2005/8/layout/hierarchy2"/>
    <dgm:cxn modelId="{0B89BDBD-3856-478B-9933-CA8E297A6A53}" type="presParOf" srcId="{48BEF979-0731-4DFA-BF6C-47AEE6A87E82}" destId="{26D72EED-E068-43D9-8934-11630CD0FA6C}" srcOrd="0" destOrd="0" presId="urn:microsoft.com/office/officeart/2005/8/layout/hierarchy2"/>
    <dgm:cxn modelId="{10268043-BFD8-4DAA-B7A9-CCD44606AE81}" type="presParOf" srcId="{26D72EED-E068-43D9-8934-11630CD0FA6C}" destId="{AE5BB926-FC4E-48BC-8740-E56A7FDB2856}" srcOrd="0" destOrd="0" presId="urn:microsoft.com/office/officeart/2005/8/layout/hierarchy2"/>
    <dgm:cxn modelId="{5A63977D-A6A9-4ED6-B730-0396511B66A0}" type="presParOf" srcId="{48BEF979-0731-4DFA-BF6C-47AEE6A87E82}" destId="{7AC89E6E-6FF7-4AEA-9AB9-0B078709B8F9}" srcOrd="1" destOrd="0" presId="urn:microsoft.com/office/officeart/2005/8/layout/hierarchy2"/>
    <dgm:cxn modelId="{23748375-B029-4D8A-B1A0-AF1C4B97ACD0}" type="presParOf" srcId="{7AC89E6E-6FF7-4AEA-9AB9-0B078709B8F9}" destId="{1E56210F-6CE6-4DD2-ACB8-CC8B6B2F9515}" srcOrd="0" destOrd="0" presId="urn:microsoft.com/office/officeart/2005/8/layout/hierarchy2"/>
    <dgm:cxn modelId="{53FA374D-97C6-414D-BC8B-5135E09798C4}" type="presParOf" srcId="{7AC89E6E-6FF7-4AEA-9AB9-0B078709B8F9}" destId="{3625EF59-103B-461D-83E9-4C402E71A819}" srcOrd="1" destOrd="0" presId="urn:microsoft.com/office/officeart/2005/8/layout/hierarchy2"/>
    <dgm:cxn modelId="{DBED7395-FB8B-4715-80A4-A68219A3DC98}" type="presParOf" srcId="{48BEF979-0731-4DFA-BF6C-47AEE6A87E82}" destId="{136F9DBB-E600-48D5-BDAB-5077D57D50AA}" srcOrd="2" destOrd="0" presId="urn:microsoft.com/office/officeart/2005/8/layout/hierarchy2"/>
    <dgm:cxn modelId="{321EA6CD-8261-4A42-9FA1-EAD635A20E46}" type="presParOf" srcId="{136F9DBB-E600-48D5-BDAB-5077D57D50AA}" destId="{99348ADB-093D-45FE-BECC-4CC0D6755CF6}" srcOrd="0" destOrd="0" presId="urn:microsoft.com/office/officeart/2005/8/layout/hierarchy2"/>
    <dgm:cxn modelId="{F982E22D-6DBE-43D2-9908-29E122E56CE2}" type="presParOf" srcId="{48BEF979-0731-4DFA-BF6C-47AEE6A87E82}" destId="{C2C1E940-C53E-40CE-9118-36A15B456A6C}" srcOrd="3" destOrd="0" presId="urn:microsoft.com/office/officeart/2005/8/layout/hierarchy2"/>
    <dgm:cxn modelId="{336B63AC-0705-45E7-85ED-114161C78812}" type="presParOf" srcId="{C2C1E940-C53E-40CE-9118-36A15B456A6C}" destId="{806EF166-724E-4559-AC86-DD6E259A7871}" srcOrd="0" destOrd="0" presId="urn:microsoft.com/office/officeart/2005/8/layout/hierarchy2"/>
    <dgm:cxn modelId="{A3DD68EC-925D-4FF2-8380-B57A4F52E7A7}" type="presParOf" srcId="{C2C1E940-C53E-40CE-9118-36A15B456A6C}" destId="{AAE7F9EF-D1BD-4D86-9FBF-8B7C529E3322}" srcOrd="1" destOrd="0" presId="urn:microsoft.com/office/officeart/2005/8/layout/hierarchy2"/>
    <dgm:cxn modelId="{B51CC6AD-C0C5-4051-A21C-5AEB5BEF5120}" type="presParOf" srcId="{48BEF979-0731-4DFA-BF6C-47AEE6A87E82}" destId="{3A533134-6777-4855-BE27-367216C161A0}" srcOrd="4" destOrd="0" presId="urn:microsoft.com/office/officeart/2005/8/layout/hierarchy2"/>
    <dgm:cxn modelId="{D621073F-92AC-4FF6-8050-7284D084E936}" type="presParOf" srcId="{3A533134-6777-4855-BE27-367216C161A0}" destId="{47028209-C738-49C0-B43F-734F468CB14E}" srcOrd="0" destOrd="0" presId="urn:microsoft.com/office/officeart/2005/8/layout/hierarchy2"/>
    <dgm:cxn modelId="{A9C92B57-8CDF-46FD-951C-C6692C0F7B66}" type="presParOf" srcId="{48BEF979-0731-4DFA-BF6C-47AEE6A87E82}" destId="{4E0FC914-EB89-4E6F-9963-34368C87F33A}" srcOrd="5" destOrd="0" presId="urn:microsoft.com/office/officeart/2005/8/layout/hierarchy2"/>
    <dgm:cxn modelId="{A16DE803-663A-4D1B-AF1B-0419312DCB6E}" type="presParOf" srcId="{4E0FC914-EB89-4E6F-9963-34368C87F33A}" destId="{A344F690-7383-498D-B42C-7E12860C3B17}" srcOrd="0" destOrd="0" presId="urn:microsoft.com/office/officeart/2005/8/layout/hierarchy2"/>
    <dgm:cxn modelId="{9A826A79-81E7-4411-B35E-866857724477}" type="presParOf" srcId="{4E0FC914-EB89-4E6F-9963-34368C87F33A}" destId="{396DCE59-C69A-47EB-B656-E1805864511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A1EA06-02B5-4138-86D9-1D9519EA3DB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5FA51A4-834D-4EE1-9134-725C0F5D2958}">
      <dgm:prSet phldrT="[Texto]"/>
      <dgm:spPr>
        <a:solidFill>
          <a:srgbClr val="F8F8F8"/>
        </a:solidFill>
      </dgm:spPr>
      <dgm:t>
        <a:bodyPr/>
        <a:lstStyle/>
        <a:p>
          <a:r>
            <a:rPr lang="es-ES" dirty="0" err="1"/>
            <a:t>Screen</a:t>
          </a:r>
          <a:r>
            <a:rPr lang="es-ES" dirty="0"/>
            <a:t> </a:t>
          </a:r>
          <a:r>
            <a:rPr lang="es-ES" dirty="0" err="1"/>
            <a:t>name</a:t>
          </a:r>
          <a:endParaRPr lang="en-GB" dirty="0"/>
        </a:p>
      </dgm:t>
    </dgm:pt>
    <dgm:pt modelId="{D4F723A0-6D07-4293-9354-418D8F01542B}" type="parTrans" cxnId="{36A687A8-343B-4CF5-B690-27ACDD16CAD2}">
      <dgm:prSet/>
      <dgm:spPr/>
      <dgm:t>
        <a:bodyPr/>
        <a:lstStyle/>
        <a:p>
          <a:endParaRPr lang="en-GB"/>
        </a:p>
      </dgm:t>
    </dgm:pt>
    <dgm:pt modelId="{188BBD3D-CC3C-46DA-90A6-BC774FBBD9DF}" type="sibTrans" cxnId="{36A687A8-343B-4CF5-B690-27ACDD16CAD2}">
      <dgm:prSet/>
      <dgm:spPr/>
      <dgm:t>
        <a:bodyPr/>
        <a:lstStyle/>
        <a:p>
          <a:endParaRPr lang="en-GB"/>
        </a:p>
      </dgm:t>
    </dgm:pt>
    <dgm:pt modelId="{10DC7316-BEB5-4E34-AB5A-92022B85F9DA}" type="pres">
      <dgm:prSet presAssocID="{12A1EA06-02B5-4138-86D9-1D9519EA3DB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ES_tradnl"/>
        </a:p>
      </dgm:t>
    </dgm:pt>
    <dgm:pt modelId="{470DB5D0-9EF1-49E5-81D2-E149DA81DA04}" type="pres">
      <dgm:prSet presAssocID="{95FA51A4-834D-4EE1-9134-725C0F5D2958}" presName="thickLine" presStyleLbl="alignNode1" presStyleIdx="0" presStyleCnt="1"/>
      <dgm:spPr/>
    </dgm:pt>
    <dgm:pt modelId="{15C97AF9-B0C7-48FB-AEDF-5F862E90767A}" type="pres">
      <dgm:prSet presAssocID="{95FA51A4-834D-4EE1-9134-725C0F5D2958}" presName="horz1" presStyleCnt="0"/>
      <dgm:spPr/>
    </dgm:pt>
    <dgm:pt modelId="{5BF1887B-8A01-47B8-BC51-AD1881EB2750}" type="pres">
      <dgm:prSet presAssocID="{95FA51A4-834D-4EE1-9134-725C0F5D2958}" presName="tx1" presStyleLbl="revTx" presStyleIdx="0" presStyleCnt="1"/>
      <dgm:spPr/>
      <dgm:t>
        <a:bodyPr/>
        <a:lstStyle/>
        <a:p>
          <a:endParaRPr lang="es-ES_tradnl"/>
        </a:p>
      </dgm:t>
    </dgm:pt>
    <dgm:pt modelId="{1D1D6272-894F-4571-B532-E37FD94761DD}" type="pres">
      <dgm:prSet presAssocID="{95FA51A4-834D-4EE1-9134-725C0F5D2958}" presName="vert1" presStyleCnt="0"/>
      <dgm:spPr/>
    </dgm:pt>
  </dgm:ptLst>
  <dgm:cxnLst>
    <dgm:cxn modelId="{36A687A8-343B-4CF5-B690-27ACDD16CAD2}" srcId="{12A1EA06-02B5-4138-86D9-1D9519EA3DB5}" destId="{95FA51A4-834D-4EE1-9134-725C0F5D2958}" srcOrd="0" destOrd="0" parTransId="{D4F723A0-6D07-4293-9354-418D8F01542B}" sibTransId="{188BBD3D-CC3C-46DA-90A6-BC774FBBD9DF}"/>
    <dgm:cxn modelId="{8DC9D9AF-59D4-4520-B92C-A915A60034F2}" type="presOf" srcId="{95FA51A4-834D-4EE1-9134-725C0F5D2958}" destId="{5BF1887B-8A01-47B8-BC51-AD1881EB2750}" srcOrd="0" destOrd="0" presId="urn:microsoft.com/office/officeart/2008/layout/LinedList"/>
    <dgm:cxn modelId="{0479F472-7AA3-4E52-A88E-5CF19A136425}" type="presOf" srcId="{12A1EA06-02B5-4138-86D9-1D9519EA3DB5}" destId="{10DC7316-BEB5-4E34-AB5A-92022B85F9DA}" srcOrd="0" destOrd="0" presId="urn:microsoft.com/office/officeart/2008/layout/LinedList"/>
    <dgm:cxn modelId="{134C0B48-4ED0-4998-A675-F3C41791A6A8}" type="presParOf" srcId="{10DC7316-BEB5-4E34-AB5A-92022B85F9DA}" destId="{470DB5D0-9EF1-49E5-81D2-E149DA81DA04}" srcOrd="0" destOrd="0" presId="urn:microsoft.com/office/officeart/2008/layout/LinedList"/>
    <dgm:cxn modelId="{D9408458-4001-4A4D-B99A-BA4915C2E0BE}" type="presParOf" srcId="{10DC7316-BEB5-4E34-AB5A-92022B85F9DA}" destId="{15C97AF9-B0C7-48FB-AEDF-5F862E90767A}" srcOrd="1" destOrd="0" presId="urn:microsoft.com/office/officeart/2008/layout/LinedList"/>
    <dgm:cxn modelId="{6C1ECD98-A841-4340-A6C3-144C41CDA848}" type="presParOf" srcId="{15C97AF9-B0C7-48FB-AEDF-5F862E90767A}" destId="{5BF1887B-8A01-47B8-BC51-AD1881EB2750}" srcOrd="0" destOrd="0" presId="urn:microsoft.com/office/officeart/2008/layout/LinedList"/>
    <dgm:cxn modelId="{7FA87C9C-1DD5-4D4E-A082-595E3206A2FD}" type="presParOf" srcId="{15C97AF9-B0C7-48FB-AEDF-5F862E90767A}" destId="{1D1D6272-894F-4571-B532-E37FD94761D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A1EA06-02B5-4138-86D9-1D9519EA3DB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5FA51A4-834D-4EE1-9134-725C0F5D2958}">
      <dgm:prSet phldrT="[Texto]"/>
      <dgm:spPr>
        <a:solidFill>
          <a:srgbClr val="F8F8F8"/>
        </a:solidFill>
      </dgm:spPr>
      <dgm:t>
        <a:bodyPr/>
        <a:lstStyle/>
        <a:p>
          <a:r>
            <a:rPr lang="es-ES" dirty="0"/>
            <a:t>Id</a:t>
          </a:r>
          <a:endParaRPr lang="en-GB" dirty="0"/>
        </a:p>
      </dgm:t>
    </dgm:pt>
    <dgm:pt modelId="{D4F723A0-6D07-4293-9354-418D8F01542B}" type="parTrans" cxnId="{36A687A8-343B-4CF5-B690-27ACDD16CAD2}">
      <dgm:prSet/>
      <dgm:spPr/>
      <dgm:t>
        <a:bodyPr/>
        <a:lstStyle/>
        <a:p>
          <a:endParaRPr lang="en-GB"/>
        </a:p>
      </dgm:t>
    </dgm:pt>
    <dgm:pt modelId="{188BBD3D-CC3C-46DA-90A6-BC774FBBD9DF}" type="sibTrans" cxnId="{36A687A8-343B-4CF5-B690-27ACDD16CAD2}">
      <dgm:prSet/>
      <dgm:spPr/>
      <dgm:t>
        <a:bodyPr/>
        <a:lstStyle/>
        <a:p>
          <a:endParaRPr lang="en-GB"/>
        </a:p>
      </dgm:t>
    </dgm:pt>
    <dgm:pt modelId="{25103830-F553-439A-9127-FE769C4A083B}">
      <dgm:prSet phldrT="[Texto]"/>
      <dgm:spPr>
        <a:solidFill>
          <a:srgbClr val="F8F8F8"/>
        </a:solidFill>
      </dgm:spPr>
      <dgm:t>
        <a:bodyPr/>
        <a:lstStyle/>
        <a:p>
          <a:r>
            <a:rPr lang="es-ES" dirty="0"/>
            <a:t>Text</a:t>
          </a:r>
          <a:endParaRPr lang="en-GB" dirty="0"/>
        </a:p>
      </dgm:t>
    </dgm:pt>
    <dgm:pt modelId="{44A974AA-0C50-41EA-97FA-939A78EB0761}" type="parTrans" cxnId="{7AA2629B-A812-4A9C-8CB5-4F662072717B}">
      <dgm:prSet/>
      <dgm:spPr/>
      <dgm:t>
        <a:bodyPr/>
        <a:lstStyle/>
        <a:p>
          <a:endParaRPr lang="en-GB"/>
        </a:p>
      </dgm:t>
    </dgm:pt>
    <dgm:pt modelId="{F5F43D10-4CC5-4DC2-B3DD-50A0C63A4010}" type="sibTrans" cxnId="{7AA2629B-A812-4A9C-8CB5-4F662072717B}">
      <dgm:prSet/>
      <dgm:spPr/>
      <dgm:t>
        <a:bodyPr/>
        <a:lstStyle/>
        <a:p>
          <a:endParaRPr lang="en-GB"/>
        </a:p>
      </dgm:t>
    </dgm:pt>
    <dgm:pt modelId="{5FE1970C-B27A-4406-B70E-345DA49DD767}">
      <dgm:prSet phldrT="[Texto]"/>
      <dgm:spPr>
        <a:solidFill>
          <a:srgbClr val="F8F8F8"/>
        </a:solidFill>
      </dgm:spPr>
      <dgm:t>
        <a:bodyPr/>
        <a:lstStyle/>
        <a:p>
          <a:r>
            <a:rPr lang="es-ES" dirty="0" err="1"/>
            <a:t>Entities</a:t>
          </a:r>
          <a:r>
            <a:rPr lang="es-ES" dirty="0"/>
            <a:t> (hashtags, </a:t>
          </a:r>
          <a:r>
            <a:rPr lang="es-ES" dirty="0" err="1"/>
            <a:t>mentions</a:t>
          </a:r>
          <a:r>
            <a:rPr lang="es-ES" dirty="0"/>
            <a:t>)</a:t>
          </a:r>
          <a:endParaRPr lang="en-GB" dirty="0"/>
        </a:p>
      </dgm:t>
    </dgm:pt>
    <dgm:pt modelId="{DD7A1D6B-1745-4E98-9DDF-EDA4BE2CF160}" type="parTrans" cxnId="{4B0D23D9-AD1E-4E89-AB5A-F085451195C4}">
      <dgm:prSet/>
      <dgm:spPr/>
      <dgm:t>
        <a:bodyPr/>
        <a:lstStyle/>
        <a:p>
          <a:endParaRPr lang="en-GB"/>
        </a:p>
      </dgm:t>
    </dgm:pt>
    <dgm:pt modelId="{9159E7C0-D39F-424B-B69E-84F263393897}" type="sibTrans" cxnId="{4B0D23D9-AD1E-4E89-AB5A-F085451195C4}">
      <dgm:prSet/>
      <dgm:spPr/>
      <dgm:t>
        <a:bodyPr/>
        <a:lstStyle/>
        <a:p>
          <a:endParaRPr lang="en-GB"/>
        </a:p>
      </dgm:t>
    </dgm:pt>
    <dgm:pt modelId="{D78D9EE8-8188-46A4-BFE8-A6A288115181}">
      <dgm:prSet phldrT="[Texto]"/>
      <dgm:spPr>
        <a:solidFill>
          <a:srgbClr val="F8F8F8"/>
        </a:solidFill>
      </dgm:spPr>
      <dgm:t>
        <a:bodyPr/>
        <a:lstStyle/>
        <a:p>
          <a:r>
            <a:rPr lang="es-ES" dirty="0" err="1"/>
            <a:t>Information</a:t>
          </a:r>
          <a:r>
            <a:rPr lang="es-ES" dirty="0"/>
            <a:t> </a:t>
          </a:r>
          <a:r>
            <a:rPr lang="es-ES" dirty="0" err="1"/>
            <a:t>of</a:t>
          </a:r>
          <a:r>
            <a:rPr lang="es-ES" dirty="0"/>
            <a:t> </a:t>
          </a:r>
          <a:r>
            <a:rPr lang="es-ES" dirty="0" err="1"/>
            <a:t>user</a:t>
          </a:r>
          <a:endParaRPr lang="en-GB" dirty="0"/>
        </a:p>
      </dgm:t>
    </dgm:pt>
    <dgm:pt modelId="{0FB8411C-FDC5-4ED7-996E-80CD933BDDC0}" type="parTrans" cxnId="{EC6E2E91-F167-4BC7-8773-0D5E5151E521}">
      <dgm:prSet/>
      <dgm:spPr/>
      <dgm:t>
        <a:bodyPr/>
        <a:lstStyle/>
        <a:p>
          <a:endParaRPr lang="en-GB"/>
        </a:p>
      </dgm:t>
    </dgm:pt>
    <dgm:pt modelId="{9770E5B2-6315-4146-9AA4-A5538CEB9120}" type="sibTrans" cxnId="{EC6E2E91-F167-4BC7-8773-0D5E5151E521}">
      <dgm:prSet/>
      <dgm:spPr/>
      <dgm:t>
        <a:bodyPr/>
        <a:lstStyle/>
        <a:p>
          <a:endParaRPr lang="en-GB"/>
        </a:p>
      </dgm:t>
    </dgm:pt>
    <dgm:pt modelId="{6F512148-8219-4F81-8E10-C001E68301DE}">
      <dgm:prSet phldrT="[Texto]"/>
      <dgm:spPr>
        <a:solidFill>
          <a:srgbClr val="F8F8F8"/>
        </a:solidFill>
      </dgm:spPr>
      <dgm:t>
        <a:bodyPr/>
        <a:lstStyle/>
        <a:p>
          <a:r>
            <a:rPr lang="es-ES" dirty="0" err="1"/>
            <a:t>Impact</a:t>
          </a:r>
          <a:r>
            <a:rPr lang="es-ES" dirty="0"/>
            <a:t> </a:t>
          </a:r>
          <a:r>
            <a:rPr lang="es-ES" dirty="0" err="1"/>
            <a:t>of</a:t>
          </a:r>
          <a:r>
            <a:rPr lang="es-ES" dirty="0"/>
            <a:t> tweet</a:t>
          </a:r>
          <a:endParaRPr lang="en-GB" dirty="0"/>
        </a:p>
      </dgm:t>
    </dgm:pt>
    <dgm:pt modelId="{40DA1613-CD2E-4B50-8D7F-1F45F6DFC765}" type="parTrans" cxnId="{FCF7DDC5-F843-4125-87EB-17ECE366064C}">
      <dgm:prSet/>
      <dgm:spPr/>
      <dgm:t>
        <a:bodyPr/>
        <a:lstStyle/>
        <a:p>
          <a:endParaRPr lang="en-GB"/>
        </a:p>
      </dgm:t>
    </dgm:pt>
    <dgm:pt modelId="{1D62BE9C-C69D-41B4-A411-3885B87D4E28}" type="sibTrans" cxnId="{FCF7DDC5-F843-4125-87EB-17ECE366064C}">
      <dgm:prSet/>
      <dgm:spPr/>
      <dgm:t>
        <a:bodyPr/>
        <a:lstStyle/>
        <a:p>
          <a:endParaRPr lang="en-GB"/>
        </a:p>
      </dgm:t>
    </dgm:pt>
    <dgm:pt modelId="{10DC7316-BEB5-4E34-AB5A-92022B85F9DA}" type="pres">
      <dgm:prSet presAssocID="{12A1EA06-02B5-4138-86D9-1D9519EA3DB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ES_tradnl"/>
        </a:p>
      </dgm:t>
    </dgm:pt>
    <dgm:pt modelId="{470DB5D0-9EF1-49E5-81D2-E149DA81DA04}" type="pres">
      <dgm:prSet presAssocID="{95FA51A4-834D-4EE1-9134-725C0F5D2958}" presName="thickLine" presStyleLbl="alignNode1" presStyleIdx="0" presStyleCnt="5"/>
      <dgm:spPr/>
    </dgm:pt>
    <dgm:pt modelId="{15C97AF9-B0C7-48FB-AEDF-5F862E90767A}" type="pres">
      <dgm:prSet presAssocID="{95FA51A4-834D-4EE1-9134-725C0F5D2958}" presName="horz1" presStyleCnt="0"/>
      <dgm:spPr/>
    </dgm:pt>
    <dgm:pt modelId="{5BF1887B-8A01-47B8-BC51-AD1881EB2750}" type="pres">
      <dgm:prSet presAssocID="{95FA51A4-834D-4EE1-9134-725C0F5D2958}" presName="tx1" presStyleLbl="revTx" presStyleIdx="0" presStyleCnt="5"/>
      <dgm:spPr/>
      <dgm:t>
        <a:bodyPr/>
        <a:lstStyle/>
        <a:p>
          <a:endParaRPr lang="es-ES_tradnl"/>
        </a:p>
      </dgm:t>
    </dgm:pt>
    <dgm:pt modelId="{1D1D6272-894F-4571-B532-E37FD94761DD}" type="pres">
      <dgm:prSet presAssocID="{95FA51A4-834D-4EE1-9134-725C0F5D2958}" presName="vert1" presStyleCnt="0"/>
      <dgm:spPr/>
    </dgm:pt>
    <dgm:pt modelId="{6B6FECF7-7266-48AC-BECB-C72F71FDF787}" type="pres">
      <dgm:prSet presAssocID="{25103830-F553-439A-9127-FE769C4A083B}" presName="thickLine" presStyleLbl="alignNode1" presStyleIdx="1" presStyleCnt="5"/>
      <dgm:spPr/>
    </dgm:pt>
    <dgm:pt modelId="{831D5B1D-6163-4A7B-A87C-1270B3DEC7CB}" type="pres">
      <dgm:prSet presAssocID="{25103830-F553-439A-9127-FE769C4A083B}" presName="horz1" presStyleCnt="0"/>
      <dgm:spPr/>
    </dgm:pt>
    <dgm:pt modelId="{E70CD125-40C2-4308-98DE-F49961EBEDD8}" type="pres">
      <dgm:prSet presAssocID="{25103830-F553-439A-9127-FE769C4A083B}" presName="tx1" presStyleLbl="revTx" presStyleIdx="1" presStyleCnt="5"/>
      <dgm:spPr/>
      <dgm:t>
        <a:bodyPr/>
        <a:lstStyle/>
        <a:p>
          <a:endParaRPr lang="es-ES_tradnl"/>
        </a:p>
      </dgm:t>
    </dgm:pt>
    <dgm:pt modelId="{AB093892-A620-47CB-96F1-0A5F3A711473}" type="pres">
      <dgm:prSet presAssocID="{25103830-F553-439A-9127-FE769C4A083B}" presName="vert1" presStyleCnt="0"/>
      <dgm:spPr/>
    </dgm:pt>
    <dgm:pt modelId="{F345CF5F-BF03-4460-9A6F-9ACC89499420}" type="pres">
      <dgm:prSet presAssocID="{5FE1970C-B27A-4406-B70E-345DA49DD767}" presName="thickLine" presStyleLbl="alignNode1" presStyleIdx="2" presStyleCnt="5"/>
      <dgm:spPr/>
    </dgm:pt>
    <dgm:pt modelId="{5D37E809-45FF-478A-B4C6-44492C7DD6D9}" type="pres">
      <dgm:prSet presAssocID="{5FE1970C-B27A-4406-B70E-345DA49DD767}" presName="horz1" presStyleCnt="0"/>
      <dgm:spPr/>
    </dgm:pt>
    <dgm:pt modelId="{5511D2C0-81E2-437B-ACB6-2D3EFEA183BA}" type="pres">
      <dgm:prSet presAssocID="{5FE1970C-B27A-4406-B70E-345DA49DD767}" presName="tx1" presStyleLbl="revTx" presStyleIdx="2" presStyleCnt="5"/>
      <dgm:spPr/>
      <dgm:t>
        <a:bodyPr/>
        <a:lstStyle/>
        <a:p>
          <a:endParaRPr lang="es-ES_tradnl"/>
        </a:p>
      </dgm:t>
    </dgm:pt>
    <dgm:pt modelId="{10EB79B5-8105-48D8-9C10-A642F0EC8538}" type="pres">
      <dgm:prSet presAssocID="{5FE1970C-B27A-4406-B70E-345DA49DD767}" presName="vert1" presStyleCnt="0"/>
      <dgm:spPr/>
    </dgm:pt>
    <dgm:pt modelId="{46D05F7D-9AFB-45D5-9DD9-9E6336A2B90E}" type="pres">
      <dgm:prSet presAssocID="{D78D9EE8-8188-46A4-BFE8-A6A288115181}" presName="thickLine" presStyleLbl="alignNode1" presStyleIdx="3" presStyleCnt="5"/>
      <dgm:spPr/>
    </dgm:pt>
    <dgm:pt modelId="{565C30E3-4DFF-4226-B40E-D268C5D2186D}" type="pres">
      <dgm:prSet presAssocID="{D78D9EE8-8188-46A4-BFE8-A6A288115181}" presName="horz1" presStyleCnt="0"/>
      <dgm:spPr/>
    </dgm:pt>
    <dgm:pt modelId="{E524C1C6-3455-4CFD-8426-791F0041DAA7}" type="pres">
      <dgm:prSet presAssocID="{D78D9EE8-8188-46A4-BFE8-A6A288115181}" presName="tx1" presStyleLbl="revTx" presStyleIdx="3" presStyleCnt="5"/>
      <dgm:spPr/>
      <dgm:t>
        <a:bodyPr/>
        <a:lstStyle/>
        <a:p>
          <a:endParaRPr lang="es-ES_tradnl"/>
        </a:p>
      </dgm:t>
    </dgm:pt>
    <dgm:pt modelId="{C7A72AD2-A1A9-4B1C-B9D0-E04412EDCCD9}" type="pres">
      <dgm:prSet presAssocID="{D78D9EE8-8188-46A4-BFE8-A6A288115181}" presName="vert1" presStyleCnt="0"/>
      <dgm:spPr/>
    </dgm:pt>
    <dgm:pt modelId="{43700C84-20D4-4B09-946C-49F19441932E}" type="pres">
      <dgm:prSet presAssocID="{6F512148-8219-4F81-8E10-C001E68301DE}" presName="thickLine" presStyleLbl="alignNode1" presStyleIdx="4" presStyleCnt="5"/>
      <dgm:spPr/>
    </dgm:pt>
    <dgm:pt modelId="{231436DC-C2E7-4899-8FF5-7CACDF199452}" type="pres">
      <dgm:prSet presAssocID="{6F512148-8219-4F81-8E10-C001E68301DE}" presName="horz1" presStyleCnt="0"/>
      <dgm:spPr/>
    </dgm:pt>
    <dgm:pt modelId="{E50588D9-734D-4CF4-9462-86745D1B9141}" type="pres">
      <dgm:prSet presAssocID="{6F512148-8219-4F81-8E10-C001E68301DE}" presName="tx1" presStyleLbl="revTx" presStyleIdx="4" presStyleCnt="5"/>
      <dgm:spPr/>
      <dgm:t>
        <a:bodyPr/>
        <a:lstStyle/>
        <a:p>
          <a:endParaRPr lang="es-ES_tradnl"/>
        </a:p>
      </dgm:t>
    </dgm:pt>
    <dgm:pt modelId="{63352534-528D-4976-81C7-532DBBC977CC}" type="pres">
      <dgm:prSet presAssocID="{6F512148-8219-4F81-8E10-C001E68301DE}" presName="vert1" presStyleCnt="0"/>
      <dgm:spPr/>
    </dgm:pt>
  </dgm:ptLst>
  <dgm:cxnLst>
    <dgm:cxn modelId="{B01E5D15-D01B-4F74-B87F-1A7236E0A708}" type="presOf" srcId="{25103830-F553-439A-9127-FE769C4A083B}" destId="{E70CD125-40C2-4308-98DE-F49961EBEDD8}" srcOrd="0" destOrd="0" presId="urn:microsoft.com/office/officeart/2008/layout/LinedList"/>
    <dgm:cxn modelId="{71E57978-B283-488D-87B5-E8E7503E8389}" type="presOf" srcId="{12A1EA06-02B5-4138-86D9-1D9519EA3DB5}" destId="{10DC7316-BEB5-4E34-AB5A-92022B85F9DA}" srcOrd="0" destOrd="0" presId="urn:microsoft.com/office/officeart/2008/layout/LinedList"/>
    <dgm:cxn modelId="{EC6E2E91-F167-4BC7-8773-0D5E5151E521}" srcId="{12A1EA06-02B5-4138-86D9-1D9519EA3DB5}" destId="{D78D9EE8-8188-46A4-BFE8-A6A288115181}" srcOrd="3" destOrd="0" parTransId="{0FB8411C-FDC5-4ED7-996E-80CD933BDDC0}" sibTransId="{9770E5B2-6315-4146-9AA4-A5538CEB9120}"/>
    <dgm:cxn modelId="{F64CA7F9-0117-4058-8E37-096041A2E4DB}" type="presOf" srcId="{6F512148-8219-4F81-8E10-C001E68301DE}" destId="{E50588D9-734D-4CF4-9462-86745D1B9141}" srcOrd="0" destOrd="0" presId="urn:microsoft.com/office/officeart/2008/layout/LinedList"/>
    <dgm:cxn modelId="{3260561A-23C5-403C-903C-8908259005C6}" type="presOf" srcId="{95FA51A4-834D-4EE1-9134-725C0F5D2958}" destId="{5BF1887B-8A01-47B8-BC51-AD1881EB2750}" srcOrd="0" destOrd="0" presId="urn:microsoft.com/office/officeart/2008/layout/LinedList"/>
    <dgm:cxn modelId="{5629A09A-3C2E-4C4C-992F-12724E0F1622}" type="presOf" srcId="{5FE1970C-B27A-4406-B70E-345DA49DD767}" destId="{5511D2C0-81E2-437B-ACB6-2D3EFEA183BA}" srcOrd="0" destOrd="0" presId="urn:microsoft.com/office/officeart/2008/layout/LinedList"/>
    <dgm:cxn modelId="{7AA2629B-A812-4A9C-8CB5-4F662072717B}" srcId="{12A1EA06-02B5-4138-86D9-1D9519EA3DB5}" destId="{25103830-F553-439A-9127-FE769C4A083B}" srcOrd="1" destOrd="0" parTransId="{44A974AA-0C50-41EA-97FA-939A78EB0761}" sibTransId="{F5F43D10-4CC5-4DC2-B3DD-50A0C63A4010}"/>
    <dgm:cxn modelId="{FCF7DDC5-F843-4125-87EB-17ECE366064C}" srcId="{12A1EA06-02B5-4138-86D9-1D9519EA3DB5}" destId="{6F512148-8219-4F81-8E10-C001E68301DE}" srcOrd="4" destOrd="0" parTransId="{40DA1613-CD2E-4B50-8D7F-1F45F6DFC765}" sibTransId="{1D62BE9C-C69D-41B4-A411-3885B87D4E28}"/>
    <dgm:cxn modelId="{1D0BE308-943F-4E92-BBCF-EC134A910574}" type="presOf" srcId="{D78D9EE8-8188-46A4-BFE8-A6A288115181}" destId="{E524C1C6-3455-4CFD-8426-791F0041DAA7}" srcOrd="0" destOrd="0" presId="urn:microsoft.com/office/officeart/2008/layout/LinedList"/>
    <dgm:cxn modelId="{4B0D23D9-AD1E-4E89-AB5A-F085451195C4}" srcId="{12A1EA06-02B5-4138-86D9-1D9519EA3DB5}" destId="{5FE1970C-B27A-4406-B70E-345DA49DD767}" srcOrd="2" destOrd="0" parTransId="{DD7A1D6B-1745-4E98-9DDF-EDA4BE2CF160}" sibTransId="{9159E7C0-D39F-424B-B69E-84F263393897}"/>
    <dgm:cxn modelId="{36A687A8-343B-4CF5-B690-27ACDD16CAD2}" srcId="{12A1EA06-02B5-4138-86D9-1D9519EA3DB5}" destId="{95FA51A4-834D-4EE1-9134-725C0F5D2958}" srcOrd="0" destOrd="0" parTransId="{D4F723A0-6D07-4293-9354-418D8F01542B}" sibTransId="{188BBD3D-CC3C-46DA-90A6-BC774FBBD9DF}"/>
    <dgm:cxn modelId="{148F1B4B-8BFF-4801-BDE0-E7824F0A481E}" type="presParOf" srcId="{10DC7316-BEB5-4E34-AB5A-92022B85F9DA}" destId="{470DB5D0-9EF1-49E5-81D2-E149DA81DA04}" srcOrd="0" destOrd="0" presId="urn:microsoft.com/office/officeart/2008/layout/LinedList"/>
    <dgm:cxn modelId="{97E87BBE-3E53-4A68-A7CA-1C04A1106159}" type="presParOf" srcId="{10DC7316-BEB5-4E34-AB5A-92022B85F9DA}" destId="{15C97AF9-B0C7-48FB-AEDF-5F862E90767A}" srcOrd="1" destOrd="0" presId="urn:microsoft.com/office/officeart/2008/layout/LinedList"/>
    <dgm:cxn modelId="{B33658B8-B468-4920-9524-AE8D6B25F87D}" type="presParOf" srcId="{15C97AF9-B0C7-48FB-AEDF-5F862E90767A}" destId="{5BF1887B-8A01-47B8-BC51-AD1881EB2750}" srcOrd="0" destOrd="0" presId="urn:microsoft.com/office/officeart/2008/layout/LinedList"/>
    <dgm:cxn modelId="{12146B94-475A-4168-9FA1-8046527FCD03}" type="presParOf" srcId="{15C97AF9-B0C7-48FB-AEDF-5F862E90767A}" destId="{1D1D6272-894F-4571-B532-E37FD94761DD}" srcOrd="1" destOrd="0" presId="urn:microsoft.com/office/officeart/2008/layout/LinedList"/>
    <dgm:cxn modelId="{AD56CB89-E5DA-43EA-BD51-E662042E6848}" type="presParOf" srcId="{10DC7316-BEB5-4E34-AB5A-92022B85F9DA}" destId="{6B6FECF7-7266-48AC-BECB-C72F71FDF787}" srcOrd="2" destOrd="0" presId="urn:microsoft.com/office/officeart/2008/layout/LinedList"/>
    <dgm:cxn modelId="{C18AC734-619C-4065-9597-FBA388A02561}" type="presParOf" srcId="{10DC7316-BEB5-4E34-AB5A-92022B85F9DA}" destId="{831D5B1D-6163-4A7B-A87C-1270B3DEC7CB}" srcOrd="3" destOrd="0" presId="urn:microsoft.com/office/officeart/2008/layout/LinedList"/>
    <dgm:cxn modelId="{8DA08E50-B205-4164-A3E7-3E6717194B93}" type="presParOf" srcId="{831D5B1D-6163-4A7B-A87C-1270B3DEC7CB}" destId="{E70CD125-40C2-4308-98DE-F49961EBEDD8}" srcOrd="0" destOrd="0" presId="urn:microsoft.com/office/officeart/2008/layout/LinedList"/>
    <dgm:cxn modelId="{183BE57B-87F7-4113-9F2D-16AA3497FC36}" type="presParOf" srcId="{831D5B1D-6163-4A7B-A87C-1270B3DEC7CB}" destId="{AB093892-A620-47CB-96F1-0A5F3A711473}" srcOrd="1" destOrd="0" presId="urn:microsoft.com/office/officeart/2008/layout/LinedList"/>
    <dgm:cxn modelId="{02720AED-1979-4389-B770-973DCC7022CA}" type="presParOf" srcId="{10DC7316-BEB5-4E34-AB5A-92022B85F9DA}" destId="{F345CF5F-BF03-4460-9A6F-9ACC89499420}" srcOrd="4" destOrd="0" presId="urn:microsoft.com/office/officeart/2008/layout/LinedList"/>
    <dgm:cxn modelId="{574793F6-A009-4180-B79A-107CE2F9598A}" type="presParOf" srcId="{10DC7316-BEB5-4E34-AB5A-92022B85F9DA}" destId="{5D37E809-45FF-478A-B4C6-44492C7DD6D9}" srcOrd="5" destOrd="0" presId="urn:microsoft.com/office/officeart/2008/layout/LinedList"/>
    <dgm:cxn modelId="{E6E5785A-BB7E-4E70-8F0A-9C3D766E01DD}" type="presParOf" srcId="{5D37E809-45FF-478A-B4C6-44492C7DD6D9}" destId="{5511D2C0-81E2-437B-ACB6-2D3EFEA183BA}" srcOrd="0" destOrd="0" presId="urn:microsoft.com/office/officeart/2008/layout/LinedList"/>
    <dgm:cxn modelId="{B6621472-0B84-49F8-AB62-8D54D368A7AD}" type="presParOf" srcId="{5D37E809-45FF-478A-B4C6-44492C7DD6D9}" destId="{10EB79B5-8105-48D8-9C10-A642F0EC8538}" srcOrd="1" destOrd="0" presId="urn:microsoft.com/office/officeart/2008/layout/LinedList"/>
    <dgm:cxn modelId="{2EFFC616-F89E-4912-A399-A069C0AF556B}" type="presParOf" srcId="{10DC7316-BEB5-4E34-AB5A-92022B85F9DA}" destId="{46D05F7D-9AFB-45D5-9DD9-9E6336A2B90E}" srcOrd="6" destOrd="0" presId="urn:microsoft.com/office/officeart/2008/layout/LinedList"/>
    <dgm:cxn modelId="{5E143E90-CFDD-444F-B816-D7E5116754EC}" type="presParOf" srcId="{10DC7316-BEB5-4E34-AB5A-92022B85F9DA}" destId="{565C30E3-4DFF-4226-B40E-D268C5D2186D}" srcOrd="7" destOrd="0" presId="urn:microsoft.com/office/officeart/2008/layout/LinedList"/>
    <dgm:cxn modelId="{A1EDA35D-CD7B-4BF3-9B7D-2F9924E9F225}" type="presParOf" srcId="{565C30E3-4DFF-4226-B40E-D268C5D2186D}" destId="{E524C1C6-3455-4CFD-8426-791F0041DAA7}" srcOrd="0" destOrd="0" presId="urn:microsoft.com/office/officeart/2008/layout/LinedList"/>
    <dgm:cxn modelId="{3B05D325-F3AB-4763-BAF4-8DE6270BFA9D}" type="presParOf" srcId="{565C30E3-4DFF-4226-B40E-D268C5D2186D}" destId="{C7A72AD2-A1A9-4B1C-B9D0-E04412EDCCD9}" srcOrd="1" destOrd="0" presId="urn:microsoft.com/office/officeart/2008/layout/LinedList"/>
    <dgm:cxn modelId="{174D1B45-46F5-41A6-9D06-8D421A06640F}" type="presParOf" srcId="{10DC7316-BEB5-4E34-AB5A-92022B85F9DA}" destId="{43700C84-20D4-4B09-946C-49F19441932E}" srcOrd="8" destOrd="0" presId="urn:microsoft.com/office/officeart/2008/layout/LinedList"/>
    <dgm:cxn modelId="{F94AFA59-9752-47FE-A787-4308C537FE0D}" type="presParOf" srcId="{10DC7316-BEB5-4E34-AB5A-92022B85F9DA}" destId="{231436DC-C2E7-4899-8FF5-7CACDF199452}" srcOrd="9" destOrd="0" presId="urn:microsoft.com/office/officeart/2008/layout/LinedList"/>
    <dgm:cxn modelId="{748598B5-1FDB-4417-840E-3B8CB3FBD10F}" type="presParOf" srcId="{231436DC-C2E7-4899-8FF5-7CACDF199452}" destId="{E50588D9-734D-4CF4-9462-86745D1B9141}" srcOrd="0" destOrd="0" presId="urn:microsoft.com/office/officeart/2008/layout/LinedList"/>
    <dgm:cxn modelId="{35EAE0B6-5B25-4013-AB85-51152CCDC85D}" type="presParOf" srcId="{231436DC-C2E7-4899-8FF5-7CACDF199452}" destId="{63352534-528D-4976-81C7-532DBBC977C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E32CC41-1E35-4DED-9D9E-777D910F91D0}">
      <dsp:nvSpPr>
        <dsp:cNvPr id="0" name=""/>
        <dsp:cNvSpPr/>
      </dsp:nvSpPr>
      <dsp:spPr>
        <a:xfrm>
          <a:off x="3992" y="0"/>
          <a:ext cx="1881014" cy="37256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l="-31000" r="-3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6E665-86B6-4D4E-A413-F43DE372F51D}">
      <dsp:nvSpPr>
        <dsp:cNvPr id="0" name=""/>
        <dsp:cNvSpPr/>
      </dsp:nvSpPr>
      <dsp:spPr>
        <a:xfrm>
          <a:off x="310204" y="223537"/>
          <a:ext cx="1881014" cy="372562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Login</a:t>
          </a:r>
          <a:endParaRPr lang="en-GB" sz="1600" b="1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310204" y="223537"/>
        <a:ext cx="1881014" cy="372562"/>
      </dsp:txXfrm>
    </dsp:sp>
    <dsp:sp modelId="{CD18E1C8-6424-42B3-BAB5-5519EDB41FA6}">
      <dsp:nvSpPr>
        <dsp:cNvPr id="0" name=""/>
        <dsp:cNvSpPr/>
      </dsp:nvSpPr>
      <dsp:spPr>
        <a:xfrm>
          <a:off x="2344978" y="-39709"/>
          <a:ext cx="362324" cy="451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>
        <a:off x="2344978" y="-39709"/>
        <a:ext cx="362324" cy="451981"/>
      </dsp:txXfrm>
    </dsp:sp>
    <dsp:sp modelId="{0EFF11F4-FC1F-4E38-B0F3-FB1AD7A99B05}">
      <dsp:nvSpPr>
        <dsp:cNvPr id="0" name=""/>
        <dsp:cNvSpPr/>
      </dsp:nvSpPr>
      <dsp:spPr>
        <a:xfrm>
          <a:off x="2920221" y="0"/>
          <a:ext cx="1881014" cy="37256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t="-13000" b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1F164-E960-4FDF-B54C-CD3035226506}">
      <dsp:nvSpPr>
        <dsp:cNvPr id="0" name=""/>
        <dsp:cNvSpPr/>
      </dsp:nvSpPr>
      <dsp:spPr>
        <a:xfrm>
          <a:off x="3226433" y="223537"/>
          <a:ext cx="1881014" cy="372562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Prediction</a:t>
          </a:r>
          <a:r>
            <a:rPr lang="es-ES" sz="1600" b="1" kern="1200" dirty="0">
              <a:solidFill>
                <a:schemeClr val="tx1"/>
              </a:solidFill>
              <a:latin typeface="Candara" panose="020E0502030303020204" pitchFamily="34" charset="0"/>
            </a:rPr>
            <a:t> box</a:t>
          </a:r>
          <a:endParaRPr lang="en-GB" sz="1600" b="1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3226433" y="223537"/>
        <a:ext cx="1881014" cy="372562"/>
      </dsp:txXfrm>
    </dsp:sp>
    <dsp:sp modelId="{ACC99F59-DA74-44EF-8F9C-E6B3FC08F54D}">
      <dsp:nvSpPr>
        <dsp:cNvPr id="0" name=""/>
        <dsp:cNvSpPr/>
      </dsp:nvSpPr>
      <dsp:spPr>
        <a:xfrm>
          <a:off x="5287838" y="-39709"/>
          <a:ext cx="362324" cy="451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>
        <a:off x="5287838" y="-39709"/>
        <a:ext cx="362324" cy="451981"/>
      </dsp:txXfrm>
    </dsp:sp>
    <dsp:sp modelId="{CD4E51E7-3864-46BB-BFBE-69BA2EEC8F55}">
      <dsp:nvSpPr>
        <dsp:cNvPr id="0" name=""/>
        <dsp:cNvSpPr/>
      </dsp:nvSpPr>
      <dsp:spPr>
        <a:xfrm>
          <a:off x="5836450" y="0"/>
          <a:ext cx="1881014" cy="37256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t="-13000" b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252ADC-75AD-4A88-A59C-E5C33FC5FA48}">
      <dsp:nvSpPr>
        <dsp:cNvPr id="0" name=""/>
        <dsp:cNvSpPr/>
      </dsp:nvSpPr>
      <dsp:spPr>
        <a:xfrm>
          <a:off x="6142661" y="223537"/>
          <a:ext cx="1881014" cy="372562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Impact</a:t>
          </a:r>
          <a:endParaRPr lang="en-GB" sz="1600" b="1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6142661" y="223537"/>
        <a:ext cx="1881014" cy="37256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CD4B2A-DA32-43E2-B487-D226E6438787}">
      <dsp:nvSpPr>
        <dsp:cNvPr id="0" name=""/>
        <dsp:cNvSpPr/>
      </dsp:nvSpPr>
      <dsp:spPr>
        <a:xfrm>
          <a:off x="2080" y="1905132"/>
          <a:ext cx="1710916" cy="855458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Logged</a:t>
          </a:r>
          <a:r>
            <a:rPr lang="es-ES" sz="2700" b="1" kern="1200" dirty="0">
              <a:solidFill>
                <a:schemeClr val="tx1"/>
              </a:solidFill>
              <a:latin typeface="Candara" panose="020E0502030303020204" pitchFamily="34" charset="0"/>
            </a:rPr>
            <a:t> in</a:t>
          </a:r>
          <a:endParaRPr lang="en-GB" sz="2700" b="1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2080" y="1905132"/>
        <a:ext cx="1710916" cy="855458"/>
      </dsp:txXfrm>
    </dsp:sp>
    <dsp:sp modelId="{26D72EED-E068-43D9-8934-11630CD0FA6C}">
      <dsp:nvSpPr>
        <dsp:cNvPr id="0" name=""/>
        <dsp:cNvSpPr/>
      </dsp:nvSpPr>
      <dsp:spPr>
        <a:xfrm rot="17351529">
          <a:off x="1050541" y="1384329"/>
          <a:ext cx="1973759" cy="33002"/>
        </a:xfrm>
        <a:custGeom>
          <a:avLst/>
          <a:gdLst/>
          <a:ahLst/>
          <a:cxnLst/>
          <a:rect l="0" t="0" r="0" b="0"/>
          <a:pathLst>
            <a:path>
              <a:moveTo>
                <a:pt x="0" y="16501"/>
              </a:moveTo>
              <a:lnTo>
                <a:pt x="1973759" y="165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700" kern="1200"/>
        </a:p>
      </dsp:txBody>
      <dsp:txXfrm rot="17351529">
        <a:off x="1988077" y="1351486"/>
        <a:ext cx="98687" cy="98687"/>
      </dsp:txXfrm>
    </dsp:sp>
    <dsp:sp modelId="{1E56210F-6CE6-4DD2-ACB8-CC8B6B2F9515}">
      <dsp:nvSpPr>
        <dsp:cNvPr id="0" name=""/>
        <dsp:cNvSpPr/>
      </dsp:nvSpPr>
      <dsp:spPr>
        <a:xfrm>
          <a:off x="2361845" y="41071"/>
          <a:ext cx="1710916" cy="855458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About</a:t>
          </a:r>
          <a:r>
            <a:rPr lang="es-ES" sz="2700" b="1" kern="1200" dirty="0">
              <a:solidFill>
                <a:schemeClr val="tx1"/>
              </a:solidFill>
              <a:latin typeface="Candara" panose="020E0502030303020204" pitchFamily="34" charset="0"/>
            </a:rPr>
            <a:t> </a:t>
          </a:r>
          <a:r>
            <a:rPr lang="es-ES" sz="27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us</a:t>
          </a:r>
          <a:endParaRPr lang="en-GB" sz="2700" b="1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2361845" y="41071"/>
        <a:ext cx="1710916" cy="855458"/>
      </dsp:txXfrm>
    </dsp:sp>
    <dsp:sp modelId="{136F9DBB-E600-48D5-BDAB-5077D57D50AA}">
      <dsp:nvSpPr>
        <dsp:cNvPr id="0" name=""/>
        <dsp:cNvSpPr/>
      </dsp:nvSpPr>
      <dsp:spPr>
        <a:xfrm>
          <a:off x="1712997" y="2316360"/>
          <a:ext cx="684366" cy="33002"/>
        </a:xfrm>
        <a:custGeom>
          <a:avLst/>
          <a:gdLst/>
          <a:ahLst/>
          <a:cxnLst/>
          <a:rect l="0" t="0" r="0" b="0"/>
          <a:pathLst>
            <a:path>
              <a:moveTo>
                <a:pt x="0" y="16501"/>
              </a:moveTo>
              <a:lnTo>
                <a:pt x="684366" y="165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038071" y="2315752"/>
        <a:ext cx="34218" cy="34218"/>
      </dsp:txXfrm>
    </dsp:sp>
    <dsp:sp modelId="{806EF166-724E-4559-AC86-DD6E259A7871}">
      <dsp:nvSpPr>
        <dsp:cNvPr id="0" name=""/>
        <dsp:cNvSpPr/>
      </dsp:nvSpPr>
      <dsp:spPr>
        <a:xfrm>
          <a:off x="2397363" y="1905132"/>
          <a:ext cx="1710916" cy="855458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Prediction</a:t>
          </a:r>
          <a:r>
            <a:rPr lang="es-ES" sz="2700" b="1" kern="1200" dirty="0">
              <a:solidFill>
                <a:schemeClr val="tx1"/>
              </a:solidFill>
              <a:latin typeface="Candara" panose="020E0502030303020204" pitchFamily="34" charset="0"/>
            </a:rPr>
            <a:t> box</a:t>
          </a:r>
          <a:endParaRPr lang="en-GB" sz="2700" b="1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2397363" y="1905132"/>
        <a:ext cx="1710916" cy="855458"/>
      </dsp:txXfrm>
    </dsp:sp>
    <dsp:sp modelId="{3A533134-6777-4855-BE27-367216C161A0}">
      <dsp:nvSpPr>
        <dsp:cNvPr id="0" name=""/>
        <dsp:cNvSpPr/>
      </dsp:nvSpPr>
      <dsp:spPr>
        <a:xfrm rot="4199743">
          <a:off x="1054908" y="3256282"/>
          <a:ext cx="2000543" cy="33002"/>
        </a:xfrm>
        <a:custGeom>
          <a:avLst/>
          <a:gdLst/>
          <a:ahLst/>
          <a:cxnLst/>
          <a:rect l="0" t="0" r="0" b="0"/>
          <a:pathLst>
            <a:path>
              <a:moveTo>
                <a:pt x="0" y="16501"/>
              </a:moveTo>
              <a:lnTo>
                <a:pt x="2000543" y="165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700" kern="1200"/>
        </a:p>
      </dsp:txBody>
      <dsp:txXfrm rot="4199743">
        <a:off x="2005166" y="3222770"/>
        <a:ext cx="100027" cy="100027"/>
      </dsp:txXfrm>
    </dsp:sp>
    <dsp:sp modelId="{A344F690-7383-498D-B42C-7E12860C3B17}">
      <dsp:nvSpPr>
        <dsp:cNvPr id="0" name=""/>
        <dsp:cNvSpPr/>
      </dsp:nvSpPr>
      <dsp:spPr>
        <a:xfrm>
          <a:off x="2397363" y="3784976"/>
          <a:ext cx="1710916" cy="855458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Historical</a:t>
          </a:r>
          <a:r>
            <a:rPr lang="es-ES" sz="2700" b="1" kern="1200" dirty="0">
              <a:solidFill>
                <a:schemeClr val="tx1"/>
              </a:solidFill>
              <a:latin typeface="Candara" panose="020E0502030303020204" pitchFamily="34" charset="0"/>
            </a:rPr>
            <a:t> </a:t>
          </a:r>
          <a:r>
            <a:rPr lang="es-ES" sz="27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evolution</a:t>
          </a:r>
          <a:endParaRPr lang="en-GB" sz="2700" b="1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2397363" y="3784976"/>
        <a:ext cx="1710916" cy="85545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CD4B2A-DA32-43E2-B487-D226E6438787}">
      <dsp:nvSpPr>
        <dsp:cNvPr id="0" name=""/>
        <dsp:cNvSpPr/>
      </dsp:nvSpPr>
      <dsp:spPr>
        <a:xfrm>
          <a:off x="3009" y="1667631"/>
          <a:ext cx="4346719" cy="1330460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b="1" kern="1200" dirty="0">
              <a:solidFill>
                <a:schemeClr val="tx1"/>
              </a:solidFill>
              <a:latin typeface="Candara" panose="020E0502030303020204" pitchFamily="34" charset="0"/>
            </a:rPr>
            <a:t>Descriptive Analysis</a:t>
          </a:r>
        </a:p>
      </dsp:txBody>
      <dsp:txXfrm>
        <a:off x="3009" y="1667631"/>
        <a:ext cx="4346719" cy="1330460"/>
      </dsp:txXfrm>
    </dsp:sp>
    <dsp:sp modelId="{26D72EED-E068-43D9-8934-11630CD0FA6C}">
      <dsp:nvSpPr>
        <dsp:cNvPr id="0" name=""/>
        <dsp:cNvSpPr/>
      </dsp:nvSpPr>
      <dsp:spPr>
        <a:xfrm rot="18070754">
          <a:off x="3879698" y="1473381"/>
          <a:ext cx="1949187" cy="51328"/>
        </a:xfrm>
        <a:custGeom>
          <a:avLst/>
          <a:gdLst/>
          <a:ahLst/>
          <a:cxnLst/>
          <a:rect l="0" t="0" r="0" b="0"/>
          <a:pathLst>
            <a:path>
              <a:moveTo>
                <a:pt x="0" y="25664"/>
              </a:moveTo>
              <a:lnTo>
                <a:pt x="1949187" y="256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600" kern="1200"/>
        </a:p>
      </dsp:txBody>
      <dsp:txXfrm rot="18070754">
        <a:off x="4805562" y="1450316"/>
        <a:ext cx="97459" cy="97459"/>
      </dsp:txXfrm>
    </dsp:sp>
    <dsp:sp modelId="{1E56210F-6CE6-4DD2-ACB8-CC8B6B2F9515}">
      <dsp:nvSpPr>
        <dsp:cNvPr id="0" name=""/>
        <dsp:cNvSpPr/>
      </dsp:nvSpPr>
      <dsp:spPr>
        <a:xfrm>
          <a:off x="5358856" y="0"/>
          <a:ext cx="2660920" cy="1330460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b="1" kern="1200" dirty="0">
              <a:solidFill>
                <a:schemeClr val="tx1"/>
              </a:solidFill>
              <a:latin typeface="Candara" panose="020E0502030303020204" pitchFamily="34" charset="0"/>
            </a:rPr>
            <a:t>Is the data representative?</a:t>
          </a:r>
        </a:p>
      </dsp:txBody>
      <dsp:txXfrm>
        <a:off x="5358856" y="0"/>
        <a:ext cx="2660920" cy="1330460"/>
      </dsp:txXfrm>
    </dsp:sp>
    <dsp:sp modelId="{136F9DBB-E600-48D5-BDAB-5077D57D50AA}">
      <dsp:nvSpPr>
        <dsp:cNvPr id="0" name=""/>
        <dsp:cNvSpPr/>
      </dsp:nvSpPr>
      <dsp:spPr>
        <a:xfrm>
          <a:off x="4349728" y="2307197"/>
          <a:ext cx="1064368" cy="51328"/>
        </a:xfrm>
        <a:custGeom>
          <a:avLst/>
          <a:gdLst/>
          <a:ahLst/>
          <a:cxnLst/>
          <a:rect l="0" t="0" r="0" b="0"/>
          <a:pathLst>
            <a:path>
              <a:moveTo>
                <a:pt x="0" y="25664"/>
              </a:moveTo>
              <a:lnTo>
                <a:pt x="1064368" y="256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855303" y="2306252"/>
        <a:ext cx="53218" cy="53218"/>
      </dsp:txXfrm>
    </dsp:sp>
    <dsp:sp modelId="{806EF166-724E-4559-AC86-DD6E259A7871}">
      <dsp:nvSpPr>
        <dsp:cNvPr id="0" name=""/>
        <dsp:cNvSpPr/>
      </dsp:nvSpPr>
      <dsp:spPr>
        <a:xfrm>
          <a:off x="5414096" y="1667631"/>
          <a:ext cx="2660920" cy="1330460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b="1" kern="1200" dirty="0">
              <a:solidFill>
                <a:schemeClr val="tx1"/>
              </a:solidFill>
              <a:latin typeface="Candara" panose="020E0502030303020204" pitchFamily="34" charset="0"/>
            </a:rPr>
            <a:t>How the data is distributed</a:t>
          </a:r>
        </a:p>
      </dsp:txBody>
      <dsp:txXfrm>
        <a:off x="5414096" y="1667631"/>
        <a:ext cx="2660920" cy="1330460"/>
      </dsp:txXfrm>
    </dsp:sp>
    <dsp:sp modelId="{3A533134-6777-4855-BE27-367216C161A0}">
      <dsp:nvSpPr>
        <dsp:cNvPr id="0" name=""/>
        <dsp:cNvSpPr/>
      </dsp:nvSpPr>
      <dsp:spPr>
        <a:xfrm rot="3447113">
          <a:off x="3892737" y="3141013"/>
          <a:ext cx="1978351" cy="51328"/>
        </a:xfrm>
        <a:custGeom>
          <a:avLst/>
          <a:gdLst/>
          <a:ahLst/>
          <a:cxnLst/>
          <a:rect l="0" t="0" r="0" b="0"/>
          <a:pathLst>
            <a:path>
              <a:moveTo>
                <a:pt x="0" y="25664"/>
              </a:moveTo>
              <a:lnTo>
                <a:pt x="1978351" y="256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700" kern="1200"/>
        </a:p>
      </dsp:txBody>
      <dsp:txXfrm rot="3447113">
        <a:off x="4832453" y="3117218"/>
        <a:ext cx="98917" cy="98917"/>
      </dsp:txXfrm>
    </dsp:sp>
    <dsp:sp modelId="{A344F690-7383-498D-B42C-7E12860C3B17}">
      <dsp:nvSpPr>
        <dsp:cNvPr id="0" name=""/>
        <dsp:cNvSpPr/>
      </dsp:nvSpPr>
      <dsp:spPr>
        <a:xfrm>
          <a:off x="5414096" y="3335262"/>
          <a:ext cx="2660920" cy="1330460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b="1" kern="1200" dirty="0">
              <a:solidFill>
                <a:schemeClr val="tx1"/>
              </a:solidFill>
              <a:latin typeface="Candara" panose="020E0502030303020204" pitchFamily="34" charset="0"/>
            </a:rPr>
            <a:t>Check the importance of the variables</a:t>
          </a:r>
        </a:p>
      </dsp:txBody>
      <dsp:txXfrm>
        <a:off x="5414096" y="3335262"/>
        <a:ext cx="2660920" cy="133046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70DB5D0-9EF1-49E5-81D2-E149DA81DA04}">
      <dsp:nvSpPr>
        <dsp:cNvPr id="0" name=""/>
        <dsp:cNvSpPr/>
      </dsp:nvSpPr>
      <dsp:spPr>
        <a:xfrm>
          <a:off x="0" y="0"/>
          <a:ext cx="37915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1887B-8A01-47B8-BC51-AD1881EB2750}">
      <dsp:nvSpPr>
        <dsp:cNvPr id="0" name=""/>
        <dsp:cNvSpPr/>
      </dsp:nvSpPr>
      <dsp:spPr>
        <a:xfrm>
          <a:off x="0" y="0"/>
          <a:ext cx="3791598" cy="346846"/>
        </a:xfrm>
        <a:prstGeom prst="rect">
          <a:avLst/>
        </a:prstGeom>
        <a:solidFill>
          <a:srgbClr val="F8F8F8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err="1"/>
            <a:t>Screen</a:t>
          </a:r>
          <a:r>
            <a:rPr lang="es-ES" sz="1600" kern="1200" dirty="0"/>
            <a:t> </a:t>
          </a:r>
          <a:r>
            <a:rPr lang="es-ES" sz="1600" kern="1200" dirty="0" err="1"/>
            <a:t>name</a:t>
          </a:r>
          <a:endParaRPr lang="en-GB" sz="1600" kern="1200" dirty="0"/>
        </a:p>
      </dsp:txBody>
      <dsp:txXfrm>
        <a:off x="0" y="0"/>
        <a:ext cx="3791598" cy="346846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70DB5D0-9EF1-49E5-81D2-E149DA81DA04}">
      <dsp:nvSpPr>
        <dsp:cNvPr id="0" name=""/>
        <dsp:cNvSpPr/>
      </dsp:nvSpPr>
      <dsp:spPr>
        <a:xfrm>
          <a:off x="0" y="199"/>
          <a:ext cx="37915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1887B-8A01-47B8-BC51-AD1881EB2750}">
      <dsp:nvSpPr>
        <dsp:cNvPr id="0" name=""/>
        <dsp:cNvSpPr/>
      </dsp:nvSpPr>
      <dsp:spPr>
        <a:xfrm>
          <a:off x="0" y="199"/>
          <a:ext cx="3791597" cy="325977"/>
        </a:xfrm>
        <a:prstGeom prst="rect">
          <a:avLst/>
        </a:prstGeom>
        <a:solidFill>
          <a:srgbClr val="F8F8F8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Id</a:t>
          </a:r>
          <a:endParaRPr lang="en-GB" sz="1500" kern="1200" dirty="0"/>
        </a:p>
      </dsp:txBody>
      <dsp:txXfrm>
        <a:off x="0" y="199"/>
        <a:ext cx="3791597" cy="325977"/>
      </dsp:txXfrm>
    </dsp:sp>
    <dsp:sp modelId="{6B6FECF7-7266-48AC-BECB-C72F71FDF787}">
      <dsp:nvSpPr>
        <dsp:cNvPr id="0" name=""/>
        <dsp:cNvSpPr/>
      </dsp:nvSpPr>
      <dsp:spPr>
        <a:xfrm>
          <a:off x="0" y="326176"/>
          <a:ext cx="37915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CD125-40C2-4308-98DE-F49961EBEDD8}">
      <dsp:nvSpPr>
        <dsp:cNvPr id="0" name=""/>
        <dsp:cNvSpPr/>
      </dsp:nvSpPr>
      <dsp:spPr>
        <a:xfrm>
          <a:off x="0" y="326176"/>
          <a:ext cx="3791597" cy="325977"/>
        </a:xfrm>
        <a:prstGeom prst="rect">
          <a:avLst/>
        </a:prstGeom>
        <a:solidFill>
          <a:srgbClr val="F8F8F8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Text</a:t>
          </a:r>
          <a:endParaRPr lang="en-GB" sz="1500" kern="1200" dirty="0"/>
        </a:p>
      </dsp:txBody>
      <dsp:txXfrm>
        <a:off x="0" y="326176"/>
        <a:ext cx="3791597" cy="325977"/>
      </dsp:txXfrm>
    </dsp:sp>
    <dsp:sp modelId="{F345CF5F-BF03-4460-9A6F-9ACC89499420}">
      <dsp:nvSpPr>
        <dsp:cNvPr id="0" name=""/>
        <dsp:cNvSpPr/>
      </dsp:nvSpPr>
      <dsp:spPr>
        <a:xfrm>
          <a:off x="0" y="652153"/>
          <a:ext cx="37915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1D2C0-81E2-437B-ACB6-2D3EFEA183BA}">
      <dsp:nvSpPr>
        <dsp:cNvPr id="0" name=""/>
        <dsp:cNvSpPr/>
      </dsp:nvSpPr>
      <dsp:spPr>
        <a:xfrm>
          <a:off x="0" y="652153"/>
          <a:ext cx="3791597" cy="325977"/>
        </a:xfrm>
        <a:prstGeom prst="rect">
          <a:avLst/>
        </a:prstGeom>
        <a:solidFill>
          <a:srgbClr val="F8F8F8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err="1"/>
            <a:t>Entities</a:t>
          </a:r>
          <a:r>
            <a:rPr lang="es-ES" sz="1500" kern="1200" dirty="0"/>
            <a:t> (hashtags, </a:t>
          </a:r>
          <a:r>
            <a:rPr lang="es-ES" sz="1500" kern="1200" dirty="0" err="1"/>
            <a:t>mentions</a:t>
          </a:r>
          <a:r>
            <a:rPr lang="es-ES" sz="1500" kern="1200" dirty="0"/>
            <a:t>)</a:t>
          </a:r>
          <a:endParaRPr lang="en-GB" sz="1500" kern="1200" dirty="0"/>
        </a:p>
      </dsp:txBody>
      <dsp:txXfrm>
        <a:off x="0" y="652153"/>
        <a:ext cx="3791597" cy="325977"/>
      </dsp:txXfrm>
    </dsp:sp>
    <dsp:sp modelId="{46D05F7D-9AFB-45D5-9DD9-9E6336A2B90E}">
      <dsp:nvSpPr>
        <dsp:cNvPr id="0" name=""/>
        <dsp:cNvSpPr/>
      </dsp:nvSpPr>
      <dsp:spPr>
        <a:xfrm>
          <a:off x="0" y="978131"/>
          <a:ext cx="37915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4C1C6-3455-4CFD-8426-791F0041DAA7}">
      <dsp:nvSpPr>
        <dsp:cNvPr id="0" name=""/>
        <dsp:cNvSpPr/>
      </dsp:nvSpPr>
      <dsp:spPr>
        <a:xfrm>
          <a:off x="0" y="978131"/>
          <a:ext cx="3791597" cy="325977"/>
        </a:xfrm>
        <a:prstGeom prst="rect">
          <a:avLst/>
        </a:prstGeom>
        <a:solidFill>
          <a:srgbClr val="F8F8F8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err="1"/>
            <a:t>Information</a:t>
          </a:r>
          <a:r>
            <a:rPr lang="es-ES" sz="1500" kern="1200" dirty="0"/>
            <a:t> </a:t>
          </a:r>
          <a:r>
            <a:rPr lang="es-ES" sz="1500" kern="1200" dirty="0" err="1"/>
            <a:t>of</a:t>
          </a:r>
          <a:r>
            <a:rPr lang="es-ES" sz="1500" kern="1200" dirty="0"/>
            <a:t> </a:t>
          </a:r>
          <a:r>
            <a:rPr lang="es-ES" sz="1500" kern="1200" dirty="0" err="1"/>
            <a:t>user</a:t>
          </a:r>
          <a:endParaRPr lang="en-GB" sz="1500" kern="1200" dirty="0"/>
        </a:p>
      </dsp:txBody>
      <dsp:txXfrm>
        <a:off x="0" y="978131"/>
        <a:ext cx="3791597" cy="325977"/>
      </dsp:txXfrm>
    </dsp:sp>
    <dsp:sp modelId="{43700C84-20D4-4B09-946C-49F19441932E}">
      <dsp:nvSpPr>
        <dsp:cNvPr id="0" name=""/>
        <dsp:cNvSpPr/>
      </dsp:nvSpPr>
      <dsp:spPr>
        <a:xfrm>
          <a:off x="0" y="1304108"/>
          <a:ext cx="37915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588D9-734D-4CF4-9462-86745D1B9141}">
      <dsp:nvSpPr>
        <dsp:cNvPr id="0" name=""/>
        <dsp:cNvSpPr/>
      </dsp:nvSpPr>
      <dsp:spPr>
        <a:xfrm>
          <a:off x="0" y="1304108"/>
          <a:ext cx="3791597" cy="325977"/>
        </a:xfrm>
        <a:prstGeom prst="rect">
          <a:avLst/>
        </a:prstGeom>
        <a:solidFill>
          <a:srgbClr val="F8F8F8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err="1"/>
            <a:t>Impact</a:t>
          </a:r>
          <a:r>
            <a:rPr lang="es-ES" sz="1500" kern="1200" dirty="0"/>
            <a:t> </a:t>
          </a:r>
          <a:r>
            <a:rPr lang="es-ES" sz="1500" kern="1200" dirty="0" err="1"/>
            <a:t>of</a:t>
          </a:r>
          <a:r>
            <a:rPr lang="es-ES" sz="1500" kern="1200" dirty="0"/>
            <a:t> tweet</a:t>
          </a:r>
          <a:endParaRPr lang="en-GB" sz="1500" kern="1200" dirty="0"/>
        </a:p>
      </dsp:txBody>
      <dsp:txXfrm>
        <a:off x="0" y="1304108"/>
        <a:ext cx="3791597" cy="325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#1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68389-8C21-D848-9A17-5B133ED78DC4}" type="datetimeFigureOut">
              <a:rPr lang="es-ES_tradnl" smtClean="0"/>
              <a:pPr/>
              <a:t>20/12/2018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E4A7A-2E79-D349-AF8C-F6A50FA47582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95109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pPr/>
              <a:t>20/12/2018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9802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pPr/>
              <a:t>20/12/2018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98426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pPr/>
              <a:t>20/12/2018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53095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pPr/>
              <a:t>20/12/2018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0214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pPr/>
              <a:t>20/12/2018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6031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pPr/>
              <a:t>20/12/2018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312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pPr/>
              <a:t>20/12/2018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33410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pPr/>
              <a:t>20/12/2018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460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pPr/>
              <a:t>20/12/2018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48737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pPr/>
              <a:t>20/12/2018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19062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pPr/>
              <a:t>20/12/2018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44932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7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18A04-5CB0-4443-A237-A19E8C8C0D4F}" type="datetimeFigureOut">
              <a:rPr lang="en-GB" smtClean="0"/>
              <a:pPr/>
              <a:t>20/12/2018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0AD6A-7A3E-48FF-8251-5C988A442CEA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7118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weempact.herokuapp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weempact.herokuapp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7898A89F-12B7-43F8-981E-81E94A263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1724" y="3508899"/>
            <a:ext cx="4858305" cy="530442"/>
          </a:xfrm>
          <a:noFill/>
        </p:spPr>
        <p:txBody>
          <a:bodyPr/>
          <a:lstStyle/>
          <a:p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https://tweempact.herokuapp.com/</a:t>
            </a:r>
            <a:endParaRPr lang="en-GB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xmlns="" id="{1786D3C0-39CB-4172-9853-40F6BEDBDDAB}"/>
              </a:ext>
            </a:extLst>
          </p:cNvPr>
          <p:cNvSpPr/>
          <p:nvPr/>
        </p:nvSpPr>
        <p:spPr>
          <a:xfrm>
            <a:off x="2272683" y="2166150"/>
            <a:ext cx="4598633" cy="1262849"/>
          </a:xfrm>
          <a:prstGeom prst="roundRect">
            <a:avLst/>
          </a:prstGeom>
          <a:solidFill>
            <a:srgbClr val="388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000" b="1" dirty="0">
                <a:latin typeface="Candara" panose="020E0502030303020204" pitchFamily="34" charset="0"/>
              </a:rPr>
              <a:t>T			EEMPACT</a:t>
            </a:r>
            <a:endParaRPr lang="en-GB" sz="5000" b="1" dirty="0">
              <a:latin typeface="Candara" panose="020E0502030303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A7BF51C9-5ED6-42CE-9B5C-7CA03EA63D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91" y="2302607"/>
            <a:ext cx="932562" cy="87888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2876116E-114D-4377-A1FE-1E5B18150DF1}"/>
              </a:ext>
            </a:extLst>
          </p:cNvPr>
          <p:cNvSpPr txBox="1"/>
          <p:nvPr/>
        </p:nvSpPr>
        <p:spPr>
          <a:xfrm>
            <a:off x="5468643" y="4549676"/>
            <a:ext cx="38085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Product</a:t>
            </a:r>
            <a:r>
              <a:rPr lang="es-ES" b="1" dirty="0"/>
              <a:t> </a:t>
            </a:r>
            <a:r>
              <a:rPr lang="es-ES" b="1" dirty="0" err="1"/>
              <a:t>Owner</a:t>
            </a:r>
            <a:r>
              <a:rPr lang="es-ES" b="1" dirty="0"/>
              <a:t>: </a:t>
            </a:r>
            <a:r>
              <a:rPr lang="es-ES" dirty="0"/>
              <a:t>	Mir, Ramon</a:t>
            </a:r>
          </a:p>
          <a:p>
            <a:r>
              <a:rPr lang="es-ES" b="1" dirty="0" err="1"/>
              <a:t>Development</a:t>
            </a:r>
            <a:r>
              <a:rPr lang="es-ES" b="1" dirty="0"/>
              <a:t>: </a:t>
            </a:r>
            <a:r>
              <a:rPr lang="es-ES" dirty="0"/>
              <a:t>	Prat, Albert</a:t>
            </a:r>
          </a:p>
          <a:p>
            <a:r>
              <a:rPr lang="es-ES" dirty="0"/>
              <a:t>				Valls, Núria</a:t>
            </a:r>
          </a:p>
          <a:p>
            <a:r>
              <a:rPr lang="es-ES" b="1" dirty="0" err="1"/>
              <a:t>Analysis</a:t>
            </a:r>
            <a:r>
              <a:rPr lang="es-ES" b="1" dirty="0"/>
              <a:t>: </a:t>
            </a:r>
            <a:r>
              <a:rPr lang="es-ES" dirty="0"/>
              <a:t>			</a:t>
            </a:r>
            <a:r>
              <a:rPr lang="es-ES" dirty="0" err="1"/>
              <a:t>Ficapal</a:t>
            </a:r>
            <a:r>
              <a:rPr lang="es-ES" dirty="0"/>
              <a:t>, </a:t>
            </a:r>
            <a:r>
              <a:rPr lang="es-ES" dirty="0" err="1"/>
              <a:t>Èlia</a:t>
            </a:r>
            <a:endParaRPr lang="es-ES" dirty="0"/>
          </a:p>
          <a:p>
            <a:r>
              <a:rPr lang="es-ES" dirty="0"/>
              <a:t>				Nievas, Núria</a:t>
            </a:r>
          </a:p>
          <a:p>
            <a:r>
              <a:rPr lang="es-ES" dirty="0"/>
              <a:t>				Sánchez, Sergi</a:t>
            </a:r>
          </a:p>
          <a:p>
            <a:r>
              <a:rPr lang="es-ES" dirty="0"/>
              <a:t>				Ventura, Jordi</a:t>
            </a:r>
          </a:p>
          <a:p>
            <a:r>
              <a:rPr lang="es-ES" dirty="0"/>
              <a:t>		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05921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xmlns="" id="{0A79A359-313C-4D56-B712-2F4711C93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571232939"/>
              </p:ext>
            </p:extLst>
          </p:nvPr>
        </p:nvGraphicFramePr>
        <p:xfrm>
          <a:off x="780399" y="2472314"/>
          <a:ext cx="75831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597">
                  <a:extLst>
                    <a:ext uri="{9D8B030D-6E8A-4147-A177-3AD203B41FA5}">
                      <a16:colId xmlns:a16="http://schemas.microsoft.com/office/drawing/2014/main" xmlns="" val="2335588041"/>
                    </a:ext>
                  </a:extLst>
                </a:gridCol>
                <a:gridCol w="3791597">
                  <a:extLst>
                    <a:ext uri="{9D8B030D-6E8A-4147-A177-3AD203B41FA5}">
                      <a16:colId xmlns:a16="http://schemas.microsoft.com/office/drawing/2014/main" xmlns="" val="1112588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Users</a:t>
                      </a:r>
                      <a:endParaRPr lang="en-GB" dirty="0"/>
                    </a:p>
                  </a:txBody>
                  <a:tcPr>
                    <a:solidFill>
                      <a:srgbClr val="3886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Tweets</a:t>
                      </a:r>
                      <a:endParaRPr lang="en-GB" dirty="0"/>
                    </a:p>
                  </a:txBody>
                  <a:tcPr>
                    <a:solidFill>
                      <a:srgbClr val="388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9246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4,077 </a:t>
                      </a:r>
                      <a:r>
                        <a:rPr lang="es-ES" dirty="0" err="1"/>
                        <a:t>users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39,283 tweets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413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335.293 KB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196 MB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1434231"/>
                  </a:ext>
                </a:extLst>
              </a:tr>
            </a:tbl>
          </a:graphicData>
        </a:graphic>
      </p:graphicFrame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xmlns="" id="{A46FEF82-D37D-47CE-AFFE-69DB712AF98A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791407120"/>
              </p:ext>
            </p:extLst>
          </p:nvPr>
        </p:nvGraphicFramePr>
        <p:xfrm>
          <a:off x="780400" y="3813651"/>
          <a:ext cx="3791598" cy="346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xmlns="" id="{7D5390E7-BC34-44A6-A954-A344F5581748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636086313"/>
              </p:ext>
            </p:extLst>
          </p:nvPr>
        </p:nvGraphicFramePr>
        <p:xfrm>
          <a:off x="4571997" y="3813651"/>
          <a:ext cx="3791597" cy="1630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13DB99E7-F3ED-4A57-A0FC-5AF3EAC0C81D}"/>
              </a:ext>
            </a:extLst>
          </p:cNvPr>
          <p:cNvSpPr txBox="1"/>
          <p:nvPr/>
        </p:nvSpPr>
        <p:spPr>
          <a:xfrm>
            <a:off x="780402" y="5690584"/>
            <a:ext cx="7583194" cy="369332"/>
          </a:xfrm>
          <a:prstGeom prst="rect">
            <a:avLst/>
          </a:prstGeom>
          <a:solidFill>
            <a:srgbClr val="3886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This</a:t>
            </a:r>
            <a:r>
              <a:rPr lang="es-ES" dirty="0">
                <a:solidFill>
                  <a:schemeClr val="bg1"/>
                </a:solidFill>
              </a:rPr>
              <a:t> data </a:t>
            </a:r>
            <a:r>
              <a:rPr lang="es-ES" dirty="0" err="1">
                <a:solidFill>
                  <a:schemeClr val="bg1"/>
                </a:solidFill>
              </a:rPr>
              <a:t>is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processed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to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get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cleaned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csv</a:t>
            </a:r>
            <a:r>
              <a:rPr lang="es-ES" dirty="0">
                <a:solidFill>
                  <a:schemeClr val="bg1"/>
                </a:solidFill>
              </a:rPr>
              <a:t> files </a:t>
            </a:r>
            <a:r>
              <a:rPr lang="es-ES" dirty="0" err="1">
                <a:solidFill>
                  <a:schemeClr val="bg1"/>
                </a:solidFill>
              </a:rPr>
              <a:t>from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it</a:t>
            </a:r>
            <a:r>
              <a:rPr lang="es-ES" dirty="0">
                <a:solidFill>
                  <a:schemeClr val="bg1"/>
                </a:solidFill>
              </a:rPr>
              <a:t> and </a:t>
            </a:r>
            <a:r>
              <a:rPr lang="es-ES" dirty="0" err="1">
                <a:solidFill>
                  <a:schemeClr val="bg1"/>
                </a:solidFill>
              </a:rPr>
              <a:t>sent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to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model</a:t>
            </a:r>
            <a:r>
              <a:rPr lang="es-ES" dirty="0">
                <a:solidFill>
                  <a:schemeClr val="bg1"/>
                </a:solidFill>
              </a:rPr>
              <a:t>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99B5AF95-097D-4738-83EF-F6E071141CE9}"/>
              </a:ext>
            </a:extLst>
          </p:cNvPr>
          <p:cNvSpPr txBox="1">
            <a:spLocks/>
          </p:cNvSpPr>
          <p:nvPr/>
        </p:nvSpPr>
        <p:spPr>
          <a:xfrm>
            <a:off x="1" y="463097"/>
            <a:ext cx="9144000" cy="676014"/>
          </a:xfrm>
          <a:prstGeom prst="rect">
            <a:avLst/>
          </a:prstGeom>
          <a:solidFill>
            <a:srgbClr val="3886CC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Data Sources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2" name="Grupo 12">
            <a:extLst>
              <a:ext uri="{FF2B5EF4-FFF2-40B4-BE49-F238E27FC236}">
                <a16:creationId xmlns:a16="http://schemas.microsoft.com/office/drawing/2014/main" xmlns="" id="{892181AC-7731-47B7-B4D5-32FB0DA3D8D2}"/>
              </a:ext>
            </a:extLst>
          </p:cNvPr>
          <p:cNvGrpSpPr/>
          <p:nvPr/>
        </p:nvGrpSpPr>
        <p:grpSpPr>
          <a:xfrm>
            <a:off x="1349321" y="1447657"/>
            <a:ext cx="2808545" cy="744327"/>
            <a:chOff x="2080" y="1905132"/>
            <a:chExt cx="1710916" cy="855458"/>
          </a:xfrm>
        </p:grpSpPr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xmlns="" id="{2CF8D916-B82C-45E8-8EC4-32BF4FDF6262}"/>
                </a:ext>
              </a:extLst>
            </p:cNvPr>
            <p:cNvSpPr/>
            <p:nvPr/>
          </p:nvSpPr>
          <p:spPr>
            <a:xfrm>
              <a:off x="2080" y="1905132"/>
              <a:ext cx="1710916" cy="855458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ángulo: esquinas redondeadas 4">
              <a:extLst>
                <a:ext uri="{FF2B5EF4-FFF2-40B4-BE49-F238E27FC236}">
                  <a16:creationId xmlns:a16="http://schemas.microsoft.com/office/drawing/2014/main" xmlns="" id="{C5772EF3-A1DB-43BE-9F3F-53864ACD3F16}"/>
                </a:ext>
              </a:extLst>
            </p:cNvPr>
            <p:cNvSpPr txBox="1"/>
            <p:nvPr/>
          </p:nvSpPr>
          <p:spPr>
            <a:xfrm>
              <a:off x="27136" y="1930188"/>
              <a:ext cx="1660804" cy="805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700" b="1" kern="1200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Located</a:t>
              </a:r>
              <a:r>
                <a:rPr lang="es-ES" sz="2700" b="1" kern="1200" dirty="0">
                  <a:solidFill>
                    <a:schemeClr val="tx1"/>
                  </a:solidFill>
                  <a:latin typeface="Candara" panose="020E0502030303020204" pitchFamily="34" charset="0"/>
                </a:rPr>
                <a:t> in MLAB</a:t>
              </a:r>
              <a:endParaRPr lang="en-GB" sz="2700" b="1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3" name="Grupo 19">
            <a:extLst>
              <a:ext uri="{FF2B5EF4-FFF2-40B4-BE49-F238E27FC236}">
                <a16:creationId xmlns:a16="http://schemas.microsoft.com/office/drawing/2014/main" xmlns="" id="{437C47F0-803A-46F9-A824-8B85AC4DF5FD}"/>
              </a:ext>
            </a:extLst>
          </p:cNvPr>
          <p:cNvGrpSpPr/>
          <p:nvPr/>
        </p:nvGrpSpPr>
        <p:grpSpPr>
          <a:xfrm>
            <a:off x="4718033" y="1458559"/>
            <a:ext cx="3304215" cy="722526"/>
            <a:chOff x="2080" y="1905132"/>
            <a:chExt cx="1710916" cy="855458"/>
          </a:xfrm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xmlns="" id="{78607DDC-E8C8-42E6-94EB-3DD8AC2D9048}"/>
                </a:ext>
              </a:extLst>
            </p:cNvPr>
            <p:cNvSpPr/>
            <p:nvPr/>
          </p:nvSpPr>
          <p:spPr>
            <a:xfrm>
              <a:off x="2080" y="1905132"/>
              <a:ext cx="1710916" cy="855458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ángulo: esquinas redondeadas 4">
              <a:extLst>
                <a:ext uri="{FF2B5EF4-FFF2-40B4-BE49-F238E27FC236}">
                  <a16:creationId xmlns:a16="http://schemas.microsoft.com/office/drawing/2014/main" xmlns="" id="{E5EC5060-928D-4A62-80DB-F3A08B0B2301}"/>
                </a:ext>
              </a:extLst>
            </p:cNvPr>
            <p:cNvSpPr txBox="1"/>
            <p:nvPr/>
          </p:nvSpPr>
          <p:spPr>
            <a:xfrm>
              <a:off x="27136" y="1930188"/>
              <a:ext cx="1660804" cy="805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200" kern="1200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Extracted</a:t>
              </a:r>
              <a:r>
                <a:rPr lang="es-ES" sz="2200" kern="1200" dirty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s-ES" sz="2200" kern="1200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from</a:t>
              </a:r>
              <a:r>
                <a:rPr lang="es-ES" sz="2200" kern="1200" dirty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s-ES" sz="2200" kern="1200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the</a:t>
              </a:r>
              <a:r>
                <a:rPr lang="es-ES" sz="2200" kern="1200" dirty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s-ES" sz="2700" b="1" kern="1200" dirty="0">
                  <a:solidFill>
                    <a:schemeClr val="tx1"/>
                  </a:solidFill>
                  <a:latin typeface="Candara" panose="020E0502030303020204" pitchFamily="34" charset="0"/>
                </a:rPr>
                <a:t>Twitter API </a:t>
              </a:r>
              <a:r>
                <a:rPr lang="es-ES" sz="2200" kern="1200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for</a:t>
              </a:r>
              <a:r>
                <a:rPr lang="es-ES" sz="2200" kern="1200" dirty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s-ES" sz="2200" kern="1200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python</a:t>
              </a:r>
              <a:endParaRPr lang="en-GB" sz="2200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96384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99B5AF95-097D-4738-83EF-F6E071141CE9}"/>
              </a:ext>
            </a:extLst>
          </p:cNvPr>
          <p:cNvSpPr txBox="1">
            <a:spLocks/>
          </p:cNvSpPr>
          <p:nvPr/>
        </p:nvSpPr>
        <p:spPr>
          <a:xfrm>
            <a:off x="1" y="463097"/>
            <a:ext cx="9144000" cy="676014"/>
          </a:xfrm>
          <a:prstGeom prst="rect">
            <a:avLst/>
          </a:prstGeom>
          <a:solidFill>
            <a:srgbClr val="3886CC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Demo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xmlns="" id="{1786D3C0-39CB-4172-9853-40F6BEDBDDAB}"/>
              </a:ext>
            </a:extLst>
          </p:cNvPr>
          <p:cNvSpPr/>
          <p:nvPr/>
        </p:nvSpPr>
        <p:spPr>
          <a:xfrm>
            <a:off x="2047051" y="3104300"/>
            <a:ext cx="4733759" cy="1360822"/>
          </a:xfrm>
          <a:prstGeom prst="roundRect">
            <a:avLst/>
          </a:prstGeom>
          <a:solidFill>
            <a:srgbClr val="388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000" b="1" dirty="0" err="1" smtClean="0">
                <a:latin typeface="Candara" panose="020E0502030303020204" pitchFamily="34" charset="0"/>
              </a:rPr>
              <a:t>Thank</a:t>
            </a:r>
            <a:r>
              <a:rPr lang="es-ES" sz="5000" b="1" dirty="0" smtClean="0">
                <a:latin typeface="Candara" panose="020E0502030303020204" pitchFamily="34" charset="0"/>
              </a:rPr>
              <a:t> </a:t>
            </a:r>
            <a:r>
              <a:rPr lang="es-ES" sz="5000" b="1" dirty="0" err="1" smtClean="0">
                <a:latin typeface="Candara" panose="020E0502030303020204" pitchFamily="34" charset="0"/>
              </a:rPr>
              <a:t>you</a:t>
            </a:r>
            <a:r>
              <a:rPr lang="es-ES" sz="5000" b="1" dirty="0" smtClean="0">
                <a:latin typeface="Candara" panose="020E0502030303020204" pitchFamily="34" charset="0"/>
              </a:rPr>
              <a:t>!</a:t>
            </a:r>
            <a:endParaRPr lang="en-GB" sz="5000" b="1" dirty="0">
              <a:latin typeface="Candara" panose="020E0502030303020204" pitchFamily="34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xmlns="" id="{7898A89F-12B7-43F8-981E-81E94A2635E7}"/>
              </a:ext>
            </a:extLst>
          </p:cNvPr>
          <p:cNvSpPr txBox="1">
            <a:spLocks/>
          </p:cNvSpPr>
          <p:nvPr/>
        </p:nvSpPr>
        <p:spPr>
          <a:xfrm>
            <a:off x="2005632" y="2000734"/>
            <a:ext cx="4858305" cy="53044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https://tweempact.herokuapp.com/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17DCCC3-705B-4276-A440-5FC29EC0B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63097"/>
            <a:ext cx="9144000" cy="676014"/>
          </a:xfrm>
          <a:solidFill>
            <a:srgbClr val="3886CC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Table of contents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AC2261B-2E4E-4544-AE7A-F27D5AD06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167" y="1602228"/>
            <a:ext cx="3472833" cy="544713"/>
          </a:xfrm>
          <a:solidFill>
            <a:srgbClr val="C0DEED"/>
          </a:solidFill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Web </a:t>
            </a:r>
            <a:r>
              <a:rPr lang="es-ES" dirty="0" err="1"/>
              <a:t>architecture</a:t>
            </a: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070AC387-A01C-4A51-97F3-9AE830F528EA}"/>
              </a:ext>
            </a:extLst>
          </p:cNvPr>
          <p:cNvSpPr txBox="1">
            <a:spLocks/>
          </p:cNvSpPr>
          <p:nvPr/>
        </p:nvSpPr>
        <p:spPr>
          <a:xfrm>
            <a:off x="1099166" y="2310807"/>
            <a:ext cx="3472833" cy="544713"/>
          </a:xfrm>
          <a:prstGeom prst="rect">
            <a:avLst/>
          </a:prstGeom>
          <a:solidFill>
            <a:srgbClr val="C0DEED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s-ES" dirty="0" err="1"/>
              <a:t>Functionalities</a:t>
            </a:r>
            <a:endParaRPr lang="es-ES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xmlns="" id="{51F9C440-C32E-4017-9091-3EC22A4B838B}"/>
              </a:ext>
            </a:extLst>
          </p:cNvPr>
          <p:cNvSpPr txBox="1">
            <a:spLocks/>
          </p:cNvSpPr>
          <p:nvPr/>
        </p:nvSpPr>
        <p:spPr>
          <a:xfrm>
            <a:off x="1099165" y="3023476"/>
            <a:ext cx="3472833" cy="544713"/>
          </a:xfrm>
          <a:prstGeom prst="rect">
            <a:avLst/>
          </a:prstGeom>
          <a:solidFill>
            <a:srgbClr val="C0DEED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s-ES" dirty="0" err="1"/>
              <a:t>Model</a:t>
            </a:r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xmlns="" id="{CAD68F51-7D69-4BD4-80F2-EB5AF3E1743D}"/>
              </a:ext>
            </a:extLst>
          </p:cNvPr>
          <p:cNvSpPr txBox="1">
            <a:spLocks/>
          </p:cNvSpPr>
          <p:nvPr/>
        </p:nvSpPr>
        <p:spPr>
          <a:xfrm>
            <a:off x="1099164" y="3727267"/>
            <a:ext cx="3472833" cy="544713"/>
          </a:xfrm>
          <a:prstGeom prst="rect">
            <a:avLst/>
          </a:prstGeom>
          <a:solidFill>
            <a:srgbClr val="C0DEED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es-ES" dirty="0"/>
              <a:t>Data </a:t>
            </a:r>
            <a:r>
              <a:rPr lang="es-ES" dirty="0" err="1"/>
              <a:t>sources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36818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xmlns="" id="{05AC0499-4791-4450-863B-98CD11CE3EDB}"/>
              </a:ext>
            </a:extLst>
          </p:cNvPr>
          <p:cNvGrpSpPr/>
          <p:nvPr/>
        </p:nvGrpSpPr>
        <p:grpSpPr>
          <a:xfrm>
            <a:off x="1618686" y="1561307"/>
            <a:ext cx="2054225" cy="1528762"/>
            <a:chOff x="5396529" y="2400000"/>
            <a:chExt cx="2054225" cy="1528762"/>
          </a:xfrm>
        </p:grpSpPr>
        <p:sp>
          <p:nvSpPr>
            <p:cNvPr id="7" name="AutoShape 2">
              <a:extLst>
                <a:ext uri="{FF2B5EF4-FFF2-40B4-BE49-F238E27FC236}">
                  <a16:creationId xmlns:a16="http://schemas.microsoft.com/office/drawing/2014/main" xmlns="" id="{6FB34A55-1545-4F4B-961A-728C11DEC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6529" y="2400000"/>
              <a:ext cx="2054225" cy="1528762"/>
            </a:xfrm>
            <a:prstGeom prst="roundRect">
              <a:avLst>
                <a:gd name="adj" fmla="val 30389"/>
              </a:avLst>
            </a:prstGeom>
            <a:solidFill>
              <a:srgbClr val="C0DEE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3">
              <a:extLst>
                <a:ext uri="{FF2B5EF4-FFF2-40B4-BE49-F238E27FC236}">
                  <a16:creationId xmlns:a16="http://schemas.microsoft.com/office/drawing/2014/main" xmlns="" id="{3B12F2B2-7621-4AC1-B191-95073A0FD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1629" y="3249312"/>
              <a:ext cx="1724025" cy="563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=""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n-US" sz="14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Impact</a:t>
              </a:r>
              <a:r>
                <a:rPr kumimoji="0" lang="es-ES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prediction</a:t>
              </a:r>
              <a:endParaRPr kumimoji="0" lang="es-E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ndara" panose="020E0502030303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Anticipate</a:t>
              </a:r>
              <a:r>
                <a:rPr kumimoji="0" lang="es-E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the</a:t>
              </a:r>
              <a:r>
                <a:rPr kumimoji="0" lang="es-E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future</a:t>
              </a:r>
              <a:r>
                <a:rPr kumimoji="0" lang="es-E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!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28" name="Picture 4" descr="Resultat d'imatges de star icon">
              <a:extLst>
                <a:ext uri="{FF2B5EF4-FFF2-40B4-BE49-F238E27FC236}">
                  <a16:creationId xmlns:a16="http://schemas.microsoft.com/office/drawing/2014/main" xmlns="" id="{B49E22A6-C16E-42FF-9087-40F82BB85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7879" y="2520650"/>
              <a:ext cx="725487" cy="725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xmlns="" id="{A7655AD6-E550-454E-9C5B-0D49593AF82D}"/>
              </a:ext>
            </a:extLst>
          </p:cNvPr>
          <p:cNvGrpSpPr/>
          <p:nvPr/>
        </p:nvGrpSpPr>
        <p:grpSpPr>
          <a:xfrm>
            <a:off x="5637776" y="1575400"/>
            <a:ext cx="2052638" cy="1528762"/>
            <a:chOff x="2802816" y="1396431"/>
            <a:chExt cx="2052638" cy="1528762"/>
          </a:xfrm>
        </p:grpSpPr>
        <p:sp>
          <p:nvSpPr>
            <p:cNvPr id="9" name="AutoShape 5">
              <a:extLst>
                <a:ext uri="{FF2B5EF4-FFF2-40B4-BE49-F238E27FC236}">
                  <a16:creationId xmlns:a16="http://schemas.microsoft.com/office/drawing/2014/main" xmlns="" id="{73155F2A-3401-4454-AC7F-CE4DB1F55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816" y="1396431"/>
              <a:ext cx="2052638" cy="1528762"/>
            </a:xfrm>
            <a:prstGeom prst="roundRect">
              <a:avLst>
                <a:gd name="adj" fmla="val 30389"/>
              </a:avLst>
            </a:prstGeom>
            <a:solidFill>
              <a:srgbClr val="C0DEE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30" name="Picture 6" descr="graph">
              <a:extLst>
                <a:ext uri="{FF2B5EF4-FFF2-40B4-BE49-F238E27FC236}">
                  <a16:creationId xmlns:a16="http://schemas.microsoft.com/office/drawing/2014/main" xmlns="" id="{E7BCF0D7-DE19-4F02-BCAF-505777665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9391" y="1525018"/>
              <a:ext cx="962025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=""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xmlns="" id="{95C5CC35-1807-4FAD-87D9-6CE581C26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6329" y="2245743"/>
              <a:ext cx="1724025" cy="563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=""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n-US" sz="14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Historical</a:t>
              </a:r>
              <a:r>
                <a:rPr kumimoji="0" lang="es-ES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evolution</a:t>
              </a:r>
              <a:r>
                <a:rPr kumimoji="0" lang="es-ES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of</a:t>
              </a:r>
              <a:r>
                <a:rPr kumimoji="0" lang="es-E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your</a:t>
              </a:r>
              <a:r>
                <a:rPr kumimoji="0" lang="es-E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tweets</a:t>
              </a:r>
              <a:endParaRPr kumimoji="0" lang="en-US" altLang="en-US" sz="1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xmlns="" id="{A89C7F25-956C-476C-96B8-BB54109B5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40886712"/>
              </p:ext>
            </p:extLst>
          </p:nvPr>
        </p:nvGraphicFramePr>
        <p:xfrm>
          <a:off x="461046" y="3582156"/>
          <a:ext cx="397097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489">
                  <a:extLst>
                    <a:ext uri="{9D8B030D-6E8A-4147-A177-3AD203B41FA5}">
                      <a16:colId xmlns:a16="http://schemas.microsoft.com/office/drawing/2014/main" xmlns="" val="1322281579"/>
                    </a:ext>
                  </a:extLst>
                </a:gridCol>
                <a:gridCol w="1985489">
                  <a:extLst>
                    <a:ext uri="{9D8B030D-6E8A-4147-A177-3AD203B41FA5}">
                      <a16:colId xmlns:a16="http://schemas.microsoft.com/office/drawing/2014/main" xmlns="" val="2223543333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Requires</a:t>
                      </a:r>
                      <a:r>
                        <a:rPr lang="es-E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:</a:t>
                      </a:r>
                      <a:endParaRPr lang="en-GB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C0D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45203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latin typeface="Candara" panose="020E0502030303020204" pitchFamily="34" charset="0"/>
                        </a:rPr>
                        <a:t>Username</a:t>
                      </a:r>
                      <a:endParaRPr lang="en-GB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Candara" panose="020E0502030303020204" pitchFamily="34" charset="0"/>
                        </a:rPr>
                        <a:t>Futurible Tweet</a:t>
                      </a:r>
                      <a:endParaRPr lang="en-GB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6996701"/>
                  </a:ext>
                </a:extLst>
              </a:tr>
            </a:tbl>
          </a:graphicData>
        </a:graphic>
      </p:graphicFrame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xmlns="" id="{59267DE5-CD34-44B0-A64C-A7C0826743D5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2654417307"/>
              </p:ext>
            </p:extLst>
          </p:nvPr>
        </p:nvGraphicFramePr>
        <p:xfrm>
          <a:off x="461047" y="5499633"/>
          <a:ext cx="8027669" cy="59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xmlns="" id="{F5C49D69-C4DA-485D-A191-CFDB5D7D0037}"/>
              </a:ext>
            </a:extLst>
          </p:cNvPr>
          <p:cNvCxnSpPr>
            <a:cxnSpLocks/>
          </p:cNvCxnSpPr>
          <p:nvPr/>
        </p:nvCxnSpPr>
        <p:spPr>
          <a:xfrm flipH="1">
            <a:off x="1370368" y="4313676"/>
            <a:ext cx="112203" cy="1185957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xmlns="" id="{4F89D099-91A4-4407-B9A1-8892F34F9DD3}"/>
              </a:ext>
            </a:extLst>
          </p:cNvPr>
          <p:cNvCxnSpPr>
            <a:cxnSpLocks/>
          </p:cNvCxnSpPr>
          <p:nvPr/>
        </p:nvCxnSpPr>
        <p:spPr>
          <a:xfrm>
            <a:off x="3507811" y="4313676"/>
            <a:ext cx="967070" cy="1185957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xmlns="" id="{7D0D67B9-038C-48CA-894A-7A8F7111C531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1774663" y="4313676"/>
            <a:ext cx="4889432" cy="1142187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xmlns="" id="{D617B930-87ED-434E-81A5-DC120474ADE3}"/>
              </a:ext>
            </a:extLst>
          </p:cNvPr>
          <p:cNvSpPr txBox="1"/>
          <p:nvPr/>
        </p:nvSpPr>
        <p:spPr>
          <a:xfrm>
            <a:off x="5622883" y="5740615"/>
            <a:ext cx="724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latin typeface="Candara" panose="020E0502030303020204" pitchFamily="34" charset="0"/>
              </a:rPr>
              <a:t>Model</a:t>
            </a:r>
            <a:endParaRPr lang="en-GB" sz="1400" dirty="0">
              <a:latin typeface="Candara" panose="020E0502030303020204" pitchFamily="34" charset="0"/>
            </a:endParaRP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C50F150F-04D7-4668-A0EF-B0EAD3961A73}"/>
              </a:ext>
            </a:extLst>
          </p:cNvPr>
          <p:cNvSpPr txBox="1">
            <a:spLocks/>
          </p:cNvSpPr>
          <p:nvPr/>
        </p:nvSpPr>
        <p:spPr>
          <a:xfrm>
            <a:off x="1" y="463097"/>
            <a:ext cx="9144000" cy="676014"/>
          </a:xfrm>
          <a:prstGeom prst="rect">
            <a:avLst/>
          </a:prstGeom>
          <a:solidFill>
            <a:srgbClr val="3886CC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Web architecture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xmlns="" id="{82972B3E-B0AA-4CEF-90B7-3325FED88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37911309"/>
              </p:ext>
            </p:extLst>
          </p:nvPr>
        </p:nvGraphicFramePr>
        <p:xfrm>
          <a:off x="4839475" y="3582156"/>
          <a:ext cx="36492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9241">
                  <a:extLst>
                    <a:ext uri="{9D8B030D-6E8A-4147-A177-3AD203B41FA5}">
                      <a16:colId xmlns:a16="http://schemas.microsoft.com/office/drawing/2014/main" xmlns="" val="1322281579"/>
                    </a:ext>
                  </a:extLst>
                </a:gridCol>
              </a:tblGrid>
              <a:tr h="348955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Requires</a:t>
                      </a:r>
                      <a:r>
                        <a:rPr lang="es-E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:</a:t>
                      </a:r>
                      <a:endParaRPr lang="en-GB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C0D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4520333"/>
                  </a:ext>
                </a:extLst>
              </a:tr>
              <a:tr h="348955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latin typeface="Candara" panose="020E0502030303020204" pitchFamily="34" charset="0"/>
                        </a:rPr>
                        <a:t>Last</a:t>
                      </a:r>
                      <a:r>
                        <a:rPr lang="es-ES" dirty="0">
                          <a:latin typeface="Candara" panose="020E0502030303020204" pitchFamily="34" charset="0"/>
                        </a:rPr>
                        <a:t> 10 tweets </a:t>
                      </a:r>
                      <a:r>
                        <a:rPr lang="es-ES" dirty="0" err="1">
                          <a:latin typeface="Candara" panose="020E0502030303020204" pitchFamily="34" charset="0"/>
                        </a:rPr>
                        <a:t>of</a:t>
                      </a:r>
                      <a:r>
                        <a:rPr lang="es-ES" dirty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s-ES" dirty="0" err="1">
                          <a:latin typeface="Candara" panose="020E0502030303020204" pitchFamily="34" charset="0"/>
                        </a:rPr>
                        <a:t>user</a:t>
                      </a:r>
                      <a:endParaRPr lang="en-GB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6996701"/>
                  </a:ext>
                </a:extLst>
              </a:tr>
            </a:tbl>
          </a:graphicData>
        </a:graphic>
      </p:graphicFrame>
      <p:sp>
        <p:nvSpPr>
          <p:cNvPr id="28" name="CuadroTexto 27">
            <a:extLst>
              <a:ext uri="{FF2B5EF4-FFF2-40B4-BE49-F238E27FC236}">
                <a16:creationId xmlns:a16="http://schemas.microsoft.com/office/drawing/2014/main" xmlns="" id="{D28B5E88-468B-4F61-9E12-61A501CAB970}"/>
              </a:ext>
            </a:extLst>
          </p:cNvPr>
          <p:cNvSpPr txBox="1"/>
          <p:nvPr/>
        </p:nvSpPr>
        <p:spPr>
          <a:xfrm>
            <a:off x="7071544" y="4572002"/>
            <a:ext cx="1426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 err="1">
                <a:latin typeface="Candara" panose="020E0502030303020204" pitchFamily="34" charset="0"/>
              </a:rPr>
              <a:t>Where</a:t>
            </a:r>
            <a:r>
              <a:rPr lang="es-ES" b="1" dirty="0">
                <a:latin typeface="Candara" panose="020E0502030303020204" pitchFamily="34" charset="0"/>
              </a:rPr>
              <a:t> </a:t>
            </a:r>
            <a:r>
              <a:rPr lang="es-ES" b="1" dirty="0" err="1">
                <a:latin typeface="Candara" panose="020E0502030303020204" pitchFamily="34" charset="0"/>
              </a:rPr>
              <a:t>is</a:t>
            </a:r>
            <a:r>
              <a:rPr lang="es-ES" b="1" dirty="0">
                <a:latin typeface="Candara" panose="020E0502030303020204" pitchFamily="34" charset="0"/>
              </a:rPr>
              <a:t> </a:t>
            </a:r>
            <a:r>
              <a:rPr lang="es-ES" b="1" dirty="0" err="1">
                <a:latin typeface="Candara" panose="020E0502030303020204" pitchFamily="34" charset="0"/>
              </a:rPr>
              <a:t>it</a:t>
            </a:r>
            <a:r>
              <a:rPr lang="es-ES" b="1" dirty="0">
                <a:latin typeface="Candara" panose="020E0502030303020204" pitchFamily="34" charset="0"/>
              </a:rPr>
              <a:t> </a:t>
            </a:r>
            <a:r>
              <a:rPr lang="es-ES" b="1" dirty="0" err="1">
                <a:latin typeface="Candara" panose="020E0502030303020204" pitchFamily="34" charset="0"/>
              </a:rPr>
              <a:t>obtained</a:t>
            </a:r>
            <a:r>
              <a:rPr lang="es-ES" b="1" dirty="0">
                <a:latin typeface="Candara" panose="020E0502030303020204" pitchFamily="34" charset="0"/>
              </a:rPr>
              <a:t>?</a:t>
            </a:r>
            <a:endParaRPr lang="en-GB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084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xmlns="" id="{9B6BB26D-3E29-479D-9E3F-DE9DF36E71D8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3893462035"/>
              </p:ext>
            </p:extLst>
          </p:nvPr>
        </p:nvGraphicFramePr>
        <p:xfrm>
          <a:off x="628652" y="1610789"/>
          <a:ext cx="4110361" cy="4665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F86D735E-13C3-4CD2-B2C7-CCB64689F917}"/>
              </a:ext>
            </a:extLst>
          </p:cNvPr>
          <p:cNvSpPr txBox="1"/>
          <p:nvPr/>
        </p:nvSpPr>
        <p:spPr>
          <a:xfrm>
            <a:off x="4955403" y="1884285"/>
            <a:ext cx="320317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900" dirty="0" err="1">
                <a:latin typeface="Candara" panose="020E0502030303020204" pitchFamily="34" charset="0"/>
              </a:rPr>
              <a:t>Get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to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know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Tweempact</a:t>
            </a:r>
            <a:r>
              <a:rPr lang="es-ES" sz="1900" dirty="0">
                <a:latin typeface="Candara" panose="020E0502030303020204" pitchFamily="34" charset="0"/>
              </a:rPr>
              <a:t>!</a:t>
            </a:r>
            <a:endParaRPr lang="en-GB" sz="1900" dirty="0">
              <a:latin typeface="Candara" panose="020E0502030303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FB8AFF2C-2A59-48E2-941A-4955BD8F63CB}"/>
              </a:ext>
            </a:extLst>
          </p:cNvPr>
          <p:cNvSpPr txBox="1"/>
          <p:nvPr/>
        </p:nvSpPr>
        <p:spPr>
          <a:xfrm>
            <a:off x="4955403" y="3496228"/>
            <a:ext cx="4092606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900" dirty="0" err="1">
                <a:latin typeface="Candara" panose="020E0502030303020204" pitchFamily="34" charset="0"/>
              </a:rPr>
              <a:t>Write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b="1" dirty="0" err="1">
                <a:latin typeface="Candara" panose="020E0502030303020204" pitchFamily="34" charset="0"/>
              </a:rPr>
              <a:t>your</a:t>
            </a:r>
            <a:r>
              <a:rPr lang="es-ES" sz="1900" b="1" dirty="0">
                <a:latin typeface="Candara" panose="020E0502030303020204" pitchFamily="34" charset="0"/>
              </a:rPr>
              <a:t> </a:t>
            </a:r>
            <a:r>
              <a:rPr lang="es-ES" sz="1900" b="1" dirty="0" err="1">
                <a:latin typeface="Candara" panose="020E0502030303020204" pitchFamily="34" charset="0"/>
              </a:rPr>
              <a:t>thoughts</a:t>
            </a:r>
            <a:r>
              <a:rPr lang="es-ES" sz="1900" dirty="0">
                <a:latin typeface="Candara" panose="020E0502030303020204" pitchFamily="34" charset="0"/>
              </a:rPr>
              <a:t>! </a:t>
            </a:r>
            <a:r>
              <a:rPr lang="es-ES" sz="1900" dirty="0" err="1">
                <a:latin typeface="Candara" panose="020E0502030303020204" pitchFamily="34" charset="0"/>
              </a:rPr>
              <a:t>What</a:t>
            </a:r>
            <a:r>
              <a:rPr lang="es-ES" sz="1900" dirty="0">
                <a:latin typeface="Candara" panose="020E0502030303020204" pitchFamily="34" charset="0"/>
              </a:rPr>
              <a:t> do </a:t>
            </a:r>
            <a:r>
              <a:rPr lang="es-ES" sz="1900" dirty="0" err="1">
                <a:latin typeface="Candara" panose="020E0502030303020204" pitchFamily="34" charset="0"/>
              </a:rPr>
              <a:t>you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want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to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predict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its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impact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from</a:t>
            </a:r>
            <a:r>
              <a:rPr lang="es-ES" sz="1900" dirty="0">
                <a:latin typeface="Candara" panose="020E0502030303020204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900" dirty="0">
                <a:latin typeface="Candara" panose="020E0502030303020204" pitchFamily="34" charset="0"/>
              </a:rPr>
              <a:t>Look at </a:t>
            </a:r>
            <a:r>
              <a:rPr lang="es-ES" sz="1900" dirty="0">
                <a:solidFill>
                  <a:srgbClr val="FF0000"/>
                </a:solidFill>
                <a:latin typeface="Candara" panose="020E0502030303020204" pitchFamily="34" charset="0"/>
              </a:rPr>
              <a:t>Live </a:t>
            </a:r>
            <a:r>
              <a:rPr lang="es-ES" sz="1900" dirty="0" err="1">
                <a:solidFill>
                  <a:srgbClr val="FF0000"/>
                </a:solidFill>
                <a:latin typeface="Candara" panose="020E0502030303020204" pitchFamily="34" charset="0"/>
              </a:rPr>
              <a:t>Trending</a:t>
            </a:r>
            <a:r>
              <a:rPr lang="es-ES" sz="19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s-ES" sz="1900" dirty="0" err="1">
                <a:solidFill>
                  <a:srgbClr val="FF0000"/>
                </a:solidFill>
                <a:latin typeface="Candara" panose="020E0502030303020204" pitchFamily="34" charset="0"/>
              </a:rPr>
              <a:t>Topics</a:t>
            </a:r>
            <a:r>
              <a:rPr lang="es-ES" sz="19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to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maximize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your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impact</a:t>
            </a:r>
            <a:r>
              <a:rPr lang="es-ES" sz="1900" dirty="0">
                <a:latin typeface="Candara" panose="020E0502030303020204" pitchFamily="34" charset="0"/>
              </a:rPr>
              <a:t>!</a:t>
            </a:r>
            <a:endParaRPr lang="en-GB" sz="1900" dirty="0">
              <a:latin typeface="Candara" panose="020E0502030303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D58D7AEE-F373-4D4A-8CB3-AAACD3BA79BB}"/>
              </a:ext>
            </a:extLst>
          </p:cNvPr>
          <p:cNvSpPr txBox="1"/>
          <p:nvPr/>
        </p:nvSpPr>
        <p:spPr>
          <a:xfrm>
            <a:off x="5044180" y="5603547"/>
            <a:ext cx="35599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Look at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last</a:t>
            </a:r>
            <a:r>
              <a:rPr lang="es-ES" dirty="0"/>
              <a:t> 10 tweets </a:t>
            </a:r>
            <a:r>
              <a:rPr lang="es-ES" b="1" dirty="0" err="1"/>
              <a:t>Likes</a:t>
            </a:r>
            <a:r>
              <a:rPr lang="es-ES" dirty="0"/>
              <a:t> and </a:t>
            </a:r>
            <a:r>
              <a:rPr lang="es-ES" b="1" dirty="0" err="1"/>
              <a:t>Retweets</a:t>
            </a:r>
            <a:r>
              <a:rPr lang="es-ES" b="1" dirty="0"/>
              <a:t> </a:t>
            </a:r>
            <a:r>
              <a:rPr lang="es-ES" dirty="0"/>
              <a:t>as a </a:t>
            </a:r>
            <a:r>
              <a:rPr lang="es-ES" b="1" dirty="0" err="1"/>
              <a:t>graph</a:t>
            </a:r>
            <a:r>
              <a:rPr lang="es-ES" dirty="0"/>
              <a:t>.</a:t>
            </a:r>
            <a:endParaRPr lang="en-GB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04A1BE83-D791-45E6-A427-17512C2896FF}"/>
              </a:ext>
            </a:extLst>
          </p:cNvPr>
          <p:cNvSpPr txBox="1">
            <a:spLocks/>
          </p:cNvSpPr>
          <p:nvPr/>
        </p:nvSpPr>
        <p:spPr>
          <a:xfrm>
            <a:off x="1" y="463097"/>
            <a:ext cx="9144000" cy="676014"/>
          </a:xfrm>
          <a:prstGeom prst="rect">
            <a:avLst/>
          </a:prstGeom>
          <a:solidFill>
            <a:srgbClr val="3886CC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Functionalities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069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9249C319-7D5A-4C4C-AC1D-81A3F5517B0A}"/>
              </a:ext>
            </a:extLst>
          </p:cNvPr>
          <p:cNvSpPr txBox="1">
            <a:spLocks/>
          </p:cNvSpPr>
          <p:nvPr/>
        </p:nvSpPr>
        <p:spPr>
          <a:xfrm>
            <a:off x="1" y="463097"/>
            <a:ext cx="9144000" cy="676014"/>
          </a:xfrm>
          <a:prstGeom prst="rect">
            <a:avLst/>
          </a:prstGeom>
          <a:solidFill>
            <a:srgbClr val="3886CC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Model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xmlns="" id="{C6E808E7-6BED-4E76-A9B2-D9A847A282FB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613313934"/>
              </p:ext>
            </p:extLst>
          </p:nvPr>
        </p:nvGraphicFramePr>
        <p:xfrm>
          <a:off x="628652" y="1610789"/>
          <a:ext cx="8078026" cy="4665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48318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xmlns="" id="{2D41E8DA-C00D-4652-A6F2-9381D3655687}"/>
              </a:ext>
            </a:extLst>
          </p:cNvPr>
          <p:cNvGrpSpPr/>
          <p:nvPr/>
        </p:nvGrpSpPr>
        <p:grpSpPr>
          <a:xfrm>
            <a:off x="713217" y="1647362"/>
            <a:ext cx="5396036" cy="813758"/>
            <a:chOff x="2080" y="1905132"/>
            <a:chExt cx="1710916" cy="855458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xmlns="" id="{355DC236-28A5-4831-ACFF-FDD0AFEC1EFB}"/>
                </a:ext>
              </a:extLst>
            </p:cNvPr>
            <p:cNvSpPr/>
            <p:nvPr/>
          </p:nvSpPr>
          <p:spPr>
            <a:xfrm>
              <a:off x="2080" y="1905132"/>
              <a:ext cx="1710916" cy="855458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ángulo: esquinas redondeadas 4">
              <a:extLst>
                <a:ext uri="{FF2B5EF4-FFF2-40B4-BE49-F238E27FC236}">
                  <a16:creationId xmlns:a16="http://schemas.microsoft.com/office/drawing/2014/main" xmlns="" id="{BE2DEC7B-8981-4018-BEC2-9D4B279EAA2E}"/>
                </a:ext>
              </a:extLst>
            </p:cNvPr>
            <p:cNvSpPr txBox="1"/>
            <p:nvPr/>
          </p:nvSpPr>
          <p:spPr>
            <a:xfrm>
              <a:off x="27136" y="1930188"/>
              <a:ext cx="1660804" cy="805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7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Machine </a:t>
              </a:r>
              <a:r>
                <a:rPr lang="es-ES" sz="2700" b="1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Learning</a:t>
              </a:r>
              <a:r>
                <a:rPr lang="es-ES" sz="27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s-ES" sz="2700" b="1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Models</a:t>
              </a:r>
              <a:endParaRPr lang="en-GB" sz="2700" b="1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xmlns="" id="{52B5AAD8-ACBB-4329-8510-CDA49D95118F}"/>
              </a:ext>
            </a:extLst>
          </p:cNvPr>
          <p:cNvGrpSpPr/>
          <p:nvPr/>
        </p:nvGrpSpPr>
        <p:grpSpPr>
          <a:xfrm>
            <a:off x="2093845" y="3149955"/>
            <a:ext cx="2120347" cy="676014"/>
            <a:chOff x="310204" y="223537"/>
            <a:chExt cx="1881014" cy="372562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xmlns="" id="{E6201173-0918-409C-B562-00DF62B351D9}"/>
                </a:ext>
              </a:extLst>
            </p:cNvPr>
            <p:cNvSpPr/>
            <p:nvPr/>
          </p:nvSpPr>
          <p:spPr>
            <a:xfrm>
              <a:off x="310204" y="223537"/>
              <a:ext cx="1881014" cy="372562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ángulo: esquinas redondeadas 4">
              <a:extLst>
                <a:ext uri="{FF2B5EF4-FFF2-40B4-BE49-F238E27FC236}">
                  <a16:creationId xmlns:a16="http://schemas.microsoft.com/office/drawing/2014/main" xmlns="" id="{CEBDB7A9-2EAC-4DCD-98F1-1485419E89FF}"/>
                </a:ext>
              </a:extLst>
            </p:cNvPr>
            <p:cNvSpPr txBox="1"/>
            <p:nvPr/>
          </p:nvSpPr>
          <p:spPr>
            <a:xfrm>
              <a:off x="321116" y="234449"/>
              <a:ext cx="1859190" cy="350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600" b="1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Authors</a:t>
              </a:r>
              <a:r>
                <a:rPr lang="es-ES" sz="16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s-ES" sz="1600" b="1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Model</a:t>
              </a:r>
              <a:endParaRPr lang="en-GB" sz="1600" b="1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xmlns="" id="{9E62A5C7-2630-4E8C-97D2-73FAB46883F0}"/>
              </a:ext>
            </a:extLst>
          </p:cNvPr>
          <p:cNvGrpSpPr/>
          <p:nvPr/>
        </p:nvGrpSpPr>
        <p:grpSpPr>
          <a:xfrm>
            <a:off x="2106145" y="5586394"/>
            <a:ext cx="2108047" cy="676014"/>
            <a:chOff x="310204" y="223537"/>
            <a:chExt cx="1881014" cy="372562"/>
          </a:xfrm>
        </p:grpSpPr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xmlns="" id="{0AC60D5B-494A-4B05-A89A-657B46B36A5C}"/>
                </a:ext>
              </a:extLst>
            </p:cNvPr>
            <p:cNvSpPr/>
            <p:nvPr/>
          </p:nvSpPr>
          <p:spPr>
            <a:xfrm>
              <a:off x="310204" y="223537"/>
              <a:ext cx="1881014" cy="372562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ángulo: esquinas redondeadas 4">
              <a:extLst>
                <a:ext uri="{FF2B5EF4-FFF2-40B4-BE49-F238E27FC236}">
                  <a16:creationId xmlns:a16="http://schemas.microsoft.com/office/drawing/2014/main" xmlns="" id="{D58241AD-F6C5-42EB-AA3C-11DF68DD4BBE}"/>
                </a:ext>
              </a:extLst>
            </p:cNvPr>
            <p:cNvSpPr txBox="1"/>
            <p:nvPr/>
          </p:nvSpPr>
          <p:spPr>
            <a:xfrm>
              <a:off x="321116" y="234449"/>
              <a:ext cx="1859190" cy="350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6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Text </a:t>
              </a:r>
              <a:r>
                <a:rPr lang="es-ES" sz="1600" b="1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Model</a:t>
              </a:r>
              <a:endParaRPr lang="en-GB" sz="1600" b="1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19" name="Flecha: doblada hacia arriba 18">
            <a:extLst>
              <a:ext uri="{FF2B5EF4-FFF2-40B4-BE49-F238E27FC236}">
                <a16:creationId xmlns:a16="http://schemas.microsoft.com/office/drawing/2014/main" xmlns="" id="{D70877CB-6A05-4556-890A-4818810AB680}"/>
              </a:ext>
            </a:extLst>
          </p:cNvPr>
          <p:cNvSpPr/>
          <p:nvPr/>
        </p:nvSpPr>
        <p:spPr>
          <a:xfrm rot="5400000">
            <a:off x="1062508" y="2820378"/>
            <a:ext cx="737451" cy="99000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: doblada hacia arriba 19">
            <a:extLst>
              <a:ext uri="{FF2B5EF4-FFF2-40B4-BE49-F238E27FC236}">
                <a16:creationId xmlns:a16="http://schemas.microsoft.com/office/drawing/2014/main" xmlns="" id="{AB5CB3A8-CFF7-48C4-BFFB-992F8AFAF69A}"/>
              </a:ext>
            </a:extLst>
          </p:cNvPr>
          <p:cNvSpPr/>
          <p:nvPr/>
        </p:nvSpPr>
        <p:spPr>
          <a:xfrm rot="5400000">
            <a:off x="1007164" y="5196877"/>
            <a:ext cx="848139" cy="99000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xmlns="" id="{E290D59A-085A-4768-A84E-AE5246A4182F}"/>
              </a:ext>
            </a:extLst>
          </p:cNvPr>
          <p:cNvSpPr txBox="1">
            <a:spLocks/>
          </p:cNvSpPr>
          <p:nvPr/>
        </p:nvSpPr>
        <p:spPr>
          <a:xfrm>
            <a:off x="1" y="463097"/>
            <a:ext cx="9144000" cy="676014"/>
          </a:xfrm>
          <a:prstGeom prst="rect">
            <a:avLst/>
          </a:prstGeom>
          <a:solidFill>
            <a:srgbClr val="3886CC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Model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26" name="Grupo 8">
            <a:extLst>
              <a:ext uri="{FF2B5EF4-FFF2-40B4-BE49-F238E27FC236}">
                <a16:creationId xmlns:a16="http://schemas.microsoft.com/office/drawing/2014/main" xmlns="" id="{52B5AAD8-ACBB-4329-8510-CDA49D95118F}"/>
              </a:ext>
            </a:extLst>
          </p:cNvPr>
          <p:cNvGrpSpPr/>
          <p:nvPr/>
        </p:nvGrpSpPr>
        <p:grpSpPr>
          <a:xfrm>
            <a:off x="4961339" y="2716696"/>
            <a:ext cx="3201999" cy="2105131"/>
            <a:chOff x="310204" y="223537"/>
            <a:chExt cx="1881014" cy="372562"/>
          </a:xfrm>
        </p:grpSpPr>
        <p:sp>
          <p:nvSpPr>
            <p:cNvPr id="27" name="Rectángulo: esquinas redondeadas 9">
              <a:extLst>
                <a:ext uri="{FF2B5EF4-FFF2-40B4-BE49-F238E27FC236}">
                  <a16:creationId xmlns:a16="http://schemas.microsoft.com/office/drawing/2014/main" xmlns="" id="{E6201173-0918-409C-B562-00DF62B351D9}"/>
                </a:ext>
              </a:extLst>
            </p:cNvPr>
            <p:cNvSpPr/>
            <p:nvPr/>
          </p:nvSpPr>
          <p:spPr>
            <a:xfrm>
              <a:off x="310204" y="223537"/>
              <a:ext cx="1881014" cy="372562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ectángulo: esquinas redondeadas 4">
              <a:extLst>
                <a:ext uri="{FF2B5EF4-FFF2-40B4-BE49-F238E27FC236}">
                  <a16:creationId xmlns:a16="http://schemas.microsoft.com/office/drawing/2014/main" xmlns="" id="{CEBDB7A9-2EAC-4DCD-98F1-1485419E89FF}"/>
                </a:ext>
              </a:extLst>
            </p:cNvPr>
            <p:cNvSpPr txBox="1"/>
            <p:nvPr/>
          </p:nvSpPr>
          <p:spPr>
            <a:xfrm>
              <a:off x="321116" y="234449"/>
              <a:ext cx="1859190" cy="350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600" u="sng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Variables</a:t>
              </a:r>
              <a:r>
                <a:rPr lang="es-ES" sz="1600" b="1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 (6)</a:t>
              </a:r>
            </a:p>
            <a:p>
              <a:pPr marL="285750" lvl="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charset="0"/>
                <a:buChar char="•"/>
              </a:pPr>
              <a:r>
                <a:rPr lang="es-ES" sz="1600" b="1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Mean</a:t>
              </a:r>
              <a:r>
                <a:rPr lang="es-ES" sz="1600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 and </a:t>
              </a:r>
              <a:r>
                <a:rPr lang="es-ES" sz="1600" b="1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standard </a:t>
              </a:r>
              <a:r>
                <a:rPr lang="es-ES" sz="1600" b="1" dirty="0" err="1" smtClean="0">
                  <a:solidFill>
                    <a:schemeClr val="tx1"/>
                  </a:solidFill>
                  <a:latin typeface="Candara" panose="020E0502030303020204" pitchFamily="34" charset="0"/>
                </a:rPr>
                <a:t>deviation</a:t>
              </a:r>
              <a:r>
                <a:rPr lang="es-ES" sz="1600" b="1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s-ES" sz="1600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of </a:t>
              </a:r>
              <a:r>
                <a:rPr lang="es-ES" sz="1600" dirty="0" err="1" smtClean="0">
                  <a:solidFill>
                    <a:schemeClr val="tx1"/>
                  </a:solidFill>
                  <a:latin typeface="Candara" panose="020E0502030303020204" pitchFamily="34" charset="0"/>
                </a:rPr>
                <a:t>the</a:t>
              </a:r>
              <a:r>
                <a:rPr lang="es-ES" sz="1600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s-ES" sz="1600" dirty="0" err="1" smtClean="0">
                  <a:solidFill>
                    <a:schemeClr val="tx1"/>
                  </a:solidFill>
                  <a:latin typeface="Candara" panose="020E0502030303020204" pitchFamily="34" charset="0"/>
                </a:rPr>
                <a:t>last</a:t>
              </a:r>
              <a:r>
                <a:rPr lang="es-ES" sz="1600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 10 tweets (</a:t>
              </a:r>
              <a:r>
                <a:rPr lang="es-ES" sz="1600" dirty="0" err="1" smtClean="0">
                  <a:solidFill>
                    <a:schemeClr val="tx1"/>
                  </a:solidFill>
                  <a:latin typeface="Candara" panose="020E0502030303020204" pitchFamily="34" charset="0"/>
                </a:rPr>
                <a:t>for</a:t>
              </a:r>
              <a:r>
                <a:rPr lang="es-ES" sz="1600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s-ES" sz="1600" dirty="0" err="1" smtClean="0">
                  <a:solidFill>
                    <a:schemeClr val="tx1"/>
                  </a:solidFill>
                  <a:latin typeface="Candara" panose="020E0502030303020204" pitchFamily="34" charset="0"/>
                </a:rPr>
                <a:t>likes</a:t>
              </a:r>
              <a:r>
                <a:rPr lang="es-ES" sz="1600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 and </a:t>
              </a:r>
              <a:r>
                <a:rPr lang="es-ES" sz="1600" dirty="0" err="1" smtClean="0">
                  <a:solidFill>
                    <a:schemeClr val="tx1"/>
                  </a:solidFill>
                  <a:latin typeface="Candara" panose="020E0502030303020204" pitchFamily="34" charset="0"/>
                </a:rPr>
                <a:t>retweets</a:t>
              </a:r>
              <a:r>
                <a:rPr lang="es-ES" sz="1600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)</a:t>
              </a:r>
            </a:p>
            <a:p>
              <a:pPr marL="285750" lvl="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charset="0"/>
                <a:buChar char="•"/>
              </a:pPr>
              <a:r>
                <a:rPr lang="es-ES" sz="1600" dirty="0" err="1" smtClean="0">
                  <a:solidFill>
                    <a:schemeClr val="tx1"/>
                  </a:solidFill>
                  <a:latin typeface="Candara" panose="020E0502030303020204" pitchFamily="34" charset="0"/>
                </a:rPr>
                <a:t>Number</a:t>
              </a:r>
              <a:r>
                <a:rPr lang="es-ES" sz="1600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 of </a:t>
              </a:r>
              <a:r>
                <a:rPr lang="es-ES" sz="1600" b="1" dirty="0" err="1" smtClean="0">
                  <a:solidFill>
                    <a:schemeClr val="tx1"/>
                  </a:solidFill>
                  <a:latin typeface="Candara" panose="020E0502030303020204" pitchFamily="34" charset="0"/>
                </a:rPr>
                <a:t>friends</a:t>
              </a:r>
              <a:r>
                <a:rPr lang="es-ES" sz="1600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</a:p>
            <a:p>
              <a:pPr marL="285750" lvl="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charset="0"/>
                <a:buChar char="•"/>
              </a:pPr>
              <a:r>
                <a:rPr lang="es-ES" sz="1600" dirty="0" err="1" smtClean="0">
                  <a:solidFill>
                    <a:schemeClr val="tx1"/>
                  </a:solidFill>
                  <a:latin typeface="Candara" panose="020E0502030303020204" pitchFamily="34" charset="0"/>
                </a:rPr>
                <a:t>Number</a:t>
              </a:r>
              <a:r>
                <a:rPr lang="es-ES" sz="1600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 of </a:t>
              </a:r>
              <a:r>
                <a:rPr lang="es-ES" sz="1600" b="1" dirty="0" err="1" smtClean="0">
                  <a:solidFill>
                    <a:schemeClr val="tx1"/>
                  </a:solidFill>
                  <a:latin typeface="Candara" panose="020E0502030303020204" pitchFamily="34" charset="0"/>
                </a:rPr>
                <a:t>followers</a:t>
              </a:r>
              <a:r>
                <a:rPr lang="es-ES" sz="1600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endParaRPr lang="en-GB" sz="1600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31" name="Conector recto 4"/>
          <p:cNvSpPr/>
          <p:nvPr/>
        </p:nvSpPr>
        <p:spPr>
          <a:xfrm rot="21090" flipH="1" flipV="1">
            <a:off x="5066029" y="3722167"/>
            <a:ext cx="2286" cy="4571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0" rIns="12700" bIns="0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600" kern="1200"/>
          </a:p>
        </p:txBody>
      </p:sp>
      <p:cxnSp>
        <p:nvCxnSpPr>
          <p:cNvPr id="32" name="Conector recto 31"/>
          <p:cNvCxnSpPr>
            <a:stCxn id="10" idx="3"/>
          </p:cNvCxnSpPr>
          <p:nvPr/>
        </p:nvCxnSpPr>
        <p:spPr>
          <a:xfrm flipV="1">
            <a:off x="4214192" y="3485981"/>
            <a:ext cx="755373" cy="1981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o 8">
            <a:extLst>
              <a:ext uri="{FF2B5EF4-FFF2-40B4-BE49-F238E27FC236}">
                <a16:creationId xmlns:a16="http://schemas.microsoft.com/office/drawing/2014/main" xmlns="" id="{52B5AAD8-ACBB-4329-8510-CDA49D95118F}"/>
              </a:ext>
            </a:extLst>
          </p:cNvPr>
          <p:cNvGrpSpPr/>
          <p:nvPr/>
        </p:nvGrpSpPr>
        <p:grpSpPr>
          <a:xfrm>
            <a:off x="4961338" y="5249255"/>
            <a:ext cx="3201999" cy="1088600"/>
            <a:chOff x="310204" y="223537"/>
            <a:chExt cx="1881014" cy="372562"/>
          </a:xfrm>
        </p:grpSpPr>
        <p:sp>
          <p:nvSpPr>
            <p:cNvPr id="35" name="Rectángulo: esquinas redondeadas 9">
              <a:extLst>
                <a:ext uri="{FF2B5EF4-FFF2-40B4-BE49-F238E27FC236}">
                  <a16:creationId xmlns:a16="http://schemas.microsoft.com/office/drawing/2014/main" xmlns="" id="{E6201173-0918-409C-B562-00DF62B351D9}"/>
                </a:ext>
              </a:extLst>
            </p:cNvPr>
            <p:cNvSpPr/>
            <p:nvPr/>
          </p:nvSpPr>
          <p:spPr>
            <a:xfrm>
              <a:off x="310204" y="223537"/>
              <a:ext cx="1881014" cy="372562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ángulo: esquinas redondeadas 4">
              <a:extLst>
                <a:ext uri="{FF2B5EF4-FFF2-40B4-BE49-F238E27FC236}">
                  <a16:creationId xmlns:a16="http://schemas.microsoft.com/office/drawing/2014/main" xmlns="" id="{CEBDB7A9-2EAC-4DCD-98F1-1485419E89FF}"/>
                </a:ext>
              </a:extLst>
            </p:cNvPr>
            <p:cNvSpPr txBox="1"/>
            <p:nvPr/>
          </p:nvSpPr>
          <p:spPr>
            <a:xfrm>
              <a:off x="321116" y="234449"/>
              <a:ext cx="1859190" cy="350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600" u="sng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Variables</a:t>
              </a:r>
              <a:r>
                <a:rPr lang="es-ES" sz="1600" b="1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 (1)</a:t>
              </a:r>
            </a:p>
            <a:p>
              <a:pPr marL="285750" lvl="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charset="0"/>
                <a:buChar char="•"/>
              </a:pPr>
              <a:r>
                <a:rPr lang="es-ES" sz="1600" b="1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Text</a:t>
              </a:r>
              <a:endParaRPr lang="en-GB" sz="1600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cxnSp>
        <p:nvCxnSpPr>
          <p:cNvPr id="37" name="Conector recto 36"/>
          <p:cNvCxnSpPr/>
          <p:nvPr/>
        </p:nvCxnSpPr>
        <p:spPr>
          <a:xfrm flipV="1">
            <a:off x="4231230" y="5921710"/>
            <a:ext cx="755373" cy="1981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9746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916AAFAB-76A2-477A-B044-DC2FFD00340C}"/>
              </a:ext>
            </a:extLst>
          </p:cNvPr>
          <p:cNvSpPr txBox="1">
            <a:spLocks/>
          </p:cNvSpPr>
          <p:nvPr/>
        </p:nvSpPr>
        <p:spPr>
          <a:xfrm>
            <a:off x="1" y="463097"/>
            <a:ext cx="9144000" cy="676014"/>
          </a:xfrm>
          <a:prstGeom prst="rect">
            <a:avLst/>
          </a:prstGeom>
          <a:solidFill>
            <a:srgbClr val="3886CC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Model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95C4CB89-681E-42B4-AF1D-DE1B4385F53F}"/>
              </a:ext>
            </a:extLst>
          </p:cNvPr>
          <p:cNvSpPr txBox="1"/>
          <p:nvPr/>
        </p:nvSpPr>
        <p:spPr>
          <a:xfrm>
            <a:off x="1152029" y="2931207"/>
            <a:ext cx="6136668" cy="10002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Predict in which kind of person you are using machine learning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900" dirty="0">
              <a:latin typeface="Candara" panose="020E0502030303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97817A8C-D431-4B61-8B4E-5E40472BDA69}"/>
              </a:ext>
            </a:extLst>
          </p:cNvPr>
          <p:cNvSpPr txBox="1"/>
          <p:nvPr/>
        </p:nvSpPr>
        <p:spPr>
          <a:xfrm>
            <a:off x="1152029" y="3706461"/>
            <a:ext cx="6136668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intervals in which we </a:t>
            </a:r>
            <a:r>
              <a:rPr lang="en-US" sz="2000" dirty="0" smtClean="0"/>
              <a:t>separate </a:t>
            </a:r>
            <a:r>
              <a:rPr lang="en-US" sz="2000" dirty="0"/>
              <a:t>the population </a:t>
            </a:r>
            <a:r>
              <a:rPr lang="en-US" sz="2000" dirty="0" smtClean="0"/>
              <a:t>are: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000" dirty="0" smtClean="0"/>
              <a:t>Likes     : Low/Medium/High influence </a:t>
            </a:r>
            <a:endParaRPr lang="en-US" sz="2000" dirty="0" smtClean="0"/>
          </a:p>
          <a:p>
            <a:pPr marL="800100" lvl="1" indent="-342900">
              <a:buFont typeface="Wingdings" charset="2"/>
              <a:buChar char="§"/>
            </a:pPr>
            <a:r>
              <a:rPr lang="en-US" sz="2000" dirty="0" smtClean="0"/>
              <a:t>Retweets      : </a:t>
            </a:r>
            <a:r>
              <a:rPr lang="en-US" sz="2000" dirty="0" smtClean="0"/>
              <a:t>Low/Medium/High influence </a:t>
            </a:r>
            <a:endParaRPr lang="en-GB" sz="1900" dirty="0">
              <a:latin typeface="Candara" panose="020E0502030303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44635A10-BFA4-4C1A-B826-853BD4EB8CC8}"/>
              </a:ext>
            </a:extLst>
          </p:cNvPr>
          <p:cNvSpPr txBox="1"/>
          <p:nvPr/>
        </p:nvSpPr>
        <p:spPr>
          <a:xfrm>
            <a:off x="1152028" y="4799763"/>
            <a:ext cx="738237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model that we use to predict are</a:t>
            </a:r>
            <a:r>
              <a:rPr lang="en-US" sz="2000" dirty="0" smtClean="0"/>
              <a:t>: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000" dirty="0" smtClean="0"/>
              <a:t>Likes    : Logistic Regression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000" dirty="0" smtClean="0"/>
              <a:t>Retweets      : Logistic Regression</a:t>
            </a:r>
            <a:endParaRPr lang="en-US" sz="200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xmlns="" id="{46C0D869-0351-410D-9CFA-98FDC78451C1}"/>
              </a:ext>
            </a:extLst>
          </p:cNvPr>
          <p:cNvGrpSpPr/>
          <p:nvPr/>
        </p:nvGrpSpPr>
        <p:grpSpPr>
          <a:xfrm>
            <a:off x="713217" y="1647362"/>
            <a:ext cx="2507061" cy="813758"/>
            <a:chOff x="2080" y="1905132"/>
            <a:chExt cx="1710916" cy="855458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xmlns="" id="{68F801A9-2473-4773-AE2C-337B6C165E9C}"/>
                </a:ext>
              </a:extLst>
            </p:cNvPr>
            <p:cNvSpPr/>
            <p:nvPr/>
          </p:nvSpPr>
          <p:spPr>
            <a:xfrm>
              <a:off x="2080" y="1905132"/>
              <a:ext cx="1710916" cy="855458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ángulo: esquinas redondeadas 4">
              <a:extLst>
                <a:ext uri="{FF2B5EF4-FFF2-40B4-BE49-F238E27FC236}">
                  <a16:creationId xmlns:a16="http://schemas.microsoft.com/office/drawing/2014/main" xmlns="" id="{A13F1B03-1100-422F-BA10-E0CAB4D83330}"/>
                </a:ext>
              </a:extLst>
            </p:cNvPr>
            <p:cNvSpPr txBox="1"/>
            <p:nvPr/>
          </p:nvSpPr>
          <p:spPr>
            <a:xfrm>
              <a:off x="27136" y="1930188"/>
              <a:ext cx="1660804" cy="805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700" b="1" kern="1200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Authors</a:t>
              </a:r>
              <a:endParaRPr lang="en-GB" sz="2700" b="1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87093" y="4134920"/>
            <a:ext cx="197486" cy="1836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145" y="4438862"/>
            <a:ext cx="259149" cy="180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53965" y="5228225"/>
            <a:ext cx="197486" cy="1836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521" y="5532167"/>
            <a:ext cx="259149" cy="18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7026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C736E2C2-565F-4EE7-9A5F-7431CB35BD98}"/>
              </a:ext>
            </a:extLst>
          </p:cNvPr>
          <p:cNvSpPr txBox="1">
            <a:spLocks/>
          </p:cNvSpPr>
          <p:nvPr/>
        </p:nvSpPr>
        <p:spPr>
          <a:xfrm>
            <a:off x="1" y="463097"/>
            <a:ext cx="9144000" cy="676014"/>
          </a:xfrm>
          <a:prstGeom prst="rect">
            <a:avLst/>
          </a:prstGeom>
          <a:solidFill>
            <a:srgbClr val="3886CC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Model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xmlns="" id="{40594550-BD22-4435-80F5-F41248669E21}"/>
              </a:ext>
            </a:extLst>
          </p:cNvPr>
          <p:cNvGrpSpPr/>
          <p:nvPr/>
        </p:nvGrpSpPr>
        <p:grpSpPr>
          <a:xfrm>
            <a:off x="713217" y="1647362"/>
            <a:ext cx="2507061" cy="813758"/>
            <a:chOff x="2080" y="1905132"/>
            <a:chExt cx="1710916" cy="855458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xmlns="" id="{9A2DA0CB-6191-4382-822F-DC5827B63853}"/>
                </a:ext>
              </a:extLst>
            </p:cNvPr>
            <p:cNvSpPr/>
            <p:nvPr/>
          </p:nvSpPr>
          <p:spPr>
            <a:xfrm>
              <a:off x="2080" y="1905132"/>
              <a:ext cx="1710916" cy="855458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ángulo: esquinas redondeadas 4">
              <a:extLst>
                <a:ext uri="{FF2B5EF4-FFF2-40B4-BE49-F238E27FC236}">
                  <a16:creationId xmlns:a16="http://schemas.microsoft.com/office/drawing/2014/main" xmlns="" id="{3C60D3E6-A068-4852-8E95-D6A8B9269B0D}"/>
                </a:ext>
              </a:extLst>
            </p:cNvPr>
            <p:cNvSpPr txBox="1"/>
            <p:nvPr/>
          </p:nvSpPr>
          <p:spPr>
            <a:xfrm>
              <a:off x="27136" y="1930188"/>
              <a:ext cx="1660804" cy="805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7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Text</a:t>
              </a:r>
              <a:endParaRPr lang="en-GB" sz="2700" b="1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10" name="Grupo 8">
            <a:extLst>
              <a:ext uri="{FF2B5EF4-FFF2-40B4-BE49-F238E27FC236}">
                <a16:creationId xmlns:a16="http://schemas.microsoft.com/office/drawing/2014/main" xmlns="" id="{52B5AAD8-ACBB-4329-8510-CDA49D95118F}"/>
              </a:ext>
            </a:extLst>
          </p:cNvPr>
          <p:cNvGrpSpPr/>
          <p:nvPr/>
        </p:nvGrpSpPr>
        <p:grpSpPr>
          <a:xfrm>
            <a:off x="2279376" y="2803946"/>
            <a:ext cx="2120347" cy="676014"/>
            <a:chOff x="310204" y="223537"/>
            <a:chExt cx="1881014" cy="372562"/>
          </a:xfrm>
        </p:grpSpPr>
        <p:sp>
          <p:nvSpPr>
            <p:cNvPr id="11" name="Rectángulo: esquinas redondeadas 9">
              <a:extLst>
                <a:ext uri="{FF2B5EF4-FFF2-40B4-BE49-F238E27FC236}">
                  <a16:creationId xmlns:a16="http://schemas.microsoft.com/office/drawing/2014/main" xmlns="" id="{E6201173-0918-409C-B562-00DF62B351D9}"/>
                </a:ext>
              </a:extLst>
            </p:cNvPr>
            <p:cNvSpPr/>
            <p:nvPr/>
          </p:nvSpPr>
          <p:spPr>
            <a:xfrm>
              <a:off x="310204" y="223537"/>
              <a:ext cx="1881014" cy="372562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ángulo: esquinas redondeadas 4">
              <a:extLst>
                <a:ext uri="{FF2B5EF4-FFF2-40B4-BE49-F238E27FC236}">
                  <a16:creationId xmlns:a16="http://schemas.microsoft.com/office/drawing/2014/main" xmlns="" id="{CEBDB7A9-2EAC-4DCD-98F1-1485419E89FF}"/>
                </a:ext>
              </a:extLst>
            </p:cNvPr>
            <p:cNvSpPr txBox="1"/>
            <p:nvPr/>
          </p:nvSpPr>
          <p:spPr>
            <a:xfrm>
              <a:off x="321116" y="234449"/>
              <a:ext cx="1752538" cy="350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000" b="1" dirty="0" err="1" smtClean="0">
                  <a:solidFill>
                    <a:schemeClr val="tx1"/>
                  </a:solidFill>
                  <a:latin typeface="Candara" panose="020E0502030303020204" pitchFamily="34" charset="0"/>
                </a:rPr>
                <a:t>Likes</a:t>
              </a:r>
              <a:endParaRPr lang="en-GB" sz="2000" b="1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13" name="Flecha: doblada hacia arriba 18">
            <a:extLst>
              <a:ext uri="{FF2B5EF4-FFF2-40B4-BE49-F238E27FC236}">
                <a16:creationId xmlns:a16="http://schemas.microsoft.com/office/drawing/2014/main" xmlns="" id="{D70877CB-6A05-4556-890A-4818810AB680}"/>
              </a:ext>
            </a:extLst>
          </p:cNvPr>
          <p:cNvSpPr/>
          <p:nvPr/>
        </p:nvSpPr>
        <p:spPr>
          <a:xfrm rot="5400000">
            <a:off x="1248039" y="2474369"/>
            <a:ext cx="737451" cy="99000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60520" y="3050153"/>
            <a:ext cx="197486" cy="183600"/>
          </a:xfrm>
          <a:prstGeom prst="rect">
            <a:avLst/>
          </a:prstGeom>
        </p:spPr>
      </p:pic>
      <p:graphicFrame>
        <p:nvGraphicFramePr>
          <p:cNvPr id="16" name="Marcador de contenido 3">
            <a:extLst>
              <a:ext uri="{FF2B5EF4-FFF2-40B4-BE49-F238E27FC236}">
                <a16:creationId xmlns:a16="http://schemas.microsoft.com/office/drawing/2014/main" xmlns="" id="{0A79A359-313C-4D56-B712-2F4711C930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46379173"/>
              </p:ext>
            </p:extLst>
          </p:nvPr>
        </p:nvGraphicFramePr>
        <p:xfrm>
          <a:off x="713216" y="4429330"/>
          <a:ext cx="775639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098"/>
                <a:gridCol w="1939098"/>
                <a:gridCol w="1939098">
                  <a:extLst>
                    <a:ext uri="{9D8B030D-6E8A-4147-A177-3AD203B41FA5}">
                      <a16:colId xmlns:a16="http://schemas.microsoft.com/office/drawing/2014/main" xmlns="" val="2335588041"/>
                    </a:ext>
                  </a:extLst>
                </a:gridCol>
                <a:gridCol w="1939098">
                  <a:extLst>
                    <a:ext uri="{9D8B030D-6E8A-4147-A177-3AD203B41FA5}">
                      <a16:colId xmlns:a16="http://schemas.microsoft.com/office/drawing/2014/main" xmlns="" val="1112588493"/>
                    </a:ext>
                  </a:extLst>
                </a:gridCol>
              </a:tblGrid>
              <a:tr h="310237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 smtClean="0"/>
                        <a:t>Class</a:t>
                      </a:r>
                      <a:r>
                        <a:rPr lang="es-ES" baseline="0" dirty="0" smtClean="0"/>
                        <a:t> 1 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 smtClean="0"/>
                        <a:t>Class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smtClean="0"/>
                        <a:t>2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Class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2468993"/>
                  </a:ext>
                </a:extLst>
              </a:tr>
              <a:tr h="561305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Mean of the last 10 tweets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Logistic Regression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Random Forest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4136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5232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C736E2C2-565F-4EE7-9A5F-7431CB35BD98}"/>
              </a:ext>
            </a:extLst>
          </p:cNvPr>
          <p:cNvSpPr txBox="1">
            <a:spLocks/>
          </p:cNvSpPr>
          <p:nvPr/>
        </p:nvSpPr>
        <p:spPr>
          <a:xfrm>
            <a:off x="1" y="463097"/>
            <a:ext cx="9144000" cy="676014"/>
          </a:xfrm>
          <a:prstGeom prst="rect">
            <a:avLst/>
          </a:prstGeom>
          <a:solidFill>
            <a:srgbClr val="3886CC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Model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xmlns="" id="{40594550-BD22-4435-80F5-F41248669E21}"/>
              </a:ext>
            </a:extLst>
          </p:cNvPr>
          <p:cNvGrpSpPr/>
          <p:nvPr/>
        </p:nvGrpSpPr>
        <p:grpSpPr>
          <a:xfrm>
            <a:off x="713217" y="1647362"/>
            <a:ext cx="2507061" cy="813758"/>
            <a:chOff x="2080" y="1905132"/>
            <a:chExt cx="1710916" cy="855458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xmlns="" id="{9A2DA0CB-6191-4382-822F-DC5827B63853}"/>
                </a:ext>
              </a:extLst>
            </p:cNvPr>
            <p:cNvSpPr/>
            <p:nvPr/>
          </p:nvSpPr>
          <p:spPr>
            <a:xfrm>
              <a:off x="2080" y="1905132"/>
              <a:ext cx="1710916" cy="855458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ángulo: esquinas redondeadas 4">
              <a:extLst>
                <a:ext uri="{FF2B5EF4-FFF2-40B4-BE49-F238E27FC236}">
                  <a16:creationId xmlns:a16="http://schemas.microsoft.com/office/drawing/2014/main" xmlns="" id="{3C60D3E6-A068-4852-8E95-D6A8B9269B0D}"/>
                </a:ext>
              </a:extLst>
            </p:cNvPr>
            <p:cNvSpPr txBox="1"/>
            <p:nvPr/>
          </p:nvSpPr>
          <p:spPr>
            <a:xfrm>
              <a:off x="27136" y="1930188"/>
              <a:ext cx="1660804" cy="805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7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Text</a:t>
              </a:r>
              <a:endParaRPr lang="en-GB" sz="2700" b="1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10" name="Grupo 8">
            <a:extLst>
              <a:ext uri="{FF2B5EF4-FFF2-40B4-BE49-F238E27FC236}">
                <a16:creationId xmlns:a16="http://schemas.microsoft.com/office/drawing/2014/main" xmlns="" id="{52B5AAD8-ACBB-4329-8510-CDA49D95118F}"/>
              </a:ext>
            </a:extLst>
          </p:cNvPr>
          <p:cNvGrpSpPr/>
          <p:nvPr/>
        </p:nvGrpSpPr>
        <p:grpSpPr>
          <a:xfrm>
            <a:off x="2279376" y="2803946"/>
            <a:ext cx="2385389" cy="676014"/>
            <a:chOff x="310204" y="223537"/>
            <a:chExt cx="1881014" cy="372562"/>
          </a:xfrm>
        </p:grpSpPr>
        <p:sp>
          <p:nvSpPr>
            <p:cNvPr id="11" name="Rectángulo: esquinas redondeadas 9">
              <a:extLst>
                <a:ext uri="{FF2B5EF4-FFF2-40B4-BE49-F238E27FC236}">
                  <a16:creationId xmlns:a16="http://schemas.microsoft.com/office/drawing/2014/main" xmlns="" id="{E6201173-0918-409C-B562-00DF62B351D9}"/>
                </a:ext>
              </a:extLst>
            </p:cNvPr>
            <p:cNvSpPr/>
            <p:nvPr/>
          </p:nvSpPr>
          <p:spPr>
            <a:xfrm>
              <a:off x="310204" y="223537"/>
              <a:ext cx="1881014" cy="372562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ángulo: esquinas redondeadas 4">
              <a:extLst>
                <a:ext uri="{FF2B5EF4-FFF2-40B4-BE49-F238E27FC236}">
                  <a16:creationId xmlns:a16="http://schemas.microsoft.com/office/drawing/2014/main" xmlns="" id="{CEBDB7A9-2EAC-4DCD-98F1-1485419E89FF}"/>
                </a:ext>
              </a:extLst>
            </p:cNvPr>
            <p:cNvSpPr txBox="1"/>
            <p:nvPr/>
          </p:nvSpPr>
          <p:spPr>
            <a:xfrm>
              <a:off x="321116" y="234449"/>
              <a:ext cx="1752538" cy="350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000" b="1" dirty="0" err="1" smtClean="0">
                  <a:solidFill>
                    <a:schemeClr val="tx1"/>
                  </a:solidFill>
                  <a:latin typeface="Candara" panose="020E0502030303020204" pitchFamily="34" charset="0"/>
                </a:rPr>
                <a:t>Retweets</a:t>
              </a:r>
              <a:endParaRPr lang="en-GB" sz="2000" b="1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13" name="Flecha: doblada hacia arriba 18">
            <a:extLst>
              <a:ext uri="{FF2B5EF4-FFF2-40B4-BE49-F238E27FC236}">
                <a16:creationId xmlns:a16="http://schemas.microsoft.com/office/drawing/2014/main" xmlns="" id="{D70877CB-6A05-4556-890A-4818810AB680}"/>
              </a:ext>
            </a:extLst>
          </p:cNvPr>
          <p:cNvSpPr/>
          <p:nvPr/>
        </p:nvSpPr>
        <p:spPr>
          <a:xfrm rot="5400000">
            <a:off x="1248039" y="2474369"/>
            <a:ext cx="737451" cy="99000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6" name="Marcador de contenido 3">
            <a:extLst>
              <a:ext uri="{FF2B5EF4-FFF2-40B4-BE49-F238E27FC236}">
                <a16:creationId xmlns:a16="http://schemas.microsoft.com/office/drawing/2014/main" xmlns="" id="{0A79A359-313C-4D56-B712-2F4711C930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846018289"/>
              </p:ext>
            </p:extLst>
          </p:nvPr>
        </p:nvGraphicFramePr>
        <p:xfrm>
          <a:off x="713216" y="4429330"/>
          <a:ext cx="775639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098"/>
                <a:gridCol w="1939098"/>
                <a:gridCol w="1939098">
                  <a:extLst>
                    <a:ext uri="{9D8B030D-6E8A-4147-A177-3AD203B41FA5}">
                      <a16:colId xmlns:a16="http://schemas.microsoft.com/office/drawing/2014/main" xmlns="" val="2335588041"/>
                    </a:ext>
                  </a:extLst>
                </a:gridCol>
                <a:gridCol w="1939098">
                  <a:extLst>
                    <a:ext uri="{9D8B030D-6E8A-4147-A177-3AD203B41FA5}">
                      <a16:colId xmlns:a16="http://schemas.microsoft.com/office/drawing/2014/main" xmlns="" val="1112588493"/>
                    </a:ext>
                  </a:extLst>
                </a:gridCol>
              </a:tblGrid>
              <a:tr h="310237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 smtClean="0"/>
                        <a:t>Class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smtClean="0"/>
                        <a:t>1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 smtClean="0"/>
                        <a:t>Class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smtClean="0"/>
                        <a:t>2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Class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2468993"/>
                  </a:ext>
                </a:extLst>
              </a:tr>
              <a:tr h="561305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Mean of the last 10 tweets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MLP Classifier (Neural</a:t>
                      </a:r>
                      <a:r>
                        <a:rPr lang="en-GB" baseline="0" dirty="0" smtClean="0"/>
                        <a:t> Network)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MLP Classifier (Neural</a:t>
                      </a:r>
                      <a:r>
                        <a:rPr lang="en-GB" baseline="0" dirty="0" smtClean="0"/>
                        <a:t> Network)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4136782"/>
                  </a:ext>
                </a:extLst>
              </a:tr>
            </a:tbl>
          </a:graphicData>
        </a:graphic>
      </p:graphicFrame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58" y="3033804"/>
            <a:ext cx="331302" cy="2301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3438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</TotalTime>
  <Words>307</Words>
  <Application>Microsoft Office PowerPoint</Application>
  <PresentationFormat>Presentación en pantalla (4:3)</PresentationFormat>
  <Paragraphs>105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Diapositiva 1</vt:lpstr>
      <vt:lpstr> Table of contents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 Prat</dc:creator>
  <cp:lastModifiedBy>www.intercambiosvirtuales.org</cp:lastModifiedBy>
  <cp:revision>37</cp:revision>
  <dcterms:created xsi:type="dcterms:W3CDTF">2018-12-18T21:04:34Z</dcterms:created>
  <dcterms:modified xsi:type="dcterms:W3CDTF">2018-12-20T14:20:56Z</dcterms:modified>
</cp:coreProperties>
</file>