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CC"/>
    <a:srgbClr val="F8F8F8"/>
    <a:srgbClr val="C0DE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94" autoAdjust="0"/>
    <p:restoredTop sz="94660"/>
  </p:normalViewPr>
  <p:slideViewPr>
    <p:cSldViewPr snapToGrid="0">
      <p:cViewPr>
        <p:scale>
          <a:sx n="80" d="100"/>
          <a:sy n="80" d="100"/>
        </p:scale>
        <p:origin x="-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#1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  <dgm:t>
        <a:bodyPr/>
        <a:lstStyle/>
        <a:p>
          <a:endParaRPr lang="es-ES_tradnl"/>
        </a:p>
      </dgm:t>
    </dgm:pt>
    <dgm:pt modelId="{26CC9CCF-2B50-496A-8774-54C73B7647D2}" type="pres">
      <dgm:prSet presAssocID="{A96C15C2-BC76-48A7-90B3-6A19DE930206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  <dgm:t>
        <a:bodyPr/>
        <a:lstStyle/>
        <a:p>
          <a:endParaRPr lang="es-ES_tradnl"/>
        </a:p>
      </dgm:t>
    </dgm:pt>
    <dgm:pt modelId="{34A639B1-3936-4ACB-8F99-6D0DE81988C9}" type="pres">
      <dgm:prSet presAssocID="{A4DB9C1F-5FE4-4542-844F-963FE2041AF3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6B39AD57-8876-404D-8365-FAD0B2554265}" type="presOf" srcId="{D4C10C00-80A2-42A5-B3CA-BEFD7A222C7A}" destId="{36F15962-492A-4628-9724-21AAC493A2DE}" srcOrd="0" destOrd="0" presId="urn:microsoft.com/office/officeart/2005/8/layout/hProcess10#1"/>
    <dgm:cxn modelId="{11F0CFD9-9255-4378-87C9-C9728A423270}" type="presOf" srcId="{A96C15C2-BC76-48A7-90B3-6A19DE930206}" destId="{CD18E1C8-6424-42B3-BAB5-5519EDB41FA6}" srcOrd="0" destOrd="0" presId="urn:microsoft.com/office/officeart/2005/8/layout/hProcess10#1"/>
    <dgm:cxn modelId="{7FA36579-B30D-4381-B5E8-F04AB9BE3255}" type="presOf" srcId="{B5B29429-D4BE-4A66-8600-EC3D71B2F1EC}" destId="{7A252ADC-75AD-4A88-A59C-E5C33FC5FA48}" srcOrd="0" destOrd="0" presId="urn:microsoft.com/office/officeart/2005/8/layout/hProcess10#1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2A5573CF-25DA-4AE5-8F7C-C03A0F2B0E07}" type="presOf" srcId="{807C3FDE-B0DD-4107-AC7F-461AAE01D743}" destId="{43A6E665-86B6-4D4E-A413-F43DE372F51D}" srcOrd="0" destOrd="0" presId="urn:microsoft.com/office/officeart/2005/8/layout/hProcess10#1"/>
    <dgm:cxn modelId="{77DDB290-3BE3-4C1C-837B-3E5C36DBF59C}" type="presOf" srcId="{A4DB9C1F-5FE4-4542-844F-963FE2041AF3}" destId="{ACC99F59-DA74-44EF-8F9C-E6B3FC08F54D}" srcOrd="0" destOrd="0" presId="urn:microsoft.com/office/officeart/2005/8/layout/hProcess10#1"/>
    <dgm:cxn modelId="{F471219C-CEFA-4172-B0A1-ECB2072F3D6B}" type="presOf" srcId="{A4DB9C1F-5FE4-4542-844F-963FE2041AF3}" destId="{34A639B1-3936-4ACB-8F99-6D0DE81988C9}" srcOrd="1" destOrd="0" presId="urn:microsoft.com/office/officeart/2005/8/layout/hProcess10#1"/>
    <dgm:cxn modelId="{7488CDC6-9964-461E-BCEF-3619080A6B76}" type="presOf" srcId="{A96C15C2-BC76-48A7-90B3-6A19DE930206}" destId="{26CC9CCF-2B50-496A-8774-54C73B7647D2}" srcOrd="1" destOrd="0" presId="urn:microsoft.com/office/officeart/2005/8/layout/hProcess10#1"/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#1"/>
    <dgm:cxn modelId="{6F0000F1-76E8-40E8-8C7F-103EF7EEF2D3}" type="presParOf" srcId="{36F15962-492A-4628-9724-21AAC493A2DE}" destId="{6971AB1C-FDAD-48D9-98FD-1C7C3022C555}" srcOrd="0" destOrd="0" presId="urn:microsoft.com/office/officeart/2005/8/layout/hProcess10#1"/>
    <dgm:cxn modelId="{0047CA40-14C3-4C3D-AE95-F5D42FF79EEE}" type="presParOf" srcId="{6971AB1C-FDAD-48D9-98FD-1C7C3022C555}" destId="{6E32CC41-1E35-4DED-9D9E-777D910F91D0}" srcOrd="0" destOrd="0" presId="urn:microsoft.com/office/officeart/2005/8/layout/hProcess10#1"/>
    <dgm:cxn modelId="{7D78DAC0-4327-4CA0-B314-C4CA0C4982BA}" type="presParOf" srcId="{6971AB1C-FDAD-48D9-98FD-1C7C3022C555}" destId="{43A6E665-86B6-4D4E-A413-F43DE372F51D}" srcOrd="1" destOrd="0" presId="urn:microsoft.com/office/officeart/2005/8/layout/hProcess10#1"/>
    <dgm:cxn modelId="{5E9F22FF-C642-4BD3-98D4-7F504D48A32A}" type="presParOf" srcId="{36F15962-492A-4628-9724-21AAC493A2DE}" destId="{CD18E1C8-6424-42B3-BAB5-5519EDB41FA6}" srcOrd="1" destOrd="0" presId="urn:microsoft.com/office/officeart/2005/8/layout/hProcess10#1"/>
    <dgm:cxn modelId="{1879AFB1-B837-4489-9B61-2B2739CFEBC0}" type="presParOf" srcId="{CD18E1C8-6424-42B3-BAB5-5519EDB41FA6}" destId="{26CC9CCF-2B50-496A-8774-54C73B7647D2}" srcOrd="0" destOrd="0" presId="urn:microsoft.com/office/officeart/2005/8/layout/hProcess10#1"/>
    <dgm:cxn modelId="{A13E4687-1388-42B2-9309-425BDE8FE7DF}" type="presParOf" srcId="{36F15962-492A-4628-9724-21AAC493A2DE}" destId="{5404D1F7-541D-4D93-8C2A-0661A0491272}" srcOrd="2" destOrd="0" presId="urn:microsoft.com/office/officeart/2005/8/layout/hProcess10#1"/>
    <dgm:cxn modelId="{52CD75D3-87C6-4F8F-95D8-5CB1449753A4}" type="presParOf" srcId="{5404D1F7-541D-4D93-8C2A-0661A0491272}" destId="{0EFF11F4-FC1F-4E38-B0F3-FB1AD7A99B05}" srcOrd="0" destOrd="0" presId="urn:microsoft.com/office/officeart/2005/8/layout/hProcess10#1"/>
    <dgm:cxn modelId="{1CC5347E-E208-4B3D-B550-D6785CD7745F}" type="presParOf" srcId="{5404D1F7-541D-4D93-8C2A-0661A0491272}" destId="{AD71F164-E960-4FDF-B54C-CD3035226506}" srcOrd="1" destOrd="0" presId="urn:microsoft.com/office/officeart/2005/8/layout/hProcess10#1"/>
    <dgm:cxn modelId="{E79207C9-A5CE-45C5-8C25-443D473455F5}" type="presParOf" srcId="{36F15962-492A-4628-9724-21AAC493A2DE}" destId="{ACC99F59-DA74-44EF-8F9C-E6B3FC08F54D}" srcOrd="3" destOrd="0" presId="urn:microsoft.com/office/officeart/2005/8/layout/hProcess10#1"/>
    <dgm:cxn modelId="{6BF02A90-0077-4348-B433-1D7006CE53C6}" type="presParOf" srcId="{ACC99F59-DA74-44EF-8F9C-E6B3FC08F54D}" destId="{34A639B1-3936-4ACB-8F99-6D0DE81988C9}" srcOrd="0" destOrd="0" presId="urn:microsoft.com/office/officeart/2005/8/layout/hProcess10#1"/>
    <dgm:cxn modelId="{97EE1F16-F6EC-463D-A219-84C23104D82E}" type="presParOf" srcId="{36F15962-492A-4628-9724-21AAC493A2DE}" destId="{DDECB4EA-27CE-4B7F-8CA3-16BCA3468F9F}" srcOrd="4" destOrd="0" presId="urn:microsoft.com/office/officeart/2005/8/layout/hProcess10#1"/>
    <dgm:cxn modelId="{E522FE57-1013-4630-B904-D3B38836321E}" type="presParOf" srcId="{DDECB4EA-27CE-4B7F-8CA3-16BCA3468F9F}" destId="{CD4E51E7-3864-46BB-BFBE-69BA2EEC8F55}" srcOrd="0" destOrd="0" presId="urn:microsoft.com/office/officeart/2005/8/layout/hProcess10#1"/>
    <dgm:cxn modelId="{FBC091F5-D448-4A76-B421-C80AC011EFE5}" type="presParOf" srcId="{DDECB4EA-27CE-4B7F-8CA3-16BCA3468F9F}" destId="{7A252ADC-75AD-4A88-A59C-E5C33FC5FA48}" srcOrd="1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 custScaleX="16335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8DC9D9AF-59D4-4520-B92C-A915A60034F2}" type="presOf" srcId="{95FA51A4-834D-4EE1-9134-725C0F5D2958}" destId="{5BF1887B-8A01-47B8-BC51-AD1881EB2750}" srcOrd="0" destOrd="0" presId="urn:microsoft.com/office/officeart/2008/layout/LinedList"/>
    <dgm:cxn modelId="{0479F472-7AA3-4E52-A88E-5CF19A136425}" type="presOf" srcId="{12A1EA06-02B5-4138-86D9-1D9519EA3DB5}" destId="{10DC7316-BEB5-4E34-AB5A-92022B85F9DA}" srcOrd="0" destOrd="0" presId="urn:microsoft.com/office/officeart/2008/layout/LinedList"/>
    <dgm:cxn modelId="{134C0B48-4ED0-4998-A675-F3C41791A6A8}" type="presParOf" srcId="{10DC7316-BEB5-4E34-AB5A-92022B85F9DA}" destId="{470DB5D0-9EF1-49E5-81D2-E149DA81DA04}" srcOrd="0" destOrd="0" presId="urn:microsoft.com/office/officeart/2008/layout/LinedList"/>
    <dgm:cxn modelId="{D9408458-4001-4A4D-B99A-BA4915C2E0BE}" type="presParOf" srcId="{10DC7316-BEB5-4E34-AB5A-92022B85F9DA}" destId="{15C97AF9-B0C7-48FB-AEDF-5F862E90767A}" srcOrd="1" destOrd="0" presId="urn:microsoft.com/office/officeart/2008/layout/LinedList"/>
    <dgm:cxn modelId="{6C1ECD98-A841-4340-A6C3-144C41CDA848}" type="presParOf" srcId="{15C97AF9-B0C7-48FB-AEDF-5F862E90767A}" destId="{5BF1887B-8A01-47B8-BC51-AD1881EB2750}" srcOrd="0" destOrd="0" presId="urn:microsoft.com/office/officeart/2008/layout/LinedList"/>
    <dgm:cxn modelId="{7FA87C9C-1DD5-4D4E-A082-595E3206A2FD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>
        <a:solidFill>
          <a:srgbClr val="F8F8F8"/>
        </a:solidFill>
      </dgm:spPr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  <dgm:t>
        <a:bodyPr/>
        <a:lstStyle/>
        <a:p>
          <a:endParaRPr lang="es-ES_tradnl"/>
        </a:p>
      </dgm:t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  <dgm:t>
        <a:bodyPr/>
        <a:lstStyle/>
        <a:p>
          <a:endParaRPr lang="es-ES_tradnl"/>
        </a:p>
      </dgm:t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  <dgm:t>
        <a:bodyPr/>
        <a:lstStyle/>
        <a:p>
          <a:endParaRPr lang="es-ES_tradnl"/>
        </a:p>
      </dgm:t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  <dgm:t>
        <a:bodyPr/>
        <a:lstStyle/>
        <a:p>
          <a:endParaRPr lang="es-ES_tradnl"/>
        </a:p>
      </dgm:t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B01E5D15-D01B-4F74-B87F-1A7236E0A708}" type="presOf" srcId="{25103830-F553-439A-9127-FE769C4A083B}" destId="{E70CD125-40C2-4308-98DE-F49961EBEDD8}" srcOrd="0" destOrd="0" presId="urn:microsoft.com/office/officeart/2008/layout/LinedList"/>
    <dgm:cxn modelId="{71E57978-B283-488D-87B5-E8E7503E8389}" type="presOf" srcId="{12A1EA06-02B5-4138-86D9-1D9519EA3DB5}" destId="{10DC7316-BEB5-4E34-AB5A-92022B85F9DA}" srcOrd="0" destOrd="0" presId="urn:microsoft.com/office/officeart/2008/layout/LinedList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F64CA7F9-0117-4058-8E37-096041A2E4DB}" type="presOf" srcId="{6F512148-8219-4F81-8E10-C001E68301DE}" destId="{E50588D9-734D-4CF4-9462-86745D1B9141}" srcOrd="0" destOrd="0" presId="urn:microsoft.com/office/officeart/2008/layout/LinedList"/>
    <dgm:cxn modelId="{3260561A-23C5-403C-903C-8908259005C6}" type="presOf" srcId="{95FA51A4-834D-4EE1-9134-725C0F5D2958}" destId="{5BF1887B-8A01-47B8-BC51-AD1881EB2750}" srcOrd="0" destOrd="0" presId="urn:microsoft.com/office/officeart/2008/layout/LinedList"/>
    <dgm:cxn modelId="{5629A09A-3C2E-4C4C-992F-12724E0F1622}" type="presOf" srcId="{5FE1970C-B27A-4406-B70E-345DA49DD767}" destId="{5511D2C0-81E2-437B-ACB6-2D3EFEA183BA}" srcOrd="0" destOrd="0" presId="urn:microsoft.com/office/officeart/2008/layout/LinedList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1D0BE308-943F-4E92-BBCF-EC134A910574}" type="presOf" srcId="{D78D9EE8-8188-46A4-BFE8-A6A288115181}" destId="{E524C1C6-3455-4CFD-8426-791F0041DAA7}" srcOrd="0" destOrd="0" presId="urn:microsoft.com/office/officeart/2008/layout/LinedList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148F1B4B-8BFF-4801-BDE0-E7824F0A481E}" type="presParOf" srcId="{10DC7316-BEB5-4E34-AB5A-92022B85F9DA}" destId="{470DB5D0-9EF1-49E5-81D2-E149DA81DA04}" srcOrd="0" destOrd="0" presId="urn:microsoft.com/office/officeart/2008/layout/LinedList"/>
    <dgm:cxn modelId="{97E87BBE-3E53-4A68-A7CA-1C04A1106159}" type="presParOf" srcId="{10DC7316-BEB5-4E34-AB5A-92022B85F9DA}" destId="{15C97AF9-B0C7-48FB-AEDF-5F862E90767A}" srcOrd="1" destOrd="0" presId="urn:microsoft.com/office/officeart/2008/layout/LinedList"/>
    <dgm:cxn modelId="{B33658B8-B468-4920-9524-AE8D6B25F87D}" type="presParOf" srcId="{15C97AF9-B0C7-48FB-AEDF-5F862E90767A}" destId="{5BF1887B-8A01-47B8-BC51-AD1881EB2750}" srcOrd="0" destOrd="0" presId="urn:microsoft.com/office/officeart/2008/layout/LinedList"/>
    <dgm:cxn modelId="{12146B94-475A-4168-9FA1-8046527FCD03}" type="presParOf" srcId="{15C97AF9-B0C7-48FB-AEDF-5F862E90767A}" destId="{1D1D6272-894F-4571-B532-E37FD94761DD}" srcOrd="1" destOrd="0" presId="urn:microsoft.com/office/officeart/2008/layout/LinedList"/>
    <dgm:cxn modelId="{AD56CB89-E5DA-43EA-BD51-E662042E6848}" type="presParOf" srcId="{10DC7316-BEB5-4E34-AB5A-92022B85F9DA}" destId="{6B6FECF7-7266-48AC-BECB-C72F71FDF787}" srcOrd="2" destOrd="0" presId="urn:microsoft.com/office/officeart/2008/layout/LinedList"/>
    <dgm:cxn modelId="{C18AC734-619C-4065-9597-FBA388A02561}" type="presParOf" srcId="{10DC7316-BEB5-4E34-AB5A-92022B85F9DA}" destId="{831D5B1D-6163-4A7B-A87C-1270B3DEC7CB}" srcOrd="3" destOrd="0" presId="urn:microsoft.com/office/officeart/2008/layout/LinedList"/>
    <dgm:cxn modelId="{8DA08E50-B205-4164-A3E7-3E6717194B93}" type="presParOf" srcId="{831D5B1D-6163-4A7B-A87C-1270B3DEC7CB}" destId="{E70CD125-40C2-4308-98DE-F49961EBEDD8}" srcOrd="0" destOrd="0" presId="urn:microsoft.com/office/officeart/2008/layout/LinedList"/>
    <dgm:cxn modelId="{183BE57B-87F7-4113-9F2D-16AA3497FC36}" type="presParOf" srcId="{831D5B1D-6163-4A7B-A87C-1270B3DEC7CB}" destId="{AB093892-A620-47CB-96F1-0A5F3A711473}" srcOrd="1" destOrd="0" presId="urn:microsoft.com/office/officeart/2008/layout/LinedList"/>
    <dgm:cxn modelId="{02720AED-1979-4389-B770-973DCC7022CA}" type="presParOf" srcId="{10DC7316-BEB5-4E34-AB5A-92022B85F9DA}" destId="{F345CF5F-BF03-4460-9A6F-9ACC89499420}" srcOrd="4" destOrd="0" presId="urn:microsoft.com/office/officeart/2008/layout/LinedList"/>
    <dgm:cxn modelId="{574793F6-A009-4180-B79A-107CE2F9598A}" type="presParOf" srcId="{10DC7316-BEB5-4E34-AB5A-92022B85F9DA}" destId="{5D37E809-45FF-478A-B4C6-44492C7DD6D9}" srcOrd="5" destOrd="0" presId="urn:microsoft.com/office/officeart/2008/layout/LinedList"/>
    <dgm:cxn modelId="{E6E5785A-BB7E-4E70-8F0A-9C3D766E01DD}" type="presParOf" srcId="{5D37E809-45FF-478A-B4C6-44492C7DD6D9}" destId="{5511D2C0-81E2-437B-ACB6-2D3EFEA183BA}" srcOrd="0" destOrd="0" presId="urn:microsoft.com/office/officeart/2008/layout/LinedList"/>
    <dgm:cxn modelId="{B6621472-0B84-49F8-AB62-8D54D368A7AD}" type="presParOf" srcId="{5D37E809-45FF-478A-B4C6-44492C7DD6D9}" destId="{10EB79B5-8105-48D8-9C10-A642F0EC8538}" srcOrd="1" destOrd="0" presId="urn:microsoft.com/office/officeart/2008/layout/LinedList"/>
    <dgm:cxn modelId="{2EFFC616-F89E-4912-A399-A069C0AF556B}" type="presParOf" srcId="{10DC7316-BEB5-4E34-AB5A-92022B85F9DA}" destId="{46D05F7D-9AFB-45D5-9DD9-9E6336A2B90E}" srcOrd="6" destOrd="0" presId="urn:microsoft.com/office/officeart/2008/layout/LinedList"/>
    <dgm:cxn modelId="{5E143E90-CFDD-444F-B816-D7E5116754EC}" type="presParOf" srcId="{10DC7316-BEB5-4E34-AB5A-92022B85F9DA}" destId="{565C30E3-4DFF-4226-B40E-D268C5D2186D}" srcOrd="7" destOrd="0" presId="urn:microsoft.com/office/officeart/2008/layout/LinedList"/>
    <dgm:cxn modelId="{A1EDA35D-CD7B-4BF3-9B7D-2F9924E9F225}" type="presParOf" srcId="{565C30E3-4DFF-4226-B40E-D268C5D2186D}" destId="{E524C1C6-3455-4CFD-8426-791F0041DAA7}" srcOrd="0" destOrd="0" presId="urn:microsoft.com/office/officeart/2008/layout/LinedList"/>
    <dgm:cxn modelId="{3B05D325-F3AB-4763-BAF4-8DE6270BFA9D}" type="presParOf" srcId="{565C30E3-4DFF-4226-B40E-D268C5D2186D}" destId="{C7A72AD2-A1A9-4B1C-B9D0-E04412EDCCD9}" srcOrd="1" destOrd="0" presId="urn:microsoft.com/office/officeart/2008/layout/LinedList"/>
    <dgm:cxn modelId="{174D1B45-46F5-41A6-9D06-8D421A06640F}" type="presParOf" srcId="{10DC7316-BEB5-4E34-AB5A-92022B85F9DA}" destId="{43700C84-20D4-4B09-946C-49F19441932E}" srcOrd="8" destOrd="0" presId="urn:microsoft.com/office/officeart/2008/layout/LinedList"/>
    <dgm:cxn modelId="{F94AFA59-9752-47FE-A787-4308C537FE0D}" type="presParOf" srcId="{10DC7316-BEB5-4E34-AB5A-92022B85F9DA}" destId="{231436DC-C2E7-4899-8FF5-7CACDF199452}" srcOrd="9" destOrd="0" presId="urn:microsoft.com/office/officeart/2008/layout/LinedList"/>
    <dgm:cxn modelId="{748598B5-1FDB-4417-840E-3B8CB3FBD10F}" type="presParOf" srcId="{231436DC-C2E7-4899-8FF5-7CACDF199452}" destId="{E50588D9-734D-4CF4-9462-86745D1B9141}" srcOrd="0" destOrd="0" presId="urn:microsoft.com/office/officeart/2008/layout/LinedList"/>
    <dgm:cxn modelId="{35EAE0B6-5B25-4013-AB85-51152CCDC85D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10204" y="223537"/>
        <a:ext cx="1881014" cy="372562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2344978" y="-39709"/>
        <a:ext cx="362324" cy="451981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26433" y="223537"/>
        <a:ext cx="1881014" cy="372562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5287838" y="-39709"/>
        <a:ext cx="362324" cy="451981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42661" y="223537"/>
        <a:ext cx="1881014" cy="372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080" y="1905132"/>
        <a:ext cx="1710916" cy="855458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7351529"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61845" y="41071"/>
        <a:ext cx="1710916" cy="855458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97363" y="1905132"/>
        <a:ext cx="1710916" cy="855458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4199743"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97363" y="3784976"/>
        <a:ext cx="1710916" cy="8554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3009" y="1667631"/>
          <a:ext cx="4346719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sp:txBody>
      <dsp:txXfrm>
        <a:off x="3009" y="1667631"/>
        <a:ext cx="4346719" cy="1330460"/>
      </dsp:txXfrm>
    </dsp:sp>
    <dsp:sp modelId="{26D72EED-E068-43D9-8934-11630CD0FA6C}">
      <dsp:nvSpPr>
        <dsp:cNvPr id="0" name=""/>
        <dsp:cNvSpPr/>
      </dsp:nvSpPr>
      <dsp:spPr>
        <a:xfrm rot="18070754">
          <a:off x="3879698" y="1473381"/>
          <a:ext cx="1949187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49187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 rot="18070754">
        <a:off x="4805562" y="1450316"/>
        <a:ext cx="97459" cy="97459"/>
      </dsp:txXfrm>
    </dsp:sp>
    <dsp:sp modelId="{1E56210F-6CE6-4DD2-ACB8-CC8B6B2F9515}">
      <dsp:nvSpPr>
        <dsp:cNvPr id="0" name=""/>
        <dsp:cNvSpPr/>
      </dsp:nvSpPr>
      <dsp:spPr>
        <a:xfrm>
          <a:off x="5358856" y="0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sp:txBody>
      <dsp:txXfrm>
        <a:off x="5358856" y="0"/>
        <a:ext cx="2660920" cy="1330460"/>
      </dsp:txXfrm>
    </dsp:sp>
    <dsp:sp modelId="{136F9DBB-E600-48D5-BDAB-5077D57D50AA}">
      <dsp:nvSpPr>
        <dsp:cNvPr id="0" name=""/>
        <dsp:cNvSpPr/>
      </dsp:nvSpPr>
      <dsp:spPr>
        <a:xfrm>
          <a:off x="4349728" y="2307197"/>
          <a:ext cx="106436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6436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55303" y="2306252"/>
        <a:ext cx="53218" cy="53218"/>
      </dsp:txXfrm>
    </dsp:sp>
    <dsp:sp modelId="{806EF166-724E-4559-AC86-DD6E259A7871}">
      <dsp:nvSpPr>
        <dsp:cNvPr id="0" name=""/>
        <dsp:cNvSpPr/>
      </dsp:nvSpPr>
      <dsp:spPr>
        <a:xfrm>
          <a:off x="5414096" y="1667631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sp:txBody>
      <dsp:txXfrm>
        <a:off x="5414096" y="1667631"/>
        <a:ext cx="2660920" cy="1330460"/>
      </dsp:txXfrm>
    </dsp:sp>
    <dsp:sp modelId="{3A533134-6777-4855-BE27-367216C161A0}">
      <dsp:nvSpPr>
        <dsp:cNvPr id="0" name=""/>
        <dsp:cNvSpPr/>
      </dsp:nvSpPr>
      <dsp:spPr>
        <a:xfrm rot="3447113">
          <a:off x="3892737" y="3141013"/>
          <a:ext cx="197835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7835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3447113">
        <a:off x="4832453" y="3117218"/>
        <a:ext cx="98917" cy="98917"/>
      </dsp:txXfrm>
    </dsp:sp>
    <dsp:sp modelId="{A344F690-7383-498D-B42C-7E12860C3B17}">
      <dsp:nvSpPr>
        <dsp:cNvPr id="0" name=""/>
        <dsp:cNvSpPr/>
      </dsp:nvSpPr>
      <dsp:spPr>
        <a:xfrm>
          <a:off x="5414096" y="3335262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sp:txBody>
      <dsp:txXfrm>
        <a:off x="5414096" y="3335262"/>
        <a:ext cx="2660920" cy="13304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solidFill>
          <a:srgbClr val="F8F8F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8389-8C21-D848-9A17-5B133ED78DC4}" type="datetimeFigureOut">
              <a:rPr lang="es-ES_tradnl" smtClean="0"/>
              <a:pPr/>
              <a:t>20/12/2018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4A7A-2E79-D349-AF8C-F6A50FA47582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510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pPr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592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="" xmlns:a16="http://schemas.microsoft.com/office/drawing/2014/main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="" xmlns:a16="http://schemas.microsoft.com/office/drawing/2014/main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="" xmlns:a16="http://schemas.microsoft.com/office/drawing/2014/main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>
                    <a:solidFill>
                      <a:srgbClr val="388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>
                    <a:solidFill>
                      <a:srgbClr val="3886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="" xmlns:a16="http://schemas.microsoft.com/office/drawing/2014/main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solidFill>
            <a:srgbClr val="3886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processed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cleaned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files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sent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model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Data Sources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upo 12">
            <a:extLst>
              <a:ext uri="{FF2B5EF4-FFF2-40B4-BE49-F238E27FC236}">
                <a16:creationId xmlns="" xmlns:a16="http://schemas.microsoft.com/office/drawing/2014/main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="" xmlns:a16="http://schemas.microsoft.com/office/drawing/2014/main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="" xmlns:a16="http://schemas.microsoft.com/office/drawing/2014/main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" name="Grupo 19">
            <a:extLst>
              <a:ext uri="{FF2B5EF4-FFF2-40B4-BE49-F238E27FC236}">
                <a16:creationId xmlns="" xmlns:a16="http://schemas.microsoft.com/office/drawing/2014/main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="" xmlns:a16="http://schemas.microsoft.com/office/drawing/2014/main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="" xmlns:a16="http://schemas.microsoft.com/office/drawing/2014/main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38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Demo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1786D3C0-39CB-4172-9853-40F6BEDBDDAB}"/>
              </a:ext>
            </a:extLst>
          </p:cNvPr>
          <p:cNvSpPr/>
          <p:nvPr/>
        </p:nvSpPr>
        <p:spPr>
          <a:xfrm>
            <a:off x="2047051" y="3104300"/>
            <a:ext cx="4733759" cy="1360822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 err="1" smtClean="0">
                <a:latin typeface="Candara" panose="020E0502030303020204" pitchFamily="34" charset="0"/>
              </a:rPr>
              <a:t>Thank</a:t>
            </a:r>
            <a:r>
              <a:rPr lang="es-ES" sz="5000" b="1" dirty="0" smtClean="0">
                <a:latin typeface="Candara" panose="020E0502030303020204" pitchFamily="34" charset="0"/>
              </a:rPr>
              <a:t> </a:t>
            </a:r>
            <a:r>
              <a:rPr lang="es-ES" sz="5000" b="1" dirty="0" err="1" smtClean="0">
                <a:latin typeface="Candara" panose="020E0502030303020204" pitchFamily="34" charset="0"/>
              </a:rPr>
              <a:t>you</a:t>
            </a:r>
            <a:r>
              <a:rPr lang="es-ES" sz="5000" b="1" dirty="0" smtClean="0">
                <a:latin typeface="Candara" panose="020E0502030303020204" pitchFamily="34" charset="0"/>
              </a:rPr>
              <a:t>!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7898A89F-12B7-43F8-981E-81E94A2635E7}"/>
              </a:ext>
            </a:extLst>
          </p:cNvPr>
          <p:cNvSpPr txBox="1">
            <a:spLocks/>
          </p:cNvSpPr>
          <p:nvPr/>
        </p:nvSpPr>
        <p:spPr>
          <a:xfrm>
            <a:off x="2005632" y="2000734"/>
            <a:ext cx="4858305" cy="5304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https://tweempact.herokuapp.com/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68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="" xmlns:a16="http://schemas.microsoft.com/office/drawing/2014/main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="" xmlns:a16="http://schemas.microsoft.com/office/drawing/2014/main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="" xmlns:a16="http://schemas.microsoft.com/office/drawing/2014/main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="" xmlns:a16="http://schemas.microsoft.com/office/drawing/2014/main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="" xmlns:a16="http://schemas.microsoft.com/office/drawing/2014/main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="" xmlns:a16="http://schemas.microsoft.com/office/drawing/2014/main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="" xmlns:a16="http://schemas.microsoft.com/office/drawing/2014/main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="" xmlns:a16="http://schemas.microsoft.com/office/drawing/2014/main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="" xmlns:a16="http://schemas.microsoft.com/office/drawing/2014/main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="" xmlns:a16="http://schemas.microsoft.com/office/drawing/2014/main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="" xmlns:a16="http://schemas.microsoft.com/office/drawing/2014/main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="" xmlns:a16="http://schemas.microsoft.com/office/drawing/2014/main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="" xmlns:a16="http://schemas.microsoft.com/office/drawing/2014/main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="" xmlns:a16="http://schemas.microsoft.com/office/drawing/2014/main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="" xmlns:a16="http://schemas.microsoft.com/office/drawing/2014/main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8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="" xmlns:a16="http://schemas.microsoft.com/office/drawing/2014/main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9249C319-7D5A-4C4C-AC1D-81A3F5517B0A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="" xmlns:a16="http://schemas.microsoft.com/office/drawing/2014/main" id="{C6E808E7-6BED-4E76-A9B2-D9A847A2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13313934"/>
              </p:ext>
            </p:extLst>
          </p:nvPr>
        </p:nvGraphicFramePr>
        <p:xfrm>
          <a:off x="628652" y="1610789"/>
          <a:ext cx="8078026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831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2D41E8DA-C00D-4652-A6F2-9381D3655687}"/>
              </a:ext>
            </a:extLst>
          </p:cNvPr>
          <p:cNvGrpSpPr/>
          <p:nvPr/>
        </p:nvGrpSpPr>
        <p:grpSpPr>
          <a:xfrm>
            <a:off x="713217" y="1647362"/>
            <a:ext cx="5396036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="" xmlns:a16="http://schemas.microsoft.com/office/drawing/2014/main" id="{355DC236-28A5-4831-ACFF-FDD0AFEC1EFB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="" xmlns:a16="http://schemas.microsoft.com/office/drawing/2014/main" id="{BE2DEC7B-8981-4018-BEC2-9D4B279EAA2E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Machine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Learning</a:t>
              </a: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2093845" y="3149955"/>
            <a:ext cx="2120347" cy="676014"/>
            <a:chOff x="310204" y="223537"/>
            <a:chExt cx="1881014" cy="37256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=""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=""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="" xmlns:a16="http://schemas.microsoft.com/office/drawing/2014/main" id="{9E62A5C7-2630-4E8C-97D2-73FAB46883F0}"/>
              </a:ext>
            </a:extLst>
          </p:cNvPr>
          <p:cNvGrpSpPr/>
          <p:nvPr/>
        </p:nvGrpSpPr>
        <p:grpSpPr>
          <a:xfrm>
            <a:off x="2106145" y="5586394"/>
            <a:ext cx="2108047" cy="676014"/>
            <a:chOff x="310204" y="223537"/>
            <a:chExt cx="1881014" cy="372562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="" xmlns:a16="http://schemas.microsoft.com/office/drawing/2014/main" id="{0AC60D5B-494A-4B05-A89A-657B46B36A5C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="" xmlns:a16="http://schemas.microsoft.com/office/drawing/2014/main" id="{D58241AD-F6C5-42EB-AA3C-11DF68DD4BBE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9" name="Flecha: doblada hacia arriba 18">
            <a:extLst>
              <a:ext uri="{FF2B5EF4-FFF2-40B4-BE49-F238E27FC236}">
                <a16:creationId xmlns="" xmlns:a16="http://schemas.microsoft.com/office/drawing/2014/main" id="{D70877CB-6A05-4556-890A-4818810AB680}"/>
              </a:ext>
            </a:extLst>
          </p:cNvPr>
          <p:cNvSpPr/>
          <p:nvPr/>
        </p:nvSpPr>
        <p:spPr>
          <a:xfrm rot="5400000">
            <a:off x="1062508" y="2820378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="" xmlns:a16="http://schemas.microsoft.com/office/drawing/2014/main" id="{AB5CB3A8-CFF7-48C4-BFFB-992F8AFAF69A}"/>
              </a:ext>
            </a:extLst>
          </p:cNvPr>
          <p:cNvSpPr/>
          <p:nvPr/>
        </p:nvSpPr>
        <p:spPr>
          <a:xfrm rot="5400000">
            <a:off x="1007164" y="5196877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="" xmlns:a16="http://schemas.microsoft.com/office/drawing/2014/main" id="{E290D59A-085A-4768-A84E-AE5246A4182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6" name="Grupo 8">
            <a:extLst>
              <a:ext uri="{FF2B5EF4-FFF2-40B4-BE49-F238E27FC236}">
                <a16:creationId xmlns=""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4961339" y="2716696"/>
            <a:ext cx="3201999" cy="2105131"/>
            <a:chOff x="310204" y="223537"/>
            <a:chExt cx="1881014" cy="372562"/>
          </a:xfrm>
        </p:grpSpPr>
        <p:sp>
          <p:nvSpPr>
            <p:cNvPr id="27" name="Rectángulo: esquinas redondeadas 9">
              <a:extLst>
                <a:ext uri="{FF2B5EF4-FFF2-40B4-BE49-F238E27FC236}">
                  <a16:creationId xmlns=""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ángulo: esquinas redondeadas 4">
              <a:extLst>
                <a:ext uri="{FF2B5EF4-FFF2-40B4-BE49-F238E27FC236}">
                  <a16:creationId xmlns=""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(6)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Mean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standard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deviation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of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last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10 tweets (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friends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followers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1" name="Conector recto 4"/>
          <p:cNvSpPr/>
          <p:nvPr/>
        </p:nvSpPr>
        <p:spPr>
          <a:xfrm rot="21090" flipH="1" flipV="1">
            <a:off x="5066029" y="3722167"/>
            <a:ext cx="2286" cy="457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600" kern="1200"/>
          </a:p>
        </p:txBody>
      </p:sp>
      <p:cxnSp>
        <p:nvCxnSpPr>
          <p:cNvPr id="32" name="Conector recto 31"/>
          <p:cNvCxnSpPr>
            <a:stCxn id="10" idx="3"/>
          </p:cNvCxnSpPr>
          <p:nvPr/>
        </p:nvCxnSpPr>
        <p:spPr>
          <a:xfrm flipV="1">
            <a:off x="4214192" y="3485981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8">
            <a:extLst>
              <a:ext uri="{FF2B5EF4-FFF2-40B4-BE49-F238E27FC236}">
                <a16:creationId xmlns=""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4961338" y="5249255"/>
            <a:ext cx="3201999" cy="1088600"/>
            <a:chOff x="310204" y="223537"/>
            <a:chExt cx="1881014" cy="372562"/>
          </a:xfrm>
        </p:grpSpPr>
        <p:sp>
          <p:nvSpPr>
            <p:cNvPr id="35" name="Rectángulo: esquinas redondeadas 9">
              <a:extLst>
                <a:ext uri="{FF2B5EF4-FFF2-40B4-BE49-F238E27FC236}">
                  <a16:creationId xmlns=""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: esquinas redondeadas 4">
              <a:extLst>
                <a:ext uri="{FF2B5EF4-FFF2-40B4-BE49-F238E27FC236}">
                  <a16:creationId xmlns=""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(1)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37" name="Conector recto 36"/>
          <p:cNvCxnSpPr/>
          <p:nvPr/>
        </p:nvCxnSpPr>
        <p:spPr>
          <a:xfrm flipV="1">
            <a:off x="4231230" y="5921710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74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916AAFAB-76A2-477A-B044-DC2FFD00340C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5C4CB89-681E-42B4-AF1D-DE1B4385F53F}"/>
              </a:ext>
            </a:extLst>
          </p:cNvPr>
          <p:cNvSpPr txBox="1"/>
          <p:nvPr/>
        </p:nvSpPr>
        <p:spPr>
          <a:xfrm>
            <a:off x="1152029" y="2931207"/>
            <a:ext cx="6136668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in which kind of person you are using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97817A8C-D431-4B61-8B4E-5E40472BDA69}"/>
              </a:ext>
            </a:extLst>
          </p:cNvPr>
          <p:cNvSpPr txBox="1"/>
          <p:nvPr/>
        </p:nvSpPr>
        <p:spPr>
          <a:xfrm>
            <a:off x="1152029" y="3706461"/>
            <a:ext cx="6136668" cy="1308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intervals in which we </a:t>
            </a:r>
            <a:r>
              <a:rPr lang="en-US" sz="2000" dirty="0" smtClean="0"/>
              <a:t>separate </a:t>
            </a:r>
            <a:r>
              <a:rPr lang="en-US" sz="2000" dirty="0"/>
              <a:t>the population </a:t>
            </a:r>
            <a:r>
              <a:rPr lang="en-US" sz="2000" dirty="0" smtClean="0"/>
              <a:t>are: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 : [0,15), [15,50] and (50,∞)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: </a:t>
            </a:r>
            <a:r>
              <a:rPr lang="en-US" sz="2000" dirty="0"/>
              <a:t>[</a:t>
            </a:r>
            <a:r>
              <a:rPr lang="en-US" sz="2000" dirty="0" smtClean="0"/>
              <a:t>0,5</a:t>
            </a:r>
            <a:r>
              <a:rPr lang="en-US" sz="2000" dirty="0"/>
              <a:t>), </a:t>
            </a:r>
            <a:r>
              <a:rPr lang="en-US" sz="2000" dirty="0" smtClean="0"/>
              <a:t>[5,25] </a:t>
            </a:r>
            <a:r>
              <a:rPr lang="en-US" sz="2000" dirty="0"/>
              <a:t>and </a:t>
            </a:r>
            <a:r>
              <a:rPr lang="en-US" sz="2000" dirty="0" smtClean="0"/>
              <a:t>(25,</a:t>
            </a:r>
            <a:r>
              <a:rPr lang="en-US" sz="2000" dirty="0"/>
              <a:t>∞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4635A10-BFA4-4C1A-B826-853BD4EB8CC8}"/>
              </a:ext>
            </a:extLst>
          </p:cNvPr>
          <p:cNvSpPr txBox="1"/>
          <p:nvPr/>
        </p:nvSpPr>
        <p:spPr>
          <a:xfrm>
            <a:off x="1152028" y="4799763"/>
            <a:ext cx="738237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that we use to predict are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: Logistic Regression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: Logistic Regression</a:t>
            </a:r>
            <a:endParaRPr lang="en-US" sz="2000" dirty="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46C0D869-0351-410D-9CFA-98FDC78451C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="" xmlns:a16="http://schemas.microsoft.com/office/drawing/2014/main" id="{68F801A9-2473-4773-AE2C-337B6C165E9C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="" xmlns:a16="http://schemas.microsoft.com/office/drawing/2014/main" id="{A13F1B03-1100-422F-BA10-E0CAB4D83330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87093" y="4134920"/>
            <a:ext cx="197486" cy="18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7145" y="4438862"/>
            <a:ext cx="259149" cy="18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53965" y="5228225"/>
            <a:ext cx="197486" cy="183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0521" y="5532167"/>
            <a:ext cx="25914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="" xmlns:a16="http://schemas.microsoft.com/office/drawing/2014/main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="" xmlns:a16="http://schemas.microsoft.com/office/drawing/2014/main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=""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120347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=""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=""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="" xmlns:a16="http://schemas.microsoft.com/office/drawing/2014/main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60520" y="3050153"/>
            <a:ext cx="197486" cy="183600"/>
          </a:xfrm>
          <a:prstGeom prst="rect">
            <a:avLst/>
          </a:prstGeom>
        </p:spPr>
      </p:pic>
      <p:graphicFrame>
        <p:nvGraphicFramePr>
          <p:cNvPr id="16" name="Marcador de contenido 3">
            <a:extLst>
              <a:ext uri="{FF2B5EF4-FFF2-40B4-BE49-F238E27FC236}">
                <a16:creationId xmlns="" xmlns:a16="http://schemas.microsoft.com/office/drawing/2014/main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46379173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="" xmlns:a16="http://schemas.microsoft.com/office/drawing/2014/main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="" xmlns:a16="http://schemas.microsoft.com/office/drawing/2014/main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1 </a:t>
                      </a:r>
                      <a:r>
                        <a:rPr lang="en-US" sz="1800" dirty="0" smtClean="0"/>
                        <a:t>[0,15)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2 </a:t>
                      </a:r>
                      <a:r>
                        <a:rPr lang="en-US" sz="1800" dirty="0" smtClean="0"/>
                        <a:t>[15,50]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3 </a:t>
                      </a:r>
                      <a:r>
                        <a:rPr lang="en-US" sz="1800" dirty="0" smtClean="0"/>
                        <a:t>(50,∞)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Logistic Regression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Random Forest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1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="" xmlns:a16="http://schemas.microsoft.com/office/drawing/2014/main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="" xmlns:a16="http://schemas.microsoft.com/office/drawing/2014/main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=""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385389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=""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=""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="" xmlns:a16="http://schemas.microsoft.com/office/drawing/2014/main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" name="Marcador de contenido 3">
            <a:extLst>
              <a:ext uri="{FF2B5EF4-FFF2-40B4-BE49-F238E27FC236}">
                <a16:creationId xmlns="" xmlns:a16="http://schemas.microsoft.com/office/drawing/2014/main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46018289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="" xmlns:a16="http://schemas.microsoft.com/office/drawing/2014/main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="" xmlns:a16="http://schemas.microsoft.com/office/drawing/2014/main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1 </a:t>
                      </a:r>
                      <a:r>
                        <a:rPr lang="en-US" sz="1800" dirty="0" smtClean="0"/>
                        <a:t>[0,5)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2 </a:t>
                      </a:r>
                      <a:r>
                        <a:rPr lang="en-US" sz="1800" dirty="0" smtClean="0"/>
                        <a:t>[5,25]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3 </a:t>
                      </a:r>
                      <a:r>
                        <a:rPr lang="en-US" sz="1800" dirty="0" smtClean="0"/>
                        <a:t>(25,∞)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136782"/>
                  </a:ext>
                </a:extLst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2158" y="3033804"/>
            <a:ext cx="331302" cy="2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43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349</Words>
  <Application>Microsoft Office PowerPoint</Application>
  <PresentationFormat>Presentación en pantalla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 Table of contents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www.intercambiosvirtuales.org</cp:lastModifiedBy>
  <cp:revision>36</cp:revision>
  <dcterms:created xsi:type="dcterms:W3CDTF">2018-12-18T21:04:34Z</dcterms:created>
  <dcterms:modified xsi:type="dcterms:W3CDTF">2018-12-20T13:53:09Z</dcterms:modified>
</cp:coreProperties>
</file>