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10C00-80A2-42A5-B3CA-BEFD7A222C7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</dgm:pt>
    <dgm:pt modelId="{807C3FDE-B0DD-4107-AC7F-461AAE01D743}">
      <dgm:prSet phldrT="[Texto]"/>
      <dgm:spPr/>
      <dgm:t>
        <a:bodyPr/>
        <a:lstStyle/>
        <a:p>
          <a:r>
            <a:rPr lang="es-ES" dirty="0" err="1"/>
            <a:t>Login</a:t>
          </a:r>
          <a:endParaRPr lang="en-GB" dirty="0"/>
        </a:p>
      </dgm:t>
    </dgm:pt>
    <dgm:pt modelId="{953EB8F1-3A8F-4606-A35B-9FCACF28119C}" type="parTrans" cxnId="{1F475901-8770-400C-A050-885CBE63AD4C}">
      <dgm:prSet/>
      <dgm:spPr/>
      <dgm:t>
        <a:bodyPr/>
        <a:lstStyle/>
        <a:p>
          <a:endParaRPr lang="en-GB"/>
        </a:p>
      </dgm:t>
    </dgm:pt>
    <dgm:pt modelId="{A96C15C2-BC76-48A7-90B3-6A19DE930206}" type="sibTrans" cxnId="{1F475901-8770-400C-A050-885CBE63AD4C}">
      <dgm:prSet/>
      <dgm:spPr/>
      <dgm:t>
        <a:bodyPr/>
        <a:lstStyle/>
        <a:p>
          <a:endParaRPr lang="en-GB"/>
        </a:p>
      </dgm:t>
    </dgm:pt>
    <dgm:pt modelId="{9CB328A8-74E0-4055-9081-12CA8C2ACB80}">
      <dgm:prSet phldrT="[Texto]"/>
      <dgm:spPr/>
      <dgm:t>
        <a:bodyPr/>
        <a:lstStyle/>
        <a:p>
          <a:r>
            <a:rPr lang="es-ES" dirty="0" err="1"/>
            <a:t>Prediction</a:t>
          </a:r>
          <a:r>
            <a:rPr lang="es-ES" dirty="0"/>
            <a:t> box</a:t>
          </a:r>
          <a:endParaRPr lang="en-GB" dirty="0"/>
        </a:p>
      </dgm:t>
    </dgm:pt>
    <dgm:pt modelId="{F7709A87-569E-421F-AC9C-29743C2B4E37}" type="parTrans" cxnId="{575049A4-283C-4AA1-A923-21A5459FBCE5}">
      <dgm:prSet/>
      <dgm:spPr/>
      <dgm:t>
        <a:bodyPr/>
        <a:lstStyle/>
        <a:p>
          <a:endParaRPr lang="en-GB"/>
        </a:p>
      </dgm:t>
    </dgm:pt>
    <dgm:pt modelId="{A4DB9C1F-5FE4-4542-844F-963FE2041AF3}" type="sibTrans" cxnId="{575049A4-283C-4AA1-A923-21A5459FBCE5}">
      <dgm:prSet/>
      <dgm:spPr/>
      <dgm:t>
        <a:bodyPr/>
        <a:lstStyle/>
        <a:p>
          <a:endParaRPr lang="en-GB"/>
        </a:p>
      </dgm:t>
    </dgm:pt>
    <dgm:pt modelId="{C569F13F-B9BA-424D-BB6E-9A67529D6323}">
      <dgm:prSet phldrT="[Texto]"/>
      <dgm:spPr/>
      <dgm:t>
        <a:bodyPr/>
        <a:lstStyle/>
        <a:p>
          <a:r>
            <a:rPr lang="es-ES" dirty="0" err="1"/>
            <a:t>Impact</a:t>
          </a:r>
          <a:endParaRPr lang="en-GB" dirty="0"/>
        </a:p>
      </dgm:t>
    </dgm:pt>
    <dgm:pt modelId="{9297A4FF-E1DC-4F9C-90C3-55B9275EBDCC}" type="parTrans" cxnId="{637FC7E2-565E-4135-BCAB-9F051DCE7668}">
      <dgm:prSet/>
      <dgm:spPr/>
      <dgm:t>
        <a:bodyPr/>
        <a:lstStyle/>
        <a:p>
          <a:endParaRPr lang="en-GB"/>
        </a:p>
      </dgm:t>
    </dgm:pt>
    <dgm:pt modelId="{50F1086C-D843-4EF9-8FD6-47C1FC861C31}" type="sibTrans" cxnId="{637FC7E2-565E-4135-BCAB-9F051DCE7668}">
      <dgm:prSet/>
      <dgm:spPr/>
      <dgm:t>
        <a:bodyPr/>
        <a:lstStyle/>
        <a:p>
          <a:endParaRPr lang="en-GB"/>
        </a:p>
      </dgm:t>
    </dgm:pt>
    <dgm:pt modelId="{36F15962-492A-4628-9724-21AAC493A2DE}" type="pres">
      <dgm:prSet presAssocID="{D4C10C00-80A2-42A5-B3CA-BEFD7A222C7A}" presName="Name0" presStyleCnt="0">
        <dgm:presLayoutVars>
          <dgm:dir/>
          <dgm:resizeHandles val="exact"/>
        </dgm:presLayoutVars>
      </dgm:prSet>
      <dgm:spPr/>
    </dgm:pt>
    <dgm:pt modelId="{6971AB1C-FDAD-48D9-98FD-1C7C3022C555}" type="pres">
      <dgm:prSet presAssocID="{807C3FDE-B0DD-4107-AC7F-461AAE01D743}" presName="composite" presStyleCnt="0"/>
      <dgm:spPr/>
    </dgm:pt>
    <dgm:pt modelId="{6E32CC41-1E35-4DED-9D9E-777D910F91D0}" type="pres">
      <dgm:prSet presAssocID="{807C3FDE-B0DD-4107-AC7F-461AAE01D743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</dgm:spPr>
    </dgm:pt>
    <dgm:pt modelId="{43A6E665-86B6-4D4E-A413-F43DE372F51D}" type="pres">
      <dgm:prSet presAssocID="{807C3FDE-B0DD-4107-AC7F-461AAE01D743}" presName="txNode" presStyleLbl="node1" presStyleIdx="0" presStyleCnt="3">
        <dgm:presLayoutVars>
          <dgm:bulletEnabled val="1"/>
        </dgm:presLayoutVars>
      </dgm:prSet>
      <dgm:spPr/>
    </dgm:pt>
    <dgm:pt modelId="{CD18E1C8-6424-42B3-BAB5-5519EDB41FA6}" type="pres">
      <dgm:prSet presAssocID="{A96C15C2-BC76-48A7-90B3-6A19DE930206}" presName="sibTrans" presStyleLbl="sibTrans2D1" presStyleIdx="0" presStyleCnt="2"/>
      <dgm:spPr/>
    </dgm:pt>
    <dgm:pt modelId="{26CC9CCF-2B50-496A-8774-54C73B7647D2}" type="pres">
      <dgm:prSet presAssocID="{A96C15C2-BC76-48A7-90B3-6A19DE930206}" presName="connTx" presStyleLbl="sibTrans2D1" presStyleIdx="0" presStyleCnt="2"/>
      <dgm:spPr/>
    </dgm:pt>
    <dgm:pt modelId="{5404D1F7-541D-4D93-8C2A-0661A0491272}" type="pres">
      <dgm:prSet presAssocID="{9CB328A8-74E0-4055-9081-12CA8C2ACB80}" presName="composite" presStyleCnt="0"/>
      <dgm:spPr/>
    </dgm:pt>
    <dgm:pt modelId="{0EFF11F4-FC1F-4E38-B0F3-FB1AD7A99B05}" type="pres">
      <dgm:prSet presAssocID="{9CB328A8-74E0-4055-9081-12CA8C2ACB80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AD71F164-E960-4FDF-B54C-CD3035226506}" type="pres">
      <dgm:prSet presAssocID="{9CB328A8-74E0-4055-9081-12CA8C2ACB80}" presName="txNode" presStyleLbl="node1" presStyleIdx="1" presStyleCnt="3">
        <dgm:presLayoutVars>
          <dgm:bulletEnabled val="1"/>
        </dgm:presLayoutVars>
      </dgm:prSet>
      <dgm:spPr/>
    </dgm:pt>
    <dgm:pt modelId="{A327CEED-1C60-4FF4-A5A9-38FC2503D30B}" type="pres">
      <dgm:prSet presAssocID="{A4DB9C1F-5FE4-4542-844F-963FE2041AF3}" presName="sibTrans" presStyleLbl="sibTrans2D1" presStyleIdx="1" presStyleCnt="2"/>
      <dgm:spPr/>
    </dgm:pt>
    <dgm:pt modelId="{7A59CD0A-2935-4721-B373-B4E1811C6020}" type="pres">
      <dgm:prSet presAssocID="{A4DB9C1F-5FE4-4542-844F-963FE2041AF3}" presName="connTx" presStyleLbl="sibTrans2D1" presStyleIdx="1" presStyleCnt="2"/>
      <dgm:spPr/>
    </dgm:pt>
    <dgm:pt modelId="{80DFD13F-D2B7-4237-B49B-D92DA328AE03}" type="pres">
      <dgm:prSet presAssocID="{C569F13F-B9BA-424D-BB6E-9A67529D6323}" presName="composite" presStyleCnt="0"/>
      <dgm:spPr/>
    </dgm:pt>
    <dgm:pt modelId="{15839A40-9296-44E5-9A80-85E5E62E3D37}" type="pres">
      <dgm:prSet presAssocID="{C569F13F-B9BA-424D-BB6E-9A67529D6323}" presName="imagSh" presStyleLbl="b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10000" b="-10000"/>
          </a:stretch>
        </a:blipFill>
      </dgm:spPr>
    </dgm:pt>
    <dgm:pt modelId="{B7B10AD6-2026-4376-B0BA-D60067A7514A}" type="pres">
      <dgm:prSet presAssocID="{C569F13F-B9BA-424D-BB6E-9A67529D6323}" presName="txNode" presStyleLbl="node1" presStyleIdx="2" presStyleCnt="3">
        <dgm:presLayoutVars>
          <dgm:bulletEnabled val="1"/>
        </dgm:presLayoutVars>
      </dgm:prSet>
      <dgm:spPr/>
    </dgm:pt>
  </dgm:ptLst>
  <dgm:cxnLst>
    <dgm:cxn modelId="{1F475901-8770-400C-A050-885CBE63AD4C}" srcId="{D4C10C00-80A2-42A5-B3CA-BEFD7A222C7A}" destId="{807C3FDE-B0DD-4107-AC7F-461AAE01D743}" srcOrd="0" destOrd="0" parTransId="{953EB8F1-3A8F-4606-A35B-9FCACF28119C}" sibTransId="{A96C15C2-BC76-48A7-90B3-6A19DE930206}"/>
    <dgm:cxn modelId="{50D82C12-E167-4C50-88EE-17B162BED5CC}" type="presOf" srcId="{9CB328A8-74E0-4055-9081-12CA8C2ACB80}" destId="{AD71F164-E960-4FDF-B54C-CD3035226506}" srcOrd="0" destOrd="0" presId="urn:microsoft.com/office/officeart/2005/8/layout/hProcess10"/>
    <dgm:cxn modelId="{1F2B616F-ABD6-42DA-A7BC-9161FD1F2BED}" type="presOf" srcId="{C569F13F-B9BA-424D-BB6E-9A67529D6323}" destId="{B7B10AD6-2026-4376-B0BA-D60067A7514A}" srcOrd="0" destOrd="0" presId="urn:microsoft.com/office/officeart/2005/8/layout/hProcess10"/>
    <dgm:cxn modelId="{9610B756-BB73-42EC-A8A4-8B05D9F4D051}" type="presOf" srcId="{A4DB9C1F-5FE4-4542-844F-963FE2041AF3}" destId="{A327CEED-1C60-4FF4-A5A9-38FC2503D30B}" srcOrd="0" destOrd="0" presId="urn:microsoft.com/office/officeart/2005/8/layout/hProcess10"/>
    <dgm:cxn modelId="{6B39AD57-8876-404D-8365-FAD0B2554265}" type="presOf" srcId="{D4C10C00-80A2-42A5-B3CA-BEFD7A222C7A}" destId="{36F15962-492A-4628-9724-21AAC493A2DE}" srcOrd="0" destOrd="0" presId="urn:microsoft.com/office/officeart/2005/8/layout/hProcess10"/>
    <dgm:cxn modelId="{56103DA3-7B82-4A3F-9B8E-A37C89B6B355}" type="presOf" srcId="{A4DB9C1F-5FE4-4542-844F-963FE2041AF3}" destId="{7A59CD0A-2935-4721-B373-B4E1811C6020}" srcOrd="1" destOrd="0" presId="urn:microsoft.com/office/officeart/2005/8/layout/hProcess10"/>
    <dgm:cxn modelId="{575049A4-283C-4AA1-A923-21A5459FBCE5}" srcId="{D4C10C00-80A2-42A5-B3CA-BEFD7A222C7A}" destId="{9CB328A8-74E0-4055-9081-12CA8C2ACB80}" srcOrd="1" destOrd="0" parTransId="{F7709A87-569E-421F-AC9C-29743C2B4E37}" sibTransId="{A4DB9C1F-5FE4-4542-844F-963FE2041AF3}"/>
    <dgm:cxn modelId="{7488CDC6-9964-461E-BCEF-3619080A6B76}" type="presOf" srcId="{A96C15C2-BC76-48A7-90B3-6A19DE930206}" destId="{26CC9CCF-2B50-496A-8774-54C73B7647D2}" srcOrd="1" destOrd="0" presId="urn:microsoft.com/office/officeart/2005/8/layout/hProcess10"/>
    <dgm:cxn modelId="{2A5573CF-25DA-4AE5-8F7C-C03A0F2B0E07}" type="presOf" srcId="{807C3FDE-B0DD-4107-AC7F-461AAE01D743}" destId="{43A6E665-86B6-4D4E-A413-F43DE372F51D}" srcOrd="0" destOrd="0" presId="urn:microsoft.com/office/officeart/2005/8/layout/hProcess10"/>
    <dgm:cxn modelId="{11F0CFD9-9255-4378-87C9-C9728A423270}" type="presOf" srcId="{A96C15C2-BC76-48A7-90B3-6A19DE930206}" destId="{CD18E1C8-6424-42B3-BAB5-5519EDB41FA6}" srcOrd="0" destOrd="0" presId="urn:microsoft.com/office/officeart/2005/8/layout/hProcess10"/>
    <dgm:cxn modelId="{637FC7E2-565E-4135-BCAB-9F051DCE7668}" srcId="{D4C10C00-80A2-42A5-B3CA-BEFD7A222C7A}" destId="{C569F13F-B9BA-424D-BB6E-9A67529D6323}" srcOrd="2" destOrd="0" parTransId="{9297A4FF-E1DC-4F9C-90C3-55B9275EBDCC}" sibTransId="{50F1086C-D843-4EF9-8FD6-47C1FC861C31}"/>
    <dgm:cxn modelId="{6F0000F1-76E8-40E8-8C7F-103EF7EEF2D3}" type="presParOf" srcId="{36F15962-492A-4628-9724-21AAC493A2DE}" destId="{6971AB1C-FDAD-48D9-98FD-1C7C3022C555}" srcOrd="0" destOrd="0" presId="urn:microsoft.com/office/officeart/2005/8/layout/hProcess10"/>
    <dgm:cxn modelId="{0047CA40-14C3-4C3D-AE95-F5D42FF79EEE}" type="presParOf" srcId="{6971AB1C-FDAD-48D9-98FD-1C7C3022C555}" destId="{6E32CC41-1E35-4DED-9D9E-777D910F91D0}" srcOrd="0" destOrd="0" presId="urn:microsoft.com/office/officeart/2005/8/layout/hProcess10"/>
    <dgm:cxn modelId="{7D78DAC0-4327-4CA0-B314-C4CA0C4982BA}" type="presParOf" srcId="{6971AB1C-FDAD-48D9-98FD-1C7C3022C555}" destId="{43A6E665-86B6-4D4E-A413-F43DE372F51D}" srcOrd="1" destOrd="0" presId="urn:microsoft.com/office/officeart/2005/8/layout/hProcess10"/>
    <dgm:cxn modelId="{5E9F22FF-C642-4BD3-98D4-7F504D48A32A}" type="presParOf" srcId="{36F15962-492A-4628-9724-21AAC493A2DE}" destId="{CD18E1C8-6424-42B3-BAB5-5519EDB41FA6}" srcOrd="1" destOrd="0" presId="urn:microsoft.com/office/officeart/2005/8/layout/hProcess10"/>
    <dgm:cxn modelId="{1879AFB1-B837-4489-9B61-2B2739CFEBC0}" type="presParOf" srcId="{CD18E1C8-6424-42B3-BAB5-5519EDB41FA6}" destId="{26CC9CCF-2B50-496A-8774-54C73B7647D2}" srcOrd="0" destOrd="0" presId="urn:microsoft.com/office/officeart/2005/8/layout/hProcess10"/>
    <dgm:cxn modelId="{A13E4687-1388-42B2-9309-425BDE8FE7DF}" type="presParOf" srcId="{36F15962-492A-4628-9724-21AAC493A2DE}" destId="{5404D1F7-541D-4D93-8C2A-0661A0491272}" srcOrd="2" destOrd="0" presId="urn:microsoft.com/office/officeart/2005/8/layout/hProcess10"/>
    <dgm:cxn modelId="{52CD75D3-87C6-4F8F-95D8-5CB1449753A4}" type="presParOf" srcId="{5404D1F7-541D-4D93-8C2A-0661A0491272}" destId="{0EFF11F4-FC1F-4E38-B0F3-FB1AD7A99B05}" srcOrd="0" destOrd="0" presId="urn:microsoft.com/office/officeart/2005/8/layout/hProcess10"/>
    <dgm:cxn modelId="{1CC5347E-E208-4B3D-B550-D6785CD7745F}" type="presParOf" srcId="{5404D1F7-541D-4D93-8C2A-0661A0491272}" destId="{AD71F164-E960-4FDF-B54C-CD3035226506}" srcOrd="1" destOrd="0" presId="urn:microsoft.com/office/officeart/2005/8/layout/hProcess10"/>
    <dgm:cxn modelId="{48D3856A-12AC-41BE-965D-09696870A1FB}" type="presParOf" srcId="{36F15962-492A-4628-9724-21AAC493A2DE}" destId="{A327CEED-1C60-4FF4-A5A9-38FC2503D30B}" srcOrd="3" destOrd="0" presId="urn:microsoft.com/office/officeart/2005/8/layout/hProcess10"/>
    <dgm:cxn modelId="{EA146A8E-9123-4FB2-9738-33AB83E0A263}" type="presParOf" srcId="{A327CEED-1C60-4FF4-A5A9-38FC2503D30B}" destId="{7A59CD0A-2935-4721-B373-B4E1811C6020}" srcOrd="0" destOrd="0" presId="urn:microsoft.com/office/officeart/2005/8/layout/hProcess10"/>
    <dgm:cxn modelId="{5733261B-13A1-403E-BC5E-27A81E8672E3}" type="presParOf" srcId="{36F15962-492A-4628-9724-21AAC493A2DE}" destId="{80DFD13F-D2B7-4237-B49B-D92DA328AE03}" srcOrd="4" destOrd="0" presId="urn:microsoft.com/office/officeart/2005/8/layout/hProcess10"/>
    <dgm:cxn modelId="{ABA0EF9A-3A92-4364-885D-008C5900ACB4}" type="presParOf" srcId="{80DFD13F-D2B7-4237-B49B-D92DA328AE03}" destId="{15839A40-9296-44E5-9A80-85E5E62E3D37}" srcOrd="0" destOrd="0" presId="urn:microsoft.com/office/officeart/2005/8/layout/hProcess10"/>
    <dgm:cxn modelId="{1B6B67DA-54AD-4C0B-8B73-3BF2EEA6EE7B}" type="presParOf" srcId="{80DFD13F-D2B7-4237-B49B-D92DA328AE03}" destId="{B7B10AD6-2026-4376-B0BA-D60067A7514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10C00-80A2-42A5-B3CA-BEFD7A222C7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07C3FDE-B0DD-4107-AC7F-461AAE01D743}">
      <dgm:prSet phldrT="[Texto]"/>
      <dgm:spPr/>
      <dgm:t>
        <a:bodyPr/>
        <a:lstStyle/>
        <a:p>
          <a:r>
            <a:rPr lang="es-ES" dirty="0" err="1"/>
            <a:t>Login</a:t>
          </a:r>
          <a:endParaRPr lang="en-GB" dirty="0"/>
        </a:p>
      </dgm:t>
    </dgm:pt>
    <dgm:pt modelId="{953EB8F1-3A8F-4606-A35B-9FCACF28119C}" type="parTrans" cxnId="{1F475901-8770-400C-A050-885CBE63AD4C}">
      <dgm:prSet/>
      <dgm:spPr/>
      <dgm:t>
        <a:bodyPr/>
        <a:lstStyle/>
        <a:p>
          <a:endParaRPr lang="en-GB"/>
        </a:p>
      </dgm:t>
    </dgm:pt>
    <dgm:pt modelId="{A96C15C2-BC76-48A7-90B3-6A19DE930206}" type="sibTrans" cxnId="{1F475901-8770-400C-A050-885CBE63AD4C}">
      <dgm:prSet/>
      <dgm:spPr/>
      <dgm:t>
        <a:bodyPr/>
        <a:lstStyle/>
        <a:p>
          <a:endParaRPr lang="en-GB"/>
        </a:p>
      </dgm:t>
    </dgm:pt>
    <dgm:pt modelId="{9CB328A8-74E0-4055-9081-12CA8C2ACB80}">
      <dgm:prSet phldrT="[Texto]"/>
      <dgm:spPr/>
      <dgm:t>
        <a:bodyPr/>
        <a:lstStyle/>
        <a:p>
          <a:r>
            <a:rPr lang="es-ES" dirty="0" err="1"/>
            <a:t>Prediction</a:t>
          </a:r>
          <a:r>
            <a:rPr lang="es-ES" dirty="0"/>
            <a:t> box</a:t>
          </a:r>
          <a:endParaRPr lang="en-GB" dirty="0"/>
        </a:p>
      </dgm:t>
    </dgm:pt>
    <dgm:pt modelId="{F7709A87-569E-421F-AC9C-29743C2B4E37}" type="parTrans" cxnId="{575049A4-283C-4AA1-A923-21A5459FBCE5}">
      <dgm:prSet/>
      <dgm:spPr/>
      <dgm:t>
        <a:bodyPr/>
        <a:lstStyle/>
        <a:p>
          <a:endParaRPr lang="en-GB"/>
        </a:p>
      </dgm:t>
    </dgm:pt>
    <dgm:pt modelId="{A4DB9C1F-5FE4-4542-844F-963FE2041AF3}" type="sibTrans" cxnId="{575049A4-283C-4AA1-A923-21A5459FBCE5}">
      <dgm:prSet/>
      <dgm:spPr/>
      <dgm:t>
        <a:bodyPr/>
        <a:lstStyle/>
        <a:p>
          <a:endParaRPr lang="en-GB"/>
        </a:p>
      </dgm:t>
    </dgm:pt>
    <dgm:pt modelId="{C569F13F-B9BA-424D-BB6E-9A67529D6323}">
      <dgm:prSet phldrT="[Texto]"/>
      <dgm:spPr/>
      <dgm:t>
        <a:bodyPr/>
        <a:lstStyle/>
        <a:p>
          <a:r>
            <a:rPr lang="es-ES" dirty="0" err="1"/>
            <a:t>Impact</a:t>
          </a:r>
          <a:endParaRPr lang="en-GB" dirty="0"/>
        </a:p>
      </dgm:t>
    </dgm:pt>
    <dgm:pt modelId="{9297A4FF-E1DC-4F9C-90C3-55B9275EBDCC}" type="parTrans" cxnId="{637FC7E2-565E-4135-BCAB-9F051DCE7668}">
      <dgm:prSet/>
      <dgm:spPr/>
      <dgm:t>
        <a:bodyPr/>
        <a:lstStyle/>
        <a:p>
          <a:endParaRPr lang="en-GB"/>
        </a:p>
      </dgm:t>
    </dgm:pt>
    <dgm:pt modelId="{50F1086C-D843-4EF9-8FD6-47C1FC861C31}" type="sibTrans" cxnId="{637FC7E2-565E-4135-BCAB-9F051DCE7668}">
      <dgm:prSet/>
      <dgm:spPr/>
      <dgm:t>
        <a:bodyPr/>
        <a:lstStyle/>
        <a:p>
          <a:endParaRPr lang="en-GB"/>
        </a:p>
      </dgm:t>
    </dgm:pt>
    <dgm:pt modelId="{B268415C-1B8E-4339-9EE8-29AEBC2A67EF}" type="pres">
      <dgm:prSet presAssocID="{D4C10C00-80A2-42A5-B3CA-BEFD7A222C7A}" presName="Name0" presStyleCnt="0">
        <dgm:presLayoutVars>
          <dgm:dir/>
          <dgm:resizeHandles val="exact"/>
        </dgm:presLayoutVars>
      </dgm:prSet>
      <dgm:spPr/>
    </dgm:pt>
    <dgm:pt modelId="{46C12AE5-96F6-4E0E-82E8-A6427C54F6B6}" type="pres">
      <dgm:prSet presAssocID="{807C3FDE-B0DD-4107-AC7F-461AAE01D743}" presName="node" presStyleLbl="node1" presStyleIdx="0" presStyleCnt="3">
        <dgm:presLayoutVars>
          <dgm:bulletEnabled val="1"/>
        </dgm:presLayoutVars>
      </dgm:prSet>
      <dgm:spPr/>
    </dgm:pt>
    <dgm:pt modelId="{9D0E8912-A562-4507-AC7F-DF61BA218DDC}" type="pres">
      <dgm:prSet presAssocID="{A96C15C2-BC76-48A7-90B3-6A19DE930206}" presName="sibTrans" presStyleLbl="sibTrans2D1" presStyleIdx="0" presStyleCnt="2"/>
      <dgm:spPr/>
    </dgm:pt>
    <dgm:pt modelId="{3C6901CA-C956-4F55-8E4F-D38233E54A8B}" type="pres">
      <dgm:prSet presAssocID="{A96C15C2-BC76-48A7-90B3-6A19DE930206}" presName="connectorText" presStyleLbl="sibTrans2D1" presStyleIdx="0" presStyleCnt="2"/>
      <dgm:spPr/>
    </dgm:pt>
    <dgm:pt modelId="{47C375FD-BDED-40F1-8250-1E5700DB55C1}" type="pres">
      <dgm:prSet presAssocID="{9CB328A8-74E0-4055-9081-12CA8C2ACB80}" presName="node" presStyleLbl="node1" presStyleIdx="1" presStyleCnt="3">
        <dgm:presLayoutVars>
          <dgm:bulletEnabled val="1"/>
        </dgm:presLayoutVars>
      </dgm:prSet>
      <dgm:spPr/>
    </dgm:pt>
    <dgm:pt modelId="{6AA30D3A-A07F-4803-A601-1775D903E904}" type="pres">
      <dgm:prSet presAssocID="{A4DB9C1F-5FE4-4542-844F-963FE2041AF3}" presName="sibTrans" presStyleLbl="sibTrans2D1" presStyleIdx="1" presStyleCnt="2"/>
      <dgm:spPr/>
    </dgm:pt>
    <dgm:pt modelId="{50F529CB-EEF1-450B-A020-DA876ED576F6}" type="pres">
      <dgm:prSet presAssocID="{A4DB9C1F-5FE4-4542-844F-963FE2041AF3}" presName="connectorText" presStyleLbl="sibTrans2D1" presStyleIdx="1" presStyleCnt="2"/>
      <dgm:spPr/>
    </dgm:pt>
    <dgm:pt modelId="{3BB77B83-1269-4BE6-AA2C-772BBE9DF35E}" type="pres">
      <dgm:prSet presAssocID="{C569F13F-B9BA-424D-BB6E-9A67529D6323}" presName="node" presStyleLbl="node1" presStyleIdx="2" presStyleCnt="3">
        <dgm:presLayoutVars>
          <dgm:bulletEnabled val="1"/>
        </dgm:presLayoutVars>
      </dgm:prSet>
      <dgm:spPr/>
    </dgm:pt>
  </dgm:ptLst>
  <dgm:cxnLst>
    <dgm:cxn modelId="{1F475901-8770-400C-A050-885CBE63AD4C}" srcId="{D4C10C00-80A2-42A5-B3CA-BEFD7A222C7A}" destId="{807C3FDE-B0DD-4107-AC7F-461AAE01D743}" srcOrd="0" destOrd="0" parTransId="{953EB8F1-3A8F-4606-A35B-9FCACF28119C}" sibTransId="{A96C15C2-BC76-48A7-90B3-6A19DE930206}"/>
    <dgm:cxn modelId="{53AE6439-C177-448B-B419-0B462B902155}" type="presOf" srcId="{9CB328A8-74E0-4055-9081-12CA8C2ACB80}" destId="{47C375FD-BDED-40F1-8250-1E5700DB55C1}" srcOrd="0" destOrd="0" presId="urn:microsoft.com/office/officeart/2005/8/layout/process1"/>
    <dgm:cxn modelId="{71D15360-C6D7-4121-911B-14732CF02B53}" type="presOf" srcId="{A4DB9C1F-5FE4-4542-844F-963FE2041AF3}" destId="{6AA30D3A-A07F-4803-A601-1775D903E904}" srcOrd="0" destOrd="0" presId="urn:microsoft.com/office/officeart/2005/8/layout/process1"/>
    <dgm:cxn modelId="{C6B4AB65-902B-480C-8705-E42083859A6D}" type="presOf" srcId="{C569F13F-B9BA-424D-BB6E-9A67529D6323}" destId="{3BB77B83-1269-4BE6-AA2C-772BBE9DF35E}" srcOrd="0" destOrd="0" presId="urn:microsoft.com/office/officeart/2005/8/layout/process1"/>
    <dgm:cxn modelId="{1DF55479-9F8F-416B-AF19-2B0039867BA0}" type="presOf" srcId="{807C3FDE-B0DD-4107-AC7F-461AAE01D743}" destId="{46C12AE5-96F6-4E0E-82E8-A6427C54F6B6}" srcOrd="0" destOrd="0" presId="urn:microsoft.com/office/officeart/2005/8/layout/process1"/>
    <dgm:cxn modelId="{EF06785A-99B8-4455-BC98-D877D794FC66}" type="presOf" srcId="{A4DB9C1F-5FE4-4542-844F-963FE2041AF3}" destId="{50F529CB-EEF1-450B-A020-DA876ED576F6}" srcOrd="1" destOrd="0" presId="urn:microsoft.com/office/officeart/2005/8/layout/process1"/>
    <dgm:cxn modelId="{B847B082-55D4-4893-AD17-82FEACAD98FA}" type="presOf" srcId="{A96C15C2-BC76-48A7-90B3-6A19DE930206}" destId="{9D0E8912-A562-4507-AC7F-DF61BA218DDC}" srcOrd="0" destOrd="0" presId="urn:microsoft.com/office/officeart/2005/8/layout/process1"/>
    <dgm:cxn modelId="{575049A4-283C-4AA1-A923-21A5459FBCE5}" srcId="{D4C10C00-80A2-42A5-B3CA-BEFD7A222C7A}" destId="{9CB328A8-74E0-4055-9081-12CA8C2ACB80}" srcOrd="1" destOrd="0" parTransId="{F7709A87-569E-421F-AC9C-29743C2B4E37}" sibTransId="{A4DB9C1F-5FE4-4542-844F-963FE2041AF3}"/>
    <dgm:cxn modelId="{232390AE-8F7F-4090-918E-C3C12A8C0C31}" type="presOf" srcId="{A96C15C2-BC76-48A7-90B3-6A19DE930206}" destId="{3C6901CA-C956-4F55-8E4F-D38233E54A8B}" srcOrd="1" destOrd="0" presId="urn:microsoft.com/office/officeart/2005/8/layout/process1"/>
    <dgm:cxn modelId="{637FC7E2-565E-4135-BCAB-9F051DCE7668}" srcId="{D4C10C00-80A2-42A5-B3CA-BEFD7A222C7A}" destId="{C569F13F-B9BA-424D-BB6E-9A67529D6323}" srcOrd="2" destOrd="0" parTransId="{9297A4FF-E1DC-4F9C-90C3-55B9275EBDCC}" sibTransId="{50F1086C-D843-4EF9-8FD6-47C1FC861C31}"/>
    <dgm:cxn modelId="{F19127E5-69A9-4869-83F7-9CF7F3E5030A}" type="presOf" srcId="{D4C10C00-80A2-42A5-B3CA-BEFD7A222C7A}" destId="{B268415C-1B8E-4339-9EE8-29AEBC2A67EF}" srcOrd="0" destOrd="0" presId="urn:microsoft.com/office/officeart/2005/8/layout/process1"/>
    <dgm:cxn modelId="{B1CB25D0-E821-4D8D-9583-128EA743A9F4}" type="presParOf" srcId="{B268415C-1B8E-4339-9EE8-29AEBC2A67EF}" destId="{46C12AE5-96F6-4E0E-82E8-A6427C54F6B6}" srcOrd="0" destOrd="0" presId="urn:microsoft.com/office/officeart/2005/8/layout/process1"/>
    <dgm:cxn modelId="{132DCA35-B59A-4B3C-A236-78E4D9898DEE}" type="presParOf" srcId="{B268415C-1B8E-4339-9EE8-29AEBC2A67EF}" destId="{9D0E8912-A562-4507-AC7F-DF61BA218DDC}" srcOrd="1" destOrd="0" presId="urn:microsoft.com/office/officeart/2005/8/layout/process1"/>
    <dgm:cxn modelId="{E8E90F54-A4A7-4B51-A9F6-7BA692876AE0}" type="presParOf" srcId="{9D0E8912-A562-4507-AC7F-DF61BA218DDC}" destId="{3C6901CA-C956-4F55-8E4F-D38233E54A8B}" srcOrd="0" destOrd="0" presId="urn:microsoft.com/office/officeart/2005/8/layout/process1"/>
    <dgm:cxn modelId="{C25F9967-C77A-4C0B-8326-777B7A790612}" type="presParOf" srcId="{B268415C-1B8E-4339-9EE8-29AEBC2A67EF}" destId="{47C375FD-BDED-40F1-8250-1E5700DB55C1}" srcOrd="2" destOrd="0" presId="urn:microsoft.com/office/officeart/2005/8/layout/process1"/>
    <dgm:cxn modelId="{A9140FA3-6BF6-4675-A207-BF01E312C6C2}" type="presParOf" srcId="{B268415C-1B8E-4339-9EE8-29AEBC2A67EF}" destId="{6AA30D3A-A07F-4803-A601-1775D903E904}" srcOrd="3" destOrd="0" presId="urn:microsoft.com/office/officeart/2005/8/layout/process1"/>
    <dgm:cxn modelId="{35656B05-D556-4342-86BE-12890FA4F5B9}" type="presParOf" srcId="{6AA30D3A-A07F-4803-A601-1775D903E904}" destId="{50F529CB-EEF1-450B-A020-DA876ED576F6}" srcOrd="0" destOrd="0" presId="urn:microsoft.com/office/officeart/2005/8/layout/process1"/>
    <dgm:cxn modelId="{6BE84ED4-D663-4848-A179-B11B0C6EEDBE}" type="presParOf" srcId="{B268415C-1B8E-4339-9EE8-29AEBC2A67EF}" destId="{3BB77B83-1269-4BE6-AA2C-772BBE9DF35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2CC41-1E35-4DED-9D9E-777D910F91D0}">
      <dsp:nvSpPr>
        <dsp:cNvPr id="0" name=""/>
        <dsp:cNvSpPr/>
      </dsp:nvSpPr>
      <dsp:spPr>
        <a:xfrm>
          <a:off x="3992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E665-86B6-4D4E-A413-F43DE372F51D}">
      <dsp:nvSpPr>
        <dsp:cNvPr id="0" name=""/>
        <dsp:cNvSpPr/>
      </dsp:nvSpPr>
      <dsp:spPr>
        <a:xfrm>
          <a:off x="310204" y="223537"/>
          <a:ext cx="1881014" cy="372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Login</a:t>
          </a:r>
          <a:endParaRPr lang="en-GB" sz="1600" kern="1200" dirty="0"/>
        </a:p>
      </dsp:txBody>
      <dsp:txXfrm>
        <a:off x="321116" y="234449"/>
        <a:ext cx="1859190" cy="350738"/>
      </dsp:txXfrm>
    </dsp:sp>
    <dsp:sp modelId="{CD18E1C8-6424-42B3-BAB5-5519EDB41FA6}">
      <dsp:nvSpPr>
        <dsp:cNvPr id="0" name=""/>
        <dsp:cNvSpPr/>
      </dsp:nvSpPr>
      <dsp:spPr>
        <a:xfrm>
          <a:off x="2247332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247332" y="50687"/>
        <a:ext cx="253627" cy="271189"/>
      </dsp:txXfrm>
    </dsp:sp>
    <dsp:sp modelId="{0EFF11F4-FC1F-4E38-B0F3-FB1AD7A99B05}">
      <dsp:nvSpPr>
        <dsp:cNvPr id="0" name=""/>
        <dsp:cNvSpPr/>
      </dsp:nvSpPr>
      <dsp:spPr>
        <a:xfrm>
          <a:off x="2920221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F164-E960-4FDF-B54C-CD3035226506}">
      <dsp:nvSpPr>
        <dsp:cNvPr id="0" name=""/>
        <dsp:cNvSpPr/>
      </dsp:nvSpPr>
      <dsp:spPr>
        <a:xfrm>
          <a:off x="3226433" y="223537"/>
          <a:ext cx="1881014" cy="372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Prediction</a:t>
          </a:r>
          <a:r>
            <a:rPr lang="es-ES" sz="1600" kern="1200" dirty="0"/>
            <a:t> box</a:t>
          </a:r>
          <a:endParaRPr lang="en-GB" sz="1600" kern="1200" dirty="0"/>
        </a:p>
      </dsp:txBody>
      <dsp:txXfrm>
        <a:off x="3237345" y="234449"/>
        <a:ext cx="1859190" cy="350738"/>
      </dsp:txXfrm>
    </dsp:sp>
    <dsp:sp modelId="{A327CEED-1C60-4FF4-A5A9-38FC2503D30B}">
      <dsp:nvSpPr>
        <dsp:cNvPr id="0" name=""/>
        <dsp:cNvSpPr/>
      </dsp:nvSpPr>
      <dsp:spPr>
        <a:xfrm>
          <a:off x="5163560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163560" y="50687"/>
        <a:ext cx="253627" cy="271189"/>
      </dsp:txXfrm>
    </dsp:sp>
    <dsp:sp modelId="{15839A40-9296-44E5-9A80-85E5E62E3D37}">
      <dsp:nvSpPr>
        <dsp:cNvPr id="0" name=""/>
        <dsp:cNvSpPr/>
      </dsp:nvSpPr>
      <dsp:spPr>
        <a:xfrm>
          <a:off x="5836450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10AD6-2026-4376-B0BA-D60067A7514A}">
      <dsp:nvSpPr>
        <dsp:cNvPr id="0" name=""/>
        <dsp:cNvSpPr/>
      </dsp:nvSpPr>
      <dsp:spPr>
        <a:xfrm>
          <a:off x="6142661" y="223537"/>
          <a:ext cx="1881014" cy="372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Impact</a:t>
          </a:r>
          <a:endParaRPr lang="en-GB" sz="1600" kern="1200" dirty="0"/>
        </a:p>
      </dsp:txBody>
      <dsp:txXfrm>
        <a:off x="6153573" y="234449"/>
        <a:ext cx="1859190" cy="350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12AE5-96F6-4E0E-82E8-A6427C54F6B6}">
      <dsp:nvSpPr>
        <dsp:cNvPr id="0" name=""/>
        <dsp:cNvSpPr/>
      </dsp:nvSpPr>
      <dsp:spPr>
        <a:xfrm>
          <a:off x="7055" y="382998"/>
          <a:ext cx="2108831" cy="126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 err="1"/>
            <a:t>Login</a:t>
          </a:r>
          <a:endParaRPr lang="en-GB" sz="3300" kern="1200" dirty="0"/>
        </a:p>
      </dsp:txBody>
      <dsp:txXfrm>
        <a:off x="44114" y="420057"/>
        <a:ext cx="2034713" cy="1191180"/>
      </dsp:txXfrm>
    </dsp:sp>
    <dsp:sp modelId="{9D0E8912-A562-4507-AC7F-DF61BA218DDC}">
      <dsp:nvSpPr>
        <dsp:cNvPr id="0" name=""/>
        <dsp:cNvSpPr/>
      </dsp:nvSpPr>
      <dsp:spPr>
        <a:xfrm>
          <a:off x="2326769" y="754152"/>
          <a:ext cx="447072" cy="522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326769" y="858750"/>
        <a:ext cx="312950" cy="313794"/>
      </dsp:txXfrm>
    </dsp:sp>
    <dsp:sp modelId="{47C375FD-BDED-40F1-8250-1E5700DB55C1}">
      <dsp:nvSpPr>
        <dsp:cNvPr id="0" name=""/>
        <dsp:cNvSpPr/>
      </dsp:nvSpPr>
      <dsp:spPr>
        <a:xfrm>
          <a:off x="2959418" y="382998"/>
          <a:ext cx="2108831" cy="126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 err="1"/>
            <a:t>Prediction</a:t>
          </a:r>
          <a:r>
            <a:rPr lang="es-ES" sz="3300" kern="1200" dirty="0"/>
            <a:t> box</a:t>
          </a:r>
          <a:endParaRPr lang="en-GB" sz="3300" kern="1200" dirty="0"/>
        </a:p>
      </dsp:txBody>
      <dsp:txXfrm>
        <a:off x="2996477" y="420057"/>
        <a:ext cx="2034713" cy="1191180"/>
      </dsp:txXfrm>
    </dsp:sp>
    <dsp:sp modelId="{6AA30D3A-A07F-4803-A601-1775D903E904}">
      <dsp:nvSpPr>
        <dsp:cNvPr id="0" name=""/>
        <dsp:cNvSpPr/>
      </dsp:nvSpPr>
      <dsp:spPr>
        <a:xfrm>
          <a:off x="5279133" y="754152"/>
          <a:ext cx="447072" cy="522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5279133" y="858750"/>
        <a:ext cx="312950" cy="313794"/>
      </dsp:txXfrm>
    </dsp:sp>
    <dsp:sp modelId="{3BB77B83-1269-4BE6-AA2C-772BBE9DF35E}">
      <dsp:nvSpPr>
        <dsp:cNvPr id="0" name=""/>
        <dsp:cNvSpPr/>
      </dsp:nvSpPr>
      <dsp:spPr>
        <a:xfrm>
          <a:off x="5911782" y="382998"/>
          <a:ext cx="2108831" cy="126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 err="1"/>
            <a:t>Impact</a:t>
          </a:r>
          <a:endParaRPr lang="en-GB" sz="3300" kern="1200" dirty="0"/>
        </a:p>
      </dsp:txBody>
      <dsp:txXfrm>
        <a:off x="5948841" y="420057"/>
        <a:ext cx="2034713" cy="1191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8A04-5CB0-4443-A237-A19E8C8C0D4F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hyperlink" Target="https://tweempact.heroku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5D81D-B80C-4D8C-BD91-BFE260175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98A89F-12B7-43F8-981E-81E94A263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1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A0984-8E6A-4291-BED4-B291645D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4381"/>
          </a:xfrm>
        </p:spPr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90181-3B2A-4059-99D8-8C0B044B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741"/>
            <a:ext cx="7886700" cy="624613"/>
          </a:xfrm>
        </p:spPr>
        <p:txBody>
          <a:bodyPr/>
          <a:lstStyle/>
          <a:p>
            <a:r>
              <a:rPr lang="en-GB" sz="2500" dirty="0">
                <a:hlinkClick r:id="rId2"/>
              </a:rPr>
              <a:t>https://tweempact.herokuapp.com/</a:t>
            </a:r>
            <a:endParaRPr lang="en-GB" sz="2500" dirty="0"/>
          </a:p>
          <a:p>
            <a:endParaRPr lang="en-GB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AC0499-4791-4450-863B-98CD11CE3EDB}"/>
              </a:ext>
            </a:extLst>
          </p:cNvPr>
          <p:cNvGrpSpPr/>
          <p:nvPr/>
        </p:nvGrpSpPr>
        <p:grpSpPr>
          <a:xfrm>
            <a:off x="1880970" y="2006354"/>
            <a:ext cx="2054225" cy="1528762"/>
            <a:chOff x="5396529" y="2400000"/>
            <a:chExt cx="2054225" cy="1528762"/>
          </a:xfrm>
        </p:grpSpPr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id="{6FB34A55-1545-4F4B-961A-728C11DE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529" y="2400000"/>
              <a:ext cx="2054225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3B12F2B2-7621-4AC1-B191-95073A0F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629" y="3249312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Impact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prediction</a:t>
              </a:r>
              <a:endParaRPr kumimoji="0" lang="es-E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Anticipate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the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future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!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8" name="Picture 4" descr="Resultat d'imatges de star icon">
              <a:extLst>
                <a:ext uri="{FF2B5EF4-FFF2-40B4-BE49-F238E27FC236}">
                  <a16:creationId xmlns:a16="http://schemas.microsoft.com/office/drawing/2014/main" id="{B49E22A6-C16E-42FF-9087-40F82BB85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879" y="2520650"/>
              <a:ext cx="725487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655AD6-E550-454E-9C5B-0D49593AF82D}"/>
              </a:ext>
            </a:extLst>
          </p:cNvPr>
          <p:cNvGrpSpPr/>
          <p:nvPr/>
        </p:nvGrpSpPr>
        <p:grpSpPr>
          <a:xfrm>
            <a:off x="5373795" y="2006354"/>
            <a:ext cx="2052638" cy="1528762"/>
            <a:chOff x="2802816" y="1396431"/>
            <a:chExt cx="2052638" cy="1528762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73155F2A-3401-4454-AC7F-CE4DB1F5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816" y="1396431"/>
              <a:ext cx="2052638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0" name="Picture 6" descr="graph">
              <a:extLst>
                <a:ext uri="{FF2B5EF4-FFF2-40B4-BE49-F238E27FC236}">
                  <a16:creationId xmlns:a16="http://schemas.microsoft.com/office/drawing/2014/main" id="{E7BCF0D7-DE19-4F02-BCAF-50577766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391" y="1525018"/>
              <a:ext cx="9620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95C5CC35-1807-4FAD-87D9-6CE581C26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329" y="2245743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Historical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evolution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of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your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tweets</a:t>
              </a:r>
              <a:endPara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89C7F25-956C-476C-96B8-BB54109B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12554"/>
              </p:ext>
            </p:extLst>
          </p:nvPr>
        </p:nvGraphicFramePr>
        <p:xfrm>
          <a:off x="628650" y="3846583"/>
          <a:ext cx="3855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934">
                  <a:extLst>
                    <a:ext uri="{9D8B030D-6E8A-4147-A177-3AD203B41FA5}">
                      <a16:colId xmlns:a16="http://schemas.microsoft.com/office/drawing/2014/main" val="1322281579"/>
                    </a:ext>
                  </a:extLst>
                </a:gridCol>
                <a:gridCol w="1927934">
                  <a:extLst>
                    <a:ext uri="{9D8B030D-6E8A-4147-A177-3AD203B41FA5}">
                      <a16:colId xmlns:a16="http://schemas.microsoft.com/office/drawing/2014/main" val="22235433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 err="1"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2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Json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user</a:t>
                      </a:r>
                      <a:r>
                        <a:rPr lang="es-ES" dirty="0"/>
                        <a:t> 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Futurible Tweet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96701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7AE7C471-55E9-48FC-A1C2-C99428C20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6457"/>
              </p:ext>
            </p:extLst>
          </p:nvPr>
        </p:nvGraphicFramePr>
        <p:xfrm>
          <a:off x="4811697" y="3846583"/>
          <a:ext cx="33764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474">
                  <a:extLst>
                    <a:ext uri="{9D8B030D-6E8A-4147-A177-3AD203B41FA5}">
                      <a16:colId xmlns:a16="http://schemas.microsoft.com/office/drawing/2014/main" val="1322281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2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Last</a:t>
                      </a:r>
                      <a:r>
                        <a:rPr lang="es-ES" dirty="0"/>
                        <a:t> 10 tweets </a:t>
                      </a:r>
                      <a:r>
                        <a:rPr lang="es-ES" dirty="0" err="1"/>
                        <a:t>of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the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96701"/>
                  </a:ext>
                </a:extLst>
              </a:tr>
            </a:tbl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59267DE5-CD34-44B0-A64C-A7C082674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169765"/>
              </p:ext>
            </p:extLst>
          </p:nvPr>
        </p:nvGraphicFramePr>
        <p:xfrm>
          <a:off x="487680" y="5375345"/>
          <a:ext cx="8027669" cy="5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5C49D69-C4DA-485D-A191-CFDB5D7D0037}"/>
              </a:ext>
            </a:extLst>
          </p:cNvPr>
          <p:cNvCxnSpPr>
            <a:cxnSpLocks/>
          </p:cNvCxnSpPr>
          <p:nvPr/>
        </p:nvCxnSpPr>
        <p:spPr>
          <a:xfrm>
            <a:off x="1168400" y="4588263"/>
            <a:ext cx="457200" cy="78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F89D099-91A4-4407-B9A1-8892F34F9DD3}"/>
              </a:ext>
            </a:extLst>
          </p:cNvPr>
          <p:cNvCxnSpPr>
            <a:cxnSpLocks/>
          </p:cNvCxnSpPr>
          <p:nvPr/>
        </p:nvCxnSpPr>
        <p:spPr>
          <a:xfrm>
            <a:off x="3484880" y="4588263"/>
            <a:ext cx="1087120" cy="6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D0D67B9-038C-48CA-894A-7A8F7111C531}"/>
              </a:ext>
            </a:extLst>
          </p:cNvPr>
          <p:cNvCxnSpPr>
            <a:cxnSpLocks/>
          </p:cNvCxnSpPr>
          <p:nvPr/>
        </p:nvCxnSpPr>
        <p:spPr>
          <a:xfrm flipH="1">
            <a:off x="1625600" y="4588263"/>
            <a:ext cx="4414520" cy="78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617B930-87ED-434E-81A5-DC120474ADE3}"/>
              </a:ext>
            </a:extLst>
          </p:cNvPr>
          <p:cNvSpPr txBox="1"/>
          <p:nvPr/>
        </p:nvSpPr>
        <p:spPr>
          <a:xfrm>
            <a:off x="5667272" y="5577678"/>
            <a:ext cx="72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2084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3917E-8F73-4941-B20A-D5EE07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5373231-935A-4BCC-8BA5-F6D8EC164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914295"/>
              </p:ext>
            </p:extLst>
          </p:nvPr>
        </p:nvGraphicFramePr>
        <p:xfrm>
          <a:off x="487681" y="2581344"/>
          <a:ext cx="8027669" cy="2031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69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45</Words>
  <Application>Microsoft Office PowerPoint</Application>
  <PresentationFormat>Presentación en pantalla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Tema de Office</vt:lpstr>
      <vt:lpstr>Presentación de PowerPoint</vt:lpstr>
      <vt:lpstr>Web architecture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Prat</dc:creator>
  <cp:lastModifiedBy>Albert Prat</cp:lastModifiedBy>
  <cp:revision>6</cp:revision>
  <dcterms:created xsi:type="dcterms:W3CDTF">2018-12-18T21:04:34Z</dcterms:created>
  <dcterms:modified xsi:type="dcterms:W3CDTF">2018-12-18T22:14:03Z</dcterms:modified>
</cp:coreProperties>
</file>