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ED"/>
    <a:srgbClr val="F8F8F8"/>
    <a:srgbClr val="388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</dgm:pt>
    <dgm:pt modelId="{26CC9CCF-2B50-496A-8774-54C73B7647D2}" type="pres">
      <dgm:prSet presAssocID="{A96C15C2-BC76-48A7-90B3-6A19DE930206}" presName="connTx" presStyleLbl="sibTrans2D1" presStyleIdx="0" presStyleCnt="2"/>
      <dgm:spPr/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</dgm:pt>
    <dgm:pt modelId="{34A639B1-3936-4ACB-8F99-6D0DE81988C9}" type="pres">
      <dgm:prSet presAssocID="{A4DB9C1F-5FE4-4542-844F-963FE2041AF3}" presName="connTx" presStyleLbl="sibTrans2D1" presStyleIdx="1" presStyleCnt="2"/>
      <dgm:spPr/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"/>
    <dgm:cxn modelId="{6B39AD57-8876-404D-8365-FAD0B2554265}" type="presOf" srcId="{D4C10C00-80A2-42A5-B3CA-BEFD7A222C7A}" destId="{36F15962-492A-4628-9724-21AAC493A2DE}" srcOrd="0" destOrd="0" presId="urn:microsoft.com/office/officeart/2005/8/layout/hProcess10"/>
    <dgm:cxn modelId="{7FA36579-B30D-4381-B5E8-F04AB9BE3255}" type="presOf" srcId="{B5B29429-D4BE-4A66-8600-EC3D71B2F1EC}" destId="{7A252ADC-75AD-4A88-A59C-E5C33FC5FA48}" srcOrd="0" destOrd="0" presId="urn:microsoft.com/office/officeart/2005/8/layout/hProcess10"/>
    <dgm:cxn modelId="{77DDB290-3BE3-4C1C-837B-3E5C36DBF59C}" type="presOf" srcId="{A4DB9C1F-5FE4-4542-844F-963FE2041AF3}" destId="{ACC99F59-DA74-44EF-8F9C-E6B3FC08F54D}" srcOrd="0" destOrd="0" presId="urn:microsoft.com/office/officeart/2005/8/layout/hProcess10"/>
    <dgm:cxn modelId="{F471219C-CEFA-4172-B0A1-ECB2072F3D6B}" type="presOf" srcId="{A4DB9C1F-5FE4-4542-844F-963FE2041AF3}" destId="{34A639B1-3936-4ACB-8F99-6D0DE81988C9}" srcOrd="1" destOrd="0" presId="urn:microsoft.com/office/officeart/2005/8/layout/hProcess10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7488CDC6-9964-461E-BCEF-3619080A6B76}" type="presOf" srcId="{A96C15C2-BC76-48A7-90B3-6A19DE930206}" destId="{26CC9CCF-2B50-496A-8774-54C73B7647D2}" srcOrd="1" destOrd="0" presId="urn:microsoft.com/office/officeart/2005/8/layout/hProcess10"/>
    <dgm:cxn modelId="{2A5573CF-25DA-4AE5-8F7C-C03A0F2B0E07}" type="presOf" srcId="{807C3FDE-B0DD-4107-AC7F-461AAE01D743}" destId="{43A6E665-86B6-4D4E-A413-F43DE372F51D}" srcOrd="0" destOrd="0" presId="urn:microsoft.com/office/officeart/2005/8/layout/hProcess10"/>
    <dgm:cxn modelId="{11F0CFD9-9255-4378-87C9-C9728A423270}" type="presOf" srcId="{A96C15C2-BC76-48A7-90B3-6A19DE930206}" destId="{CD18E1C8-6424-42B3-BAB5-5519EDB41FA6}" srcOrd="0" destOrd="0" presId="urn:microsoft.com/office/officeart/2005/8/layout/hProcess10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6F0000F1-76E8-40E8-8C7F-103EF7EEF2D3}" type="presParOf" srcId="{36F15962-492A-4628-9724-21AAC493A2DE}" destId="{6971AB1C-FDAD-48D9-98FD-1C7C3022C555}" srcOrd="0" destOrd="0" presId="urn:microsoft.com/office/officeart/2005/8/layout/hProcess10"/>
    <dgm:cxn modelId="{0047CA40-14C3-4C3D-AE95-F5D42FF79EEE}" type="presParOf" srcId="{6971AB1C-FDAD-48D9-98FD-1C7C3022C555}" destId="{6E32CC41-1E35-4DED-9D9E-777D910F91D0}" srcOrd="0" destOrd="0" presId="urn:microsoft.com/office/officeart/2005/8/layout/hProcess10"/>
    <dgm:cxn modelId="{7D78DAC0-4327-4CA0-B314-C4CA0C4982BA}" type="presParOf" srcId="{6971AB1C-FDAD-48D9-98FD-1C7C3022C555}" destId="{43A6E665-86B6-4D4E-A413-F43DE372F51D}" srcOrd="1" destOrd="0" presId="urn:microsoft.com/office/officeart/2005/8/layout/hProcess10"/>
    <dgm:cxn modelId="{5E9F22FF-C642-4BD3-98D4-7F504D48A32A}" type="presParOf" srcId="{36F15962-492A-4628-9724-21AAC493A2DE}" destId="{CD18E1C8-6424-42B3-BAB5-5519EDB41FA6}" srcOrd="1" destOrd="0" presId="urn:microsoft.com/office/officeart/2005/8/layout/hProcess10"/>
    <dgm:cxn modelId="{1879AFB1-B837-4489-9B61-2B2739CFEBC0}" type="presParOf" srcId="{CD18E1C8-6424-42B3-BAB5-5519EDB41FA6}" destId="{26CC9CCF-2B50-496A-8774-54C73B7647D2}" srcOrd="0" destOrd="0" presId="urn:microsoft.com/office/officeart/2005/8/layout/hProcess10"/>
    <dgm:cxn modelId="{A13E4687-1388-42B2-9309-425BDE8FE7DF}" type="presParOf" srcId="{36F15962-492A-4628-9724-21AAC493A2DE}" destId="{5404D1F7-541D-4D93-8C2A-0661A0491272}" srcOrd="2" destOrd="0" presId="urn:microsoft.com/office/officeart/2005/8/layout/hProcess10"/>
    <dgm:cxn modelId="{52CD75D3-87C6-4F8F-95D8-5CB1449753A4}" type="presParOf" srcId="{5404D1F7-541D-4D93-8C2A-0661A0491272}" destId="{0EFF11F4-FC1F-4E38-B0F3-FB1AD7A99B05}" srcOrd="0" destOrd="0" presId="urn:microsoft.com/office/officeart/2005/8/layout/hProcess10"/>
    <dgm:cxn modelId="{1CC5347E-E208-4B3D-B550-D6785CD7745F}" type="presParOf" srcId="{5404D1F7-541D-4D93-8C2A-0661A0491272}" destId="{AD71F164-E960-4FDF-B54C-CD3035226506}" srcOrd="1" destOrd="0" presId="urn:microsoft.com/office/officeart/2005/8/layout/hProcess10"/>
    <dgm:cxn modelId="{E79207C9-A5CE-45C5-8C25-443D473455F5}" type="presParOf" srcId="{36F15962-492A-4628-9724-21AAC493A2DE}" destId="{ACC99F59-DA74-44EF-8F9C-E6B3FC08F54D}" srcOrd="3" destOrd="0" presId="urn:microsoft.com/office/officeart/2005/8/layout/hProcess10"/>
    <dgm:cxn modelId="{6BF02A90-0077-4348-B433-1D7006CE53C6}" type="presParOf" srcId="{ACC99F59-DA74-44EF-8F9C-E6B3FC08F54D}" destId="{34A639B1-3936-4ACB-8F99-6D0DE81988C9}" srcOrd="0" destOrd="0" presId="urn:microsoft.com/office/officeart/2005/8/layout/hProcess10"/>
    <dgm:cxn modelId="{97EE1F16-F6EC-463D-A219-84C23104D82E}" type="presParOf" srcId="{36F15962-492A-4628-9724-21AAC493A2DE}" destId="{DDECB4EA-27CE-4B7F-8CA3-16BCA3468F9F}" srcOrd="4" destOrd="0" presId="urn:microsoft.com/office/officeart/2005/8/layout/hProcess10"/>
    <dgm:cxn modelId="{E522FE57-1013-4630-B904-D3B38836321E}" type="presParOf" srcId="{DDECB4EA-27CE-4B7F-8CA3-16BCA3468F9F}" destId="{CD4E51E7-3864-46BB-BFBE-69BA2EEC8F55}" srcOrd="0" destOrd="0" presId="urn:microsoft.com/office/officeart/2005/8/layout/hProcess10"/>
    <dgm:cxn modelId="{FBC091F5-D448-4A76-B421-C80AC011EFE5}" type="presParOf" srcId="{DDECB4EA-27CE-4B7F-8CA3-16BCA3468F9F}" destId="{7A252ADC-75AD-4A88-A59C-E5C33FC5FA4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</dgm:pt>
    <dgm:pt modelId="{AE5BB926-FC4E-48BC-8740-E56A7FDB2856}" type="pres">
      <dgm:prSet presAssocID="{BA182E10-CCF4-4F85-BFA0-151C2CB19CC2}" presName="connTx" presStyleLbl="parChTrans1D2" presStyleIdx="0" presStyleCnt="3"/>
      <dgm:spPr/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</dgm:pt>
    <dgm:pt modelId="{99348ADB-093D-45FE-BECC-4CC0D6755CF6}" type="pres">
      <dgm:prSet presAssocID="{B8CB6F02-DAC1-4456-A097-6AE1610AE1D9}" presName="connTx" presStyleLbl="parChTrans1D2" presStyleIdx="1" presStyleCnt="3"/>
      <dgm:spPr/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</dgm:pt>
    <dgm:pt modelId="{47028209-C738-49C0-B43F-734F468CB14E}" type="pres">
      <dgm:prSet presAssocID="{9F315F11-CE4E-4647-AC74-DFF45127B67D}" presName="connTx" presStyleLbl="parChTrans1D2" presStyleIdx="2" presStyleCnt="3"/>
      <dgm:spPr/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/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/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/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/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48764411-2126-406F-A389-8A73C577D87D}" type="presOf" srcId="{D78D9EE8-8188-46A4-BFE8-A6A288115181}" destId="{E524C1C6-3455-4CFD-8426-791F0041DAA7}" srcOrd="0" destOrd="0" presId="urn:microsoft.com/office/officeart/2008/layout/LinedList"/>
    <dgm:cxn modelId="{894A646E-3604-4437-A591-7D7A75EE0B74}" type="presOf" srcId="{5FE1970C-B27A-4406-B70E-345DA49DD767}" destId="{5511D2C0-81E2-437B-ACB6-2D3EFEA183BA}" srcOrd="0" destOrd="0" presId="urn:microsoft.com/office/officeart/2008/layout/LinedList"/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B94223CD-B852-428D-83AD-DD747B52CD23}" type="presOf" srcId="{25103830-F553-439A-9127-FE769C4A083B}" destId="{E70CD125-40C2-4308-98DE-F49961EBEDD8}" srcOrd="0" destOrd="0" presId="urn:microsoft.com/office/officeart/2008/layout/LinedList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1E0392FC-1B84-4864-A40E-511F453530E3}" type="presOf" srcId="{6F512148-8219-4F81-8E10-C001E68301DE}" destId="{E50588D9-734D-4CF4-9462-86745D1B9141}" srcOrd="0" destOrd="0" presId="urn:microsoft.com/office/officeart/2008/layout/LinedList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  <dgm:cxn modelId="{AF87221A-5E87-46ED-82F7-1CDB4CF80510}" type="presParOf" srcId="{10DC7316-BEB5-4E34-AB5A-92022B85F9DA}" destId="{6B6FECF7-7266-48AC-BECB-C72F71FDF787}" srcOrd="2" destOrd="0" presId="urn:microsoft.com/office/officeart/2008/layout/LinedList"/>
    <dgm:cxn modelId="{F0021EFF-7650-4E82-857E-FC525473101C}" type="presParOf" srcId="{10DC7316-BEB5-4E34-AB5A-92022B85F9DA}" destId="{831D5B1D-6163-4A7B-A87C-1270B3DEC7CB}" srcOrd="3" destOrd="0" presId="urn:microsoft.com/office/officeart/2008/layout/LinedList"/>
    <dgm:cxn modelId="{DCCFC484-50E4-4669-86E4-5914F5F52E4C}" type="presParOf" srcId="{831D5B1D-6163-4A7B-A87C-1270B3DEC7CB}" destId="{E70CD125-40C2-4308-98DE-F49961EBEDD8}" srcOrd="0" destOrd="0" presId="urn:microsoft.com/office/officeart/2008/layout/LinedList"/>
    <dgm:cxn modelId="{C084556C-9D8E-44AB-9606-1D02E6750A72}" type="presParOf" srcId="{831D5B1D-6163-4A7B-A87C-1270B3DEC7CB}" destId="{AB093892-A620-47CB-96F1-0A5F3A711473}" srcOrd="1" destOrd="0" presId="urn:microsoft.com/office/officeart/2008/layout/LinedList"/>
    <dgm:cxn modelId="{832A9835-F063-4473-8123-3B1D3953C7E2}" type="presParOf" srcId="{10DC7316-BEB5-4E34-AB5A-92022B85F9DA}" destId="{F345CF5F-BF03-4460-9A6F-9ACC89499420}" srcOrd="4" destOrd="0" presId="urn:microsoft.com/office/officeart/2008/layout/LinedList"/>
    <dgm:cxn modelId="{6D2DC26E-D08C-47E8-ADC1-1D64478A84CD}" type="presParOf" srcId="{10DC7316-BEB5-4E34-AB5A-92022B85F9DA}" destId="{5D37E809-45FF-478A-B4C6-44492C7DD6D9}" srcOrd="5" destOrd="0" presId="urn:microsoft.com/office/officeart/2008/layout/LinedList"/>
    <dgm:cxn modelId="{69701953-71E6-4AF8-8AC0-88C69162FE34}" type="presParOf" srcId="{5D37E809-45FF-478A-B4C6-44492C7DD6D9}" destId="{5511D2C0-81E2-437B-ACB6-2D3EFEA183BA}" srcOrd="0" destOrd="0" presId="urn:microsoft.com/office/officeart/2008/layout/LinedList"/>
    <dgm:cxn modelId="{C226C6C7-FFF5-4209-95B0-000F6E36C604}" type="presParOf" srcId="{5D37E809-45FF-478A-B4C6-44492C7DD6D9}" destId="{10EB79B5-8105-48D8-9C10-A642F0EC8538}" srcOrd="1" destOrd="0" presId="urn:microsoft.com/office/officeart/2008/layout/LinedList"/>
    <dgm:cxn modelId="{24B05772-484C-4705-8F6C-B5675E80CAAE}" type="presParOf" srcId="{10DC7316-BEB5-4E34-AB5A-92022B85F9DA}" destId="{46D05F7D-9AFB-45D5-9DD9-9E6336A2B90E}" srcOrd="6" destOrd="0" presId="urn:microsoft.com/office/officeart/2008/layout/LinedList"/>
    <dgm:cxn modelId="{AA60319D-7A16-4A24-834C-A82963869133}" type="presParOf" srcId="{10DC7316-BEB5-4E34-AB5A-92022B85F9DA}" destId="{565C30E3-4DFF-4226-B40E-D268C5D2186D}" srcOrd="7" destOrd="0" presId="urn:microsoft.com/office/officeart/2008/layout/LinedList"/>
    <dgm:cxn modelId="{9B6498C6-54F2-4FE3-A2BE-A26AFFE27500}" type="presParOf" srcId="{565C30E3-4DFF-4226-B40E-D268C5D2186D}" destId="{E524C1C6-3455-4CFD-8426-791F0041DAA7}" srcOrd="0" destOrd="0" presId="urn:microsoft.com/office/officeart/2008/layout/LinedList"/>
    <dgm:cxn modelId="{96FC4519-3BFD-4224-B942-C7A70FB5A3BE}" type="presParOf" srcId="{565C30E3-4DFF-4226-B40E-D268C5D2186D}" destId="{C7A72AD2-A1A9-4B1C-B9D0-E04412EDCCD9}" srcOrd="1" destOrd="0" presId="urn:microsoft.com/office/officeart/2008/layout/LinedList"/>
    <dgm:cxn modelId="{648F3003-CC76-4183-AB54-B7D7B95E69C6}" type="presParOf" srcId="{10DC7316-BEB5-4E34-AB5A-92022B85F9DA}" destId="{43700C84-20D4-4B09-946C-49F19441932E}" srcOrd="8" destOrd="0" presId="urn:microsoft.com/office/officeart/2008/layout/LinedList"/>
    <dgm:cxn modelId="{8159263E-0716-4040-B69E-1083C777729C}" type="presParOf" srcId="{10DC7316-BEB5-4E34-AB5A-92022B85F9DA}" destId="{231436DC-C2E7-4899-8FF5-7CACDF199452}" srcOrd="9" destOrd="0" presId="urn:microsoft.com/office/officeart/2008/layout/LinedList"/>
    <dgm:cxn modelId="{5BDF1F7F-661E-4566-99C7-757826C369FD}" type="presParOf" srcId="{231436DC-C2E7-4899-8FF5-7CACDF199452}" destId="{E50588D9-734D-4CF4-9462-86745D1B9141}" srcOrd="0" destOrd="0" presId="urn:microsoft.com/office/officeart/2008/layout/LinedList"/>
    <dgm:cxn modelId="{ACFFE3DE-D2A4-44EF-A9F0-657C672E778F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 custScaleX="163354">
        <dgm:presLayoutVars>
          <dgm:chPref val="3"/>
        </dgm:presLayoutVars>
      </dgm:prSet>
      <dgm:spPr/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</dgm:pt>
    <dgm:pt modelId="{AE5BB926-FC4E-48BC-8740-E56A7FDB2856}" type="pres">
      <dgm:prSet presAssocID="{BA182E10-CCF4-4F85-BFA0-151C2CB19CC2}" presName="connTx" presStyleLbl="parChTrans1D2" presStyleIdx="0" presStyleCnt="3"/>
      <dgm:spPr/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</dgm:pt>
    <dgm:pt modelId="{99348ADB-093D-45FE-BECC-4CC0D6755CF6}" type="pres">
      <dgm:prSet presAssocID="{B8CB6F02-DAC1-4456-A097-6AE1610AE1D9}" presName="connTx" presStyleLbl="parChTrans1D2" presStyleIdx="1" presStyleCnt="3"/>
      <dgm:spPr/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</dgm:pt>
    <dgm:pt modelId="{47028209-C738-49C0-B43F-734F468CB14E}" type="pres">
      <dgm:prSet presAssocID="{9F315F11-CE4E-4647-AC74-DFF45127B67D}" presName="connTx" presStyleLbl="parChTrans1D2" presStyleIdx="2" presStyleCnt="3"/>
      <dgm:spPr/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1116" y="234449"/>
        <a:ext cx="1859190" cy="350738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344978" y="50687"/>
        <a:ext cx="253627" cy="271189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37345" y="234449"/>
        <a:ext cx="1859190" cy="350738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287838" y="50687"/>
        <a:ext cx="253627" cy="271189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53573" y="234449"/>
        <a:ext cx="1859190" cy="35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7136" y="1930188"/>
        <a:ext cx="1660804" cy="805346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86901" y="66127"/>
        <a:ext cx="1660804" cy="805346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1930188"/>
        <a:ext cx="1660804" cy="805346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3810032"/>
        <a:ext cx="1660804" cy="80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3009" y="1667631"/>
          <a:ext cx="4346719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sp:txBody>
      <dsp:txXfrm>
        <a:off x="41977" y="1706599"/>
        <a:ext cx="4268783" cy="1252524"/>
      </dsp:txXfrm>
    </dsp:sp>
    <dsp:sp modelId="{26D72EED-E068-43D9-8934-11630CD0FA6C}">
      <dsp:nvSpPr>
        <dsp:cNvPr id="0" name=""/>
        <dsp:cNvSpPr/>
      </dsp:nvSpPr>
      <dsp:spPr>
        <a:xfrm rot="18070754">
          <a:off x="3879698" y="1473381"/>
          <a:ext cx="1949187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49187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805562" y="1450316"/>
        <a:ext cx="97459" cy="97459"/>
      </dsp:txXfrm>
    </dsp:sp>
    <dsp:sp modelId="{1E56210F-6CE6-4DD2-ACB8-CC8B6B2F9515}">
      <dsp:nvSpPr>
        <dsp:cNvPr id="0" name=""/>
        <dsp:cNvSpPr/>
      </dsp:nvSpPr>
      <dsp:spPr>
        <a:xfrm>
          <a:off x="5358856" y="0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sp:txBody>
      <dsp:txXfrm>
        <a:off x="5397824" y="38968"/>
        <a:ext cx="2582984" cy="1252524"/>
      </dsp:txXfrm>
    </dsp:sp>
    <dsp:sp modelId="{136F9DBB-E600-48D5-BDAB-5077D57D50AA}">
      <dsp:nvSpPr>
        <dsp:cNvPr id="0" name=""/>
        <dsp:cNvSpPr/>
      </dsp:nvSpPr>
      <dsp:spPr>
        <a:xfrm>
          <a:off x="4349728" y="2307197"/>
          <a:ext cx="106436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6436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855303" y="2306252"/>
        <a:ext cx="53218" cy="53218"/>
      </dsp:txXfrm>
    </dsp:sp>
    <dsp:sp modelId="{806EF166-724E-4559-AC86-DD6E259A7871}">
      <dsp:nvSpPr>
        <dsp:cNvPr id="0" name=""/>
        <dsp:cNvSpPr/>
      </dsp:nvSpPr>
      <dsp:spPr>
        <a:xfrm>
          <a:off x="5414096" y="1667631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sp:txBody>
      <dsp:txXfrm>
        <a:off x="5453064" y="1706599"/>
        <a:ext cx="2582984" cy="1252524"/>
      </dsp:txXfrm>
    </dsp:sp>
    <dsp:sp modelId="{3A533134-6777-4855-BE27-367216C161A0}">
      <dsp:nvSpPr>
        <dsp:cNvPr id="0" name=""/>
        <dsp:cNvSpPr/>
      </dsp:nvSpPr>
      <dsp:spPr>
        <a:xfrm rot="3447113">
          <a:off x="3892737" y="3141013"/>
          <a:ext cx="197835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7835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832453" y="3117218"/>
        <a:ext cx="98917" cy="98917"/>
      </dsp:txXfrm>
    </dsp:sp>
    <dsp:sp modelId="{A344F690-7383-498D-B42C-7E12860C3B17}">
      <dsp:nvSpPr>
        <dsp:cNvPr id="0" name=""/>
        <dsp:cNvSpPr/>
      </dsp:nvSpPr>
      <dsp:spPr>
        <a:xfrm>
          <a:off x="5414096" y="3335262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sp:txBody>
      <dsp:txXfrm>
        <a:off x="5453064" y="3374230"/>
        <a:ext cx="2582984" cy="125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587C80D-2BB4-468A-A7E1-DF74BCC71C33}"/>
              </a:ext>
            </a:extLst>
          </p:cNvPr>
          <p:cNvSpPr txBox="1"/>
          <p:nvPr/>
        </p:nvSpPr>
        <p:spPr>
          <a:xfrm>
            <a:off x="1152029" y="2931207"/>
            <a:ext cx="6560736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Predict the intervals of RT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Models used to predict: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err="1">
                <a:latin typeface="Candara" panose="020E0502030303020204" pitchFamily="34" charset="0"/>
              </a:rPr>
              <a:t>Accucary</a:t>
            </a:r>
            <a:endParaRPr lang="en-GB" sz="19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Predict the intervals of FC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Models used to predict: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>
                <a:latin typeface="Candara" panose="020E0502030303020204" pitchFamily="34" charset="0"/>
              </a:rPr>
              <a:t>Accuracy</a:t>
            </a:r>
            <a:endParaRPr lang="en-GB" sz="19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:a16="http://schemas.microsoft.com/office/drawing/2014/main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BDF8-C479-4081-B92A-8012B33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67F42-8C39-4D64-8C64-01E0117C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:a16="http://schemas.microsoft.com/office/drawing/2014/main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processed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cleaned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 files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4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49C319-7D5A-4C4C-AC1D-81A3F5517B0A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E808E7-6BED-4E76-A9B2-D9A847A2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313934"/>
              </p:ext>
            </p:extLst>
          </p:nvPr>
        </p:nvGraphicFramePr>
        <p:xfrm>
          <a:off x="628652" y="1610789"/>
          <a:ext cx="8078026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1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2D41E8DA-C00D-4652-A6F2-9381D3655687}"/>
              </a:ext>
            </a:extLst>
          </p:cNvPr>
          <p:cNvGrpSpPr/>
          <p:nvPr/>
        </p:nvGrpSpPr>
        <p:grpSpPr>
          <a:xfrm>
            <a:off x="713217" y="1647362"/>
            <a:ext cx="5396036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55DC236-28A5-4831-ACFF-FDD0AFEC1EFB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BE2DEC7B-8981-4018-BEC2-9D4B279EAA2E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Machine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Learning</a:t>
              </a: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2491410" y="3242719"/>
            <a:ext cx="3617844" cy="676014"/>
            <a:chOff x="310204" y="223537"/>
            <a:chExt cx="1881014" cy="37256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E62A5C7-2630-4E8C-97D2-73FAB46883F0}"/>
              </a:ext>
            </a:extLst>
          </p:cNvPr>
          <p:cNvGrpSpPr/>
          <p:nvPr/>
        </p:nvGrpSpPr>
        <p:grpSpPr>
          <a:xfrm>
            <a:off x="2512398" y="4481025"/>
            <a:ext cx="3617844" cy="676014"/>
            <a:chOff x="310204" y="223537"/>
            <a:chExt cx="1881014" cy="372562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0AC60D5B-494A-4B05-A89A-657B46B36A5C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D58241AD-F6C5-42EB-AA3C-11DF68DD4BBE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D70877CB-6A05-4556-890A-4818810AB680}"/>
              </a:ext>
            </a:extLst>
          </p:cNvPr>
          <p:cNvSpPr/>
          <p:nvPr/>
        </p:nvSpPr>
        <p:spPr>
          <a:xfrm rot="5400000">
            <a:off x="1007165" y="2928730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AB5CB3A8-CFF7-48C4-BFFB-992F8AFAF69A}"/>
              </a:ext>
            </a:extLst>
          </p:cNvPr>
          <p:cNvSpPr/>
          <p:nvPr/>
        </p:nvSpPr>
        <p:spPr>
          <a:xfrm rot="5400000">
            <a:off x="1007164" y="4216213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290D59A-085A-4768-A84E-AE5246A4182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16AAFAB-76A2-477A-B044-DC2FFD00340C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C4CB89-681E-42B4-AF1D-DE1B4385F53F}"/>
              </a:ext>
            </a:extLst>
          </p:cNvPr>
          <p:cNvSpPr txBox="1"/>
          <p:nvPr/>
        </p:nvSpPr>
        <p:spPr>
          <a:xfrm>
            <a:off x="1152029" y="2931207"/>
            <a:ext cx="6560736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in which kind of person you are using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817A8C-D431-4B61-8B4E-5E40472BDA69}"/>
              </a:ext>
            </a:extLst>
          </p:cNvPr>
          <p:cNvSpPr txBox="1"/>
          <p:nvPr/>
        </p:nvSpPr>
        <p:spPr>
          <a:xfrm>
            <a:off x="1152028" y="3891989"/>
            <a:ext cx="6560735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intervals in which we </a:t>
            </a:r>
            <a:r>
              <a:rPr lang="en-US" sz="2000" dirty="0" err="1"/>
              <a:t>separe</a:t>
            </a:r>
            <a:r>
              <a:rPr lang="en-US" sz="2000" dirty="0"/>
              <a:t> the population are, and why: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635A10-BFA4-4C1A-B826-853BD4EB8CC8}"/>
              </a:ext>
            </a:extLst>
          </p:cNvPr>
          <p:cNvSpPr txBox="1"/>
          <p:nvPr/>
        </p:nvSpPr>
        <p:spPr>
          <a:xfrm>
            <a:off x="1152029" y="4852771"/>
            <a:ext cx="65607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that we use to predict are: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6C0D869-0351-410D-9CFA-98FDC78451C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8F801A9-2473-4773-AE2C-337B6C165E9C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A13F1B03-1100-422F-BA10-E0CAB4D83330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63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242</Words>
  <Application>Microsoft Office PowerPoint</Application>
  <PresentationFormat>Presentación en pantalla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Tema de Office</vt:lpstr>
      <vt:lpstr>Presentación de PowerPoint</vt:lpstr>
      <vt:lpstr> Table of 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Nuria</cp:lastModifiedBy>
  <cp:revision>26</cp:revision>
  <dcterms:created xsi:type="dcterms:W3CDTF">2018-12-18T21:04:34Z</dcterms:created>
  <dcterms:modified xsi:type="dcterms:W3CDTF">2018-12-19T19:46:39Z</dcterms:modified>
</cp:coreProperties>
</file>