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c451cea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c451cea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ec7f7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ec7f7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251eb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251eb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c451cea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c451cea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251eb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7251eb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7251eb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7251eb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c451ce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c451ce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c451cea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c451cea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c451ce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c451ce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7251eb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7251eb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ADSAGitHu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playlist?list=PL-osiE80TeTskrapNbzXhwoFUiLCjGgY7" TargetMode="External"/><Relationship Id="rId4" Type="http://schemas.openxmlformats.org/officeDocument/2006/relationships/hyperlink" Target="https://guides.github.com/activities/hello-world/" TargetMode="External"/><Relationship Id="rId5" Type="http://schemas.openxmlformats.org/officeDocument/2006/relationships/hyperlink" Target="https://www.datacamp.com/community/tutorials/tutorial-jupyter-notebook" TargetMode="External"/><Relationship Id="rId6" Type="http://schemas.openxmlformats.org/officeDocument/2006/relationships/hyperlink" Target="https://colab.research.google.com/notebooks/welcome.ipynb#recent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A brief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9th September, 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2143625"/>
            <a:ext cx="7038900" cy="23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Mama bird to baby bird</a:t>
            </a:r>
            <a:br>
              <a:rPr lang="en" sz="2400"/>
            </a:br>
            <a:r>
              <a:rPr lang="en" sz="2400"/>
              <a:t>		“GO FLY”</a:t>
            </a:r>
            <a:endParaRPr sz="2400"/>
          </a:p>
          <a:p>
            <a:pPr indent="45720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*Kicks baby bird out of the net*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expensive.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Tagging a million images as car present or not present is not easy or cheap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supervised learning there is </a:t>
            </a:r>
            <a:r>
              <a:rPr lang="en" u="sng"/>
              <a:t>NO GROUND TRUTH.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Types of unsupervised learning algorithms: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 ( KMeans etc)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Anomaly Detection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</a:t>
            </a:r>
            <a:r>
              <a:rPr lang="en"/>
              <a:t>prerequisites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Comfort with one or more programming languages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Basic understanding of probability and linear algebra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the materials 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ADSA GitHub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889925" y="1883250"/>
            <a:ext cx="60900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“Coding without appropriate tools or version control is like shooting yourself in the foot….. twice”</a:t>
            </a:r>
            <a:endParaRPr sz="1800"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- Rohan Tikmany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2089725"/>
            <a:ext cx="70389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major tools we will assume everyone is </a:t>
            </a:r>
            <a:r>
              <a:rPr lang="en"/>
              <a:t>familiar</a:t>
            </a:r>
            <a:r>
              <a:rPr lang="en"/>
              <a:t> with are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Git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Jupyter Notebooks</a:t>
            </a:r>
            <a:r>
              <a:rPr lang="en"/>
              <a:t> / </a:t>
            </a:r>
            <a:r>
              <a:rPr lang="en" u="sng">
                <a:solidFill>
                  <a:schemeClr val="hlink"/>
                </a:solidFill>
                <a:hlinkClick r:id="rId6"/>
              </a:rPr>
              <a:t>Google Collab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 overview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really is Machine Learning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act or think like humans 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evolve and learn from experiences themselves 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parse lots of data and learn something from it?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above ?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570750" y="4719800"/>
            <a:ext cx="2405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https://www.techemergence.com/what-is-machine-learning/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802475"/>
            <a:ext cx="70389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can be categorized into three major types: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Supervised Learning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Un-supervised Learning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923750" y="1425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type of learning that uses a </a:t>
            </a:r>
            <a:r>
              <a:rPr b="1" lang="en" u="sng"/>
              <a:t>ground truth</a:t>
            </a:r>
            <a:endParaRPr b="1" u="sng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that our training data comes with a set of correct </a:t>
            </a:r>
            <a:r>
              <a:rPr b="1" lang="en" u="sng"/>
              <a:t>labels</a:t>
            </a:r>
            <a:r>
              <a:rPr lang="en"/>
              <a:t> for each sample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Classification or Regression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common examples of supervised learning are: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predicting annual income based on years of education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Engineering a solution: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income = ($5,000 * years_of_education) + baseline_income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a solution: use linear regression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800" y="2634050"/>
            <a:ext cx="1837602" cy="2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Supervised Learning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101725" y="1487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a </a:t>
            </a:r>
            <a:r>
              <a:rPr lang="en"/>
              <a:t>continuous</a:t>
            </a:r>
            <a:r>
              <a:rPr lang="en"/>
              <a:t> target variable Y based on input X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of a quantity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“Given the size of a house, predict the price”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Regression, Random Forest, etc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Maps a function F, from input variables X to an output variable 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classified into one of two or more classes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“Is this a cat or a dog”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Trees, KNN, etc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75" y="3866850"/>
            <a:ext cx="2784225" cy="12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