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1ef47b1d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1ef47b1d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1ef47b1d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1ef47b1d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1ef47b1d1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1ef47b1d1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1ef47b1d1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1ef47b1d1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1ef47b1d1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1ef47b1d1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1ef47b1d1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1ef47b1d1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1ef47b1d1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1ef47b1d1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Learning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09/16/18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Supervised Learning?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Teach the model using training data that is already is already labeled with the correct output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Regression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Used to model a target value based on independent predictors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Most regression techniques will differ based on the number of predictors/relationship between the explanatory and response variables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y = b + wx</a:t>
            </a:r>
            <a:endParaRPr b="1" sz="18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Finding the best line to fit two attributes so that one attribute can be used to predict the other 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Multiple linear regression uses more than two attributes and the data is fit to a multi-dimensional surface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Correlation not causation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3974" y="2647550"/>
            <a:ext cx="3280400" cy="241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Calculation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458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Residuals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distance between the observed and expected value </a:t>
            </a:r>
            <a:endParaRPr>
              <a:solidFill>
                <a:srgbClr val="FFFFFF"/>
              </a:solidFill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/>
              <a:t>Mean Squared Error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Also known as the cost function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Helps determine the best values for w and b to get the best fit line 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Minimize the error between observed and expected values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5000" y="2999475"/>
            <a:ext cx="2894675" cy="20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652" y="3523800"/>
            <a:ext cx="4850350" cy="145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Descent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Optimization technique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Iteratively updates b and w to reduce the MSE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Taking the gradient of a point acts like a compass and points to the local minimum for a fixed number of steps/until an error threshold is met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Learning rate = how large of a step we take downhill </a:t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7775" y="2871900"/>
            <a:ext cx="4679950" cy="218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925" y="3259350"/>
            <a:ext cx="3277525" cy="173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</a:t>
            </a:r>
            <a:endParaRPr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that has: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Linearity between the variables - check with a scatter plot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Constant variance of residuals - no patterns in the residual plots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Normality - the residuals follow a normal distribution and aren’t skewed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Independence - if the predictors are highly correlated they can weaken the prediction power of the model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Computationally intensive for high dimensional data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Outliers can affect the prediction strength significantly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predicting the university gpa of students, based on their high school gpa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University GPA = 0.675x + 1.097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X is 3.1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University Gpa = 0.675*(3.1) + 1.097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= 3.19</a:t>
            </a:r>
            <a:endParaRPr/>
          </a:p>
        </p:txBody>
      </p:sp>
      <p:pic>
        <p:nvPicPr>
          <p:cNvPr id="183" name="Google Shape;18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2063" y="2239700"/>
            <a:ext cx="3724275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