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31b4f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31b4f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31b4f2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31b4f2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31b4f2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31b4f2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6a26c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6a26c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b6a26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b6a26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6a26c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6a26c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b6a26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b6a26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b6a26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b6a26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b6a26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b6a26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b6a26c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b6a26c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31b4f2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31b4f2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and Naive Bayes classifier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09/23/18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most obvious way to decide between which one is true is to go with whichever has a higher value as the chances of observing a value is higher for one of the classes and thus choosing that makes more sense. Because it maximizes the probability to observe the current situation X=x. This method s called maximizing the likelihood of the observation ( ML ).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Another method of choosing is where the we know the prior probabilities of the two classes H</a:t>
            </a:r>
            <a:r>
              <a:rPr baseline="-25000" lang="en" sz="14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and H</a:t>
            </a:r>
            <a:r>
              <a:rPr baseline="-25000" lang="en" sz="1400">
                <a:solidFill>
                  <a:srgbClr val="FFFFFF"/>
                </a:solidFill>
              </a:rPr>
              <a:t>1</a:t>
            </a:r>
            <a:r>
              <a:rPr lang="en" sz="1400">
                <a:solidFill>
                  <a:srgbClr val="FFFFFF"/>
                </a:solidFill>
              </a:rPr>
              <a:t> which are π</a:t>
            </a:r>
            <a:r>
              <a:rPr baseline="-25000" lang="en" sz="1400">
                <a:solidFill>
                  <a:srgbClr val="FFFFFF"/>
                </a:solidFill>
              </a:rPr>
              <a:t>0 </a:t>
            </a:r>
            <a:r>
              <a:rPr lang="en" sz="1400">
                <a:solidFill>
                  <a:srgbClr val="FFFFFF"/>
                </a:solidFill>
              </a:rPr>
              <a:t> and π</a:t>
            </a:r>
            <a:r>
              <a:rPr baseline="-25000" lang="en" sz="1400">
                <a:solidFill>
                  <a:srgbClr val="FFFFFF"/>
                </a:solidFill>
              </a:rPr>
              <a:t>1 </a:t>
            </a:r>
            <a:r>
              <a:rPr lang="en" sz="1400">
                <a:solidFill>
                  <a:srgbClr val="FFFFFF"/>
                </a:solidFill>
              </a:rPr>
              <a:t>these are probabilities assumed before an observation is made and are thus called priors.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rule is called the MAP rule where we declare hypothesis H</a:t>
            </a:r>
            <a:r>
              <a:rPr baseline="-25000" lang="en" sz="3000">
                <a:solidFill>
                  <a:srgbClr val="FFFFFF"/>
                </a:solidFill>
              </a:rPr>
              <a:t>1 </a:t>
            </a:r>
            <a:r>
              <a:rPr lang="en" sz="1800">
                <a:solidFill>
                  <a:srgbClr val="FFFFFF"/>
                </a:solidFill>
              </a:rPr>
              <a:t>true when  </a:t>
            </a:r>
            <a:r>
              <a:rPr lang="en" sz="2000">
                <a:solidFill>
                  <a:srgbClr val="FFFFFF"/>
                </a:solidFill>
              </a:rPr>
              <a:t>π</a:t>
            </a:r>
            <a:r>
              <a:rPr baseline="-25000" lang="en" sz="33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baseline="-25000" lang="en" sz="3300">
                <a:solidFill>
                  <a:srgbClr val="FFFFFF"/>
                </a:solidFill>
              </a:rPr>
              <a:t> 1 </a:t>
            </a:r>
            <a:r>
              <a:rPr lang="en" sz="2000">
                <a:solidFill>
                  <a:srgbClr val="FFFFFF"/>
                </a:solidFill>
              </a:rPr>
              <a:t>&gt;</a:t>
            </a:r>
            <a:r>
              <a:rPr baseline="-25000" lang="en" sz="3300">
                <a:solidFill>
                  <a:srgbClr val="FFFFFF"/>
                </a:solidFill>
              </a:rPr>
              <a:t>   </a:t>
            </a:r>
            <a:r>
              <a:rPr lang="en" sz="1800">
                <a:solidFill>
                  <a:srgbClr val="FFFFFF"/>
                </a:solidFill>
              </a:rPr>
              <a:t>π</a:t>
            </a:r>
            <a:r>
              <a:rPr baseline="-25000" lang="en" sz="3000">
                <a:solidFill>
                  <a:srgbClr val="FFFFFF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baseline="-25000" lang="en" sz="3000">
                <a:solidFill>
                  <a:srgbClr val="FFFFFF"/>
                </a:solidFill>
              </a:rPr>
              <a:t> 2</a:t>
            </a:r>
            <a:r>
              <a:rPr lang="en" sz="1800">
                <a:solidFill>
                  <a:srgbClr val="FFFFFF"/>
                </a:solidFill>
              </a:rPr>
              <a:t> , (symmetric for other classes).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43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assumption: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features x</a:t>
            </a:r>
            <a:r>
              <a:rPr baseline="-25000" lang="en"/>
              <a:t>i</a:t>
            </a:r>
            <a:r>
              <a:rPr lang="en"/>
              <a:t> are independent of the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we have M classes and N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instead of modeling joint distribution p(x,y) as p(x|y)p(y) for feature vector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work on product of p(x</a:t>
            </a:r>
            <a:r>
              <a:rPr baseline="-25000" lang="en"/>
              <a:t>i</a:t>
            </a:r>
            <a:r>
              <a:rPr lang="en"/>
              <a:t>|y) over i = 0-&gt;N rather than on the joint distribution of p(x|y)</a:t>
            </a:r>
            <a:r>
              <a:rPr baseline="-25000" lang="en"/>
              <a:t>  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get materials from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	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Probability Recap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Law of total Probability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Bayes Theorem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Binary Hypothesis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Naive Bayes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34225" y="1540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Axioms of probability: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13" y="1917700"/>
            <a:ext cx="4791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240675" y="4771075"/>
            <a:ext cx="2052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http://academic.uprm.edu/wrolke/esma6600/graphs/prob11.png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be the event where a fair dice when rolled results in an even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y be the event where a fair dice when rolled results in a number &lt;4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P(x) = # of cases when x occurs /  Total # of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P(y) = # of cases when y occurs /  Total # of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P(x) when we know y occured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P(x|y) = 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Conditional Probability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definition (Kolmogorov Definition) </a:t>
            </a:r>
            <a:br>
              <a:rPr lang="en"/>
            </a:br>
            <a:r>
              <a:rPr lang="en" sz="1800"/>
              <a:t>p(x|y) = p(x ∩ y)/ p(y)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Gives us a method to relate p(x|y) and p(</a:t>
            </a:r>
            <a:r>
              <a:rPr lang="en" sz="1800"/>
              <a:t>x ∩ y)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Going back to the previous question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P(x|y) =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Law of total Probability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13" y="1053288"/>
            <a:ext cx="5252976" cy="3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285850" y="4738450"/>
            <a:ext cx="1803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https://slideplayer.com/slide/4347748/14/images/16/Law+of+Total+Probability.jpg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Bayes theorem in the simplest of terms gives us a relation between the conditional probabilities of two different events ( ie. P(A|B) and P(B|A) ).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Statement:  	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P(A|B)</a:t>
            </a:r>
            <a:r>
              <a:rPr lang="en" sz="1800">
                <a:solidFill>
                  <a:srgbClr val="FFFFFF"/>
                </a:solidFill>
              </a:rPr>
              <a:t> =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(P(B|A)∗P(A))/(P(B))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350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Let us have two hypotheses available and let them be 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baseline="-25000" lang="en" sz="14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- Absence of signal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baseline="-25000" lang="en" sz="1400">
                <a:solidFill>
                  <a:srgbClr val="FFFFFF"/>
                </a:solidFill>
              </a:rPr>
              <a:t>1  </a:t>
            </a:r>
            <a:r>
              <a:rPr lang="en" sz="1400">
                <a:solidFill>
                  <a:srgbClr val="FFFFFF"/>
                </a:solidFill>
              </a:rPr>
              <a:t>- Presence of signal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Given an observation of some characteristic variable X how do we decide which hypothesis is true.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the simplest of terms if X takes the value x. we can have two conditional probabilities which are known to us . P(X=x| H</a:t>
            </a:r>
            <a:r>
              <a:rPr baseline="-25000" lang="en" sz="1400">
                <a:solidFill>
                  <a:srgbClr val="FFFFFF"/>
                </a:solidFill>
              </a:rPr>
              <a:t>0 </a:t>
            </a:r>
            <a:r>
              <a:rPr lang="en" sz="1400">
                <a:solidFill>
                  <a:srgbClr val="FFFFFF"/>
                </a:solidFill>
              </a:rPr>
              <a:t>) which is the probability of observing X to be x given if H</a:t>
            </a:r>
            <a:r>
              <a:rPr baseline="-25000" lang="en" sz="14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is true, and we have the same for H</a:t>
            </a:r>
            <a:r>
              <a:rPr baseline="-25000" lang="en" sz="1400">
                <a:solidFill>
                  <a:srgbClr val="FFFFFF"/>
                </a:solidFill>
              </a:rPr>
              <a:t>1</a:t>
            </a:r>
            <a:endParaRPr baseline="-25000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