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Trebuchet MS" panose="020B0703020202090204" pitchFamily="34" charset="0"/>
      <p:regular r:id="rId14"/>
      <p:bold r:id="rId15"/>
      <p:italic r:id="rId16"/>
      <p:boldItalic r:id="rId17"/>
    </p:embeddedFont>
    <p:embeddedFont>
      <p:font typeface="Wingdings 3" pitchFamily="2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92" d="100"/>
          <a:sy n="192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c451cea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c451cea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ec7f7c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ec7f7c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251eb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251eb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c451cea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c451cea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7251eb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7251eb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7251eb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7251eb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c451ce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c451ce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c451cea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c451cea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c451cea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c451cea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7251eb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7251eb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8380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117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018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4698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1053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106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049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2583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85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1280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55534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9036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0782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830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2787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5135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16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osiE80TeTskrapNbzXhwoFUiLCjGgY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colab.research.google.com/notebooks/welcome.ipynb#recent=true" TargetMode="External"/><Relationship Id="rId5" Type="http://schemas.openxmlformats.org/officeDocument/2006/relationships/hyperlink" Target="https://www.datacamp.com/community/tutorials/tutorial-jupyter-notebook" TargetMode="External"/><Relationship Id="rId4" Type="http://schemas.openxmlformats.org/officeDocument/2006/relationships/hyperlink" Target="https://guides.github.com/activities/hello-worl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6350"/>
            <a:ext cx="6881785" cy="5149850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4352" y="765653"/>
            <a:ext cx="5220569" cy="213725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</a:rPr>
              <a:t>Machine Learning: A brief overview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411078" y="2971566"/>
            <a:ext cx="4584057" cy="88958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October 6</a:t>
            </a:r>
            <a:r>
              <a:rPr lang="en-US" baseline="30000" dirty="0">
                <a:solidFill>
                  <a:srgbClr val="FFFFFF">
                    <a:alpha val="70000"/>
                  </a:srgbClr>
                </a:solidFill>
              </a:rPr>
              <a:t>th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2019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46922" y="2453615"/>
            <a:ext cx="165495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Unsupervised learning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0AF0E-9D56-AB41-B880-1F65CB25E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5"/>
          <a:stretch/>
        </p:blipFill>
        <p:spPr>
          <a:xfrm>
            <a:off x="1766680" y="1197532"/>
            <a:ext cx="4762500" cy="3281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384F7C-F996-324C-AB23-CA2F36AE5BA3}"/>
              </a:ext>
            </a:extLst>
          </p:cNvPr>
          <p:cNvSpPr txBox="1"/>
          <p:nvPr/>
        </p:nvSpPr>
        <p:spPr>
          <a:xfrm>
            <a:off x="2173357" y="2321941"/>
            <a:ext cx="172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Bunch of Grad 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1E171-8A1C-D74D-BF71-980257963584}"/>
              </a:ext>
            </a:extLst>
          </p:cNvPr>
          <p:cNvSpPr txBox="1"/>
          <p:nvPr/>
        </p:nvSpPr>
        <p:spPr>
          <a:xfrm>
            <a:off x="2444407" y="353888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expensive.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Tagging a million images as car present or not present is not easy or cheap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supervised learning there is </a:t>
            </a:r>
            <a:r>
              <a:rPr lang="en" u="sng"/>
              <a:t>NO GROUND TRUTH.</a:t>
            </a:r>
            <a:endParaRPr u="sng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Types of unsupervised learning algorithms: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Clustering ( KMeans etc)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Anomaly Detection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prerequisites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Comfort with one or more programming languages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Basic understanding of probability and linear algebra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get the materials ?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81274" y="1221819"/>
            <a:ext cx="6527909" cy="2699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u="sng" dirty="0">
                <a:solidFill>
                  <a:schemeClr val="tx1"/>
                </a:solidFill>
              </a:rPr>
              <a:t>b</a:t>
            </a:r>
            <a:r>
              <a:rPr lang="en" sz="4800" u="sng" dirty="0" err="1">
                <a:solidFill>
                  <a:schemeClr val="tx1"/>
                </a:solidFill>
              </a:rPr>
              <a:t>it.ly</a:t>
            </a:r>
            <a:r>
              <a:rPr lang="en" sz="4800" u="sng" dirty="0">
                <a:solidFill>
                  <a:schemeClr val="tx1"/>
                </a:solidFill>
              </a:rPr>
              <a:t>/</a:t>
            </a:r>
            <a:r>
              <a:rPr lang="en" sz="4800" u="sng" dirty="0" err="1">
                <a:solidFill>
                  <a:schemeClr val="tx1"/>
                </a:solidFill>
              </a:rPr>
              <a:t>adsa</a:t>
            </a:r>
            <a:r>
              <a:rPr lang="en" sz="4800" u="sng" dirty="0">
                <a:solidFill>
                  <a:schemeClr val="tx1"/>
                </a:solidFill>
              </a:rPr>
              <a:t>-workshops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“Coding without appropriate tools or version control is like shooting yourself in the foot….. twice”</a:t>
            </a:r>
            <a:endParaRPr sz="1800" dirty="0"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 - Rohan </a:t>
            </a:r>
            <a:r>
              <a:rPr lang="en" sz="1800" dirty="0" err="1"/>
              <a:t>Tikmany</a:t>
            </a:r>
            <a:r>
              <a:rPr lang="en" sz="1800" dirty="0"/>
              <a:t> (Former ADSA President)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three major tools we will assume everyone is familiar with are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Python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Git</a:t>
            </a:r>
            <a:endParaRPr dirty="0"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Jupyter Notebooks</a:t>
            </a:r>
            <a:r>
              <a:rPr lang="en" dirty="0"/>
              <a:t> /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Google Collab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 overview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really is Machine Learning 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it 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act or think like humans ?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evolve and learn from experiences themselves ?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parse lots of data and learn something from it?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above ?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570750" y="4719800"/>
            <a:ext cx="2405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https://www.techemergence.com/what-is-machine-learning/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802475"/>
            <a:ext cx="7038900" cy="2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can be categorized into three major types: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Supervised Learning</a:t>
            </a:r>
            <a:br>
              <a:rPr lang="en"/>
            </a:br>
            <a:r>
              <a:rPr lang="en"/>
              <a:t>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Un-supervised Learning</a:t>
            </a:r>
            <a:br>
              <a:rPr lang="en"/>
            </a:b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923750" y="1425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type of learning that uses a </a:t>
            </a:r>
            <a:r>
              <a:rPr lang="en" b="1" u="sng" dirty="0"/>
              <a:t>ground truth</a:t>
            </a:r>
            <a:endParaRPr b="1" u="sng"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This means that our training data comes with a set of correct </a:t>
            </a:r>
            <a:r>
              <a:rPr lang="en" b="1" u="sng" dirty="0"/>
              <a:t>labels</a:t>
            </a:r>
            <a:r>
              <a:rPr lang="en" dirty="0"/>
              <a:t> for each sample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Classification or Regression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Some common examples of supervised learning are: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Naive Bayes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Logistic Regression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Random Forests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Example: predicting annual income based on years of education</a:t>
            </a:r>
            <a:endParaRPr dirty="0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Engineering a solution: </a:t>
            </a:r>
            <a:r>
              <a:rPr lang="en" sz="12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income = ($5,000 * </a:t>
            </a:r>
            <a:r>
              <a:rPr lang="en" sz="1200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years_of_education</a:t>
            </a:r>
            <a:r>
              <a:rPr lang="en" sz="12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200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baseline_income</a:t>
            </a:r>
            <a:endParaRPr sz="1200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Learning a solution: use linear regression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Supervised Learning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101725" y="1487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a continuous target variable Y based on input X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of a quantity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“Given the size of a house, predict the price”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Regression, Random Forest, etc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Maps a function F, from input variables X to an output variable 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classified into one of two or more classes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“Is this a cat or a dog”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Trees, KNN, etc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l="6188" t="10688" r="10516" b="7826"/>
          <a:stretch/>
        </p:blipFill>
        <p:spPr>
          <a:xfrm>
            <a:off x="4737652" y="861390"/>
            <a:ext cx="2319131" cy="104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393</Words>
  <Application>Microsoft Macintosh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Machine Learning: A brief overview</vt:lpstr>
      <vt:lpstr>Prerequisites</vt:lpstr>
      <vt:lpstr>Where to get the materials ?</vt:lpstr>
      <vt:lpstr>Tools</vt:lpstr>
      <vt:lpstr>Tools</vt:lpstr>
      <vt:lpstr>Machine Learning an overview</vt:lpstr>
      <vt:lpstr>Types of Machine learning</vt:lpstr>
      <vt:lpstr>Supervised Learning</vt:lpstr>
      <vt:lpstr>Types of Supervised Learning</vt:lpstr>
      <vt:lpstr>Unsupervised learning</vt:lpstr>
      <vt:lpstr>Unsupervised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A brief overview</dc:title>
  <dc:creator>Tincher, Bailey</dc:creator>
  <cp:lastModifiedBy>Tincher, Bailey</cp:lastModifiedBy>
  <cp:revision>2</cp:revision>
  <dcterms:created xsi:type="dcterms:W3CDTF">2019-10-06T19:29:54Z</dcterms:created>
  <dcterms:modified xsi:type="dcterms:W3CDTF">2019-10-06T19:46:18Z</dcterms:modified>
</cp:coreProperties>
</file>