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6d0342d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6d0342d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aaafda2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aaafda2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3aaafda2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3aaafda2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3aaafda2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3aaafda2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3aaafda2e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3aaafda2e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3aaafda2e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3aaafda2e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3aaafda2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3aaafda2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3aaafda2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3aaafda2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	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KNN : Overview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KNN:  Distance Functions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KNN: Pros &amp; Cons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KNN: Optimisations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KNN: With KMeans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KNN: With PCA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Overview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algorithm that classifies a data point based on the classes of the majority of k-closest data points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“Closest” depends on what distance metric we use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E.g. A bank deciding to give a customer a loan can check if the characteristics of this person are closer to people that default on their loan or don’t default.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325" y="2627350"/>
            <a:ext cx="4191675" cy="24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Distance Functions 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distance functions we will be covering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Euclidean Distance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Cosine Similarity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94" y="3001975"/>
            <a:ext cx="3468600" cy="17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301" y="3001975"/>
            <a:ext cx="4798325" cy="15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Pros &amp; Cons   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to implement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Works well for most datasets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assumptions about data - useful for nonlinear data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accuracy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used for classification or regression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Cons: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Doesn’t handle missing data well - the distance will be undefined for those attributes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Doesn’t handle high dimensional data well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Bias-Variance tradeoff - KNN has low bias but high variance so it is sensitive random noise in the model and can overfit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memory requirement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Optimisations	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major issues faced by KNN is the curse of dimensionality, for example in the cases when we are working with pictures in megapixels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 methods to optimize our algorithm: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Reduce the number of data points by clustering each class into lesser number of datapoints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Reduce the dimensionality of the data using some dimensionality reduction algorithm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With KMeans 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KMeans: An unsupervised algorithm to cluster a dataset into K clusters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Goal: Reduce number of datapoints in dataset to make the computation more feasible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How: Assuming our class has N classes with A number of datapoints. We call KMeans on each class individually and cluster them into K clusters thus representing A data Points now with K cluster centers.(K&lt;&lt;A)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Advantage: We now have lesser data points to actually calculate distance to/from thus making our computation more feasible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With PCA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PCA: Principal Component Analysis.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Goal: To reduce the dimensionality of the dataset and make it more sufficient to work on datasets where the curse of dimensionality makes KNN unfeasible.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How: Assuming our dataset to be a matrix of dimensions N,d we want to find an orthogonal matrix W which maps the original matrix to a new set of features where each dimension is uncorrelated to the other and the first k rows of W capture majority of the variance present in the original dataset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Advantage: Reduce the complexity of computation for the dataset by reducing dimensionality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Macintosh PowerPoint</Application>
  <PresentationFormat>On-screen Show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Lato</vt:lpstr>
      <vt:lpstr>Arial</vt:lpstr>
      <vt:lpstr>Montserrat</vt:lpstr>
      <vt:lpstr>Focus</vt:lpstr>
      <vt:lpstr>K-Nearest Neighbors</vt:lpstr>
      <vt:lpstr>Topics </vt:lpstr>
      <vt:lpstr>KNN: Overview</vt:lpstr>
      <vt:lpstr>KNN: Distance Functions </vt:lpstr>
      <vt:lpstr>KNN: Pros &amp; Cons   </vt:lpstr>
      <vt:lpstr>KNN: Optimisations </vt:lpstr>
      <vt:lpstr>KNN: With KMeans </vt:lpstr>
      <vt:lpstr>KNN: With PCA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Neighbors</dc:title>
  <cp:lastModifiedBy>Tincher, Bailey</cp:lastModifiedBy>
  <cp:revision>1</cp:revision>
  <dcterms:modified xsi:type="dcterms:W3CDTF">2019-11-10T19:53:33Z</dcterms:modified>
</cp:coreProperties>
</file>