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c451cea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c451cea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0ec7f7c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0ec7f7c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7251eb9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7251eb9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c451cea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c451cea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17251eb9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17251eb9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17251eb9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17251eb9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0c451cea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0c451cea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0c451cea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0c451cea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0c451cea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0c451cea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17251eb9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17251eb9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DSAGitHu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-osiE80TeTskrapNbzXhwoFUiLCjGgY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lab.research.google.com/notebooks/welcome.ipynb#recent=true" TargetMode="External"/><Relationship Id="rId5" Type="http://schemas.openxmlformats.org/officeDocument/2006/relationships/hyperlink" Target="https://www.datacamp.com/community/tutorials/tutorial-jupyter-notebook" TargetMode="External"/><Relationship Id="rId4" Type="http://schemas.openxmlformats.org/officeDocument/2006/relationships/hyperlink" Target="https://guides.github.com/activities/hello-world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 A brief overview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3rd </a:t>
            </a:r>
            <a:r>
              <a:rPr lang="en-US" dirty="0"/>
              <a:t>February</a:t>
            </a:r>
            <a:r>
              <a:rPr lang="en" dirty="0"/>
              <a:t>,  2019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297500" y="2143625"/>
            <a:ext cx="7038900" cy="2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Mama bird to baby bird</a:t>
            </a:r>
            <a:br>
              <a:rPr lang="en" sz="2400" dirty="0"/>
            </a:br>
            <a:r>
              <a:rPr lang="en" sz="2400" dirty="0"/>
              <a:t>		“GO FLY”</a:t>
            </a:r>
            <a:endParaRPr sz="2400" dirty="0"/>
          </a:p>
          <a:p>
            <a:pPr marL="914400" lvl="0" indent="45720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/>
              <a:t>  *Kicks baby bird out of the net*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expensive.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Tagging a million images as car present or not present is not easy or cheap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Unlike supervised learning there is </a:t>
            </a:r>
            <a:r>
              <a:rPr lang="en" u="sng"/>
              <a:t>NO GROUND TRUTH.</a:t>
            </a:r>
            <a:endParaRPr u="sng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Types of unsupervised learning algorithms: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Clustering ( KMeans etc)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Anomaly Detection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major prerequisites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Comfort with one or more programming languages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Basic understanding of probability and linear algebra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get the materials ?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ADSA GitHub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889925" y="1883250"/>
            <a:ext cx="6090000" cy="30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“Coding without appropriate tools or version control is like shooting yourself in the foot….. twice”</a:t>
            </a:r>
            <a:endParaRPr sz="1800"/>
          </a:p>
          <a:p>
            <a:pPr marL="0" lvl="0" indent="45720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- Rohan Tikmany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2089725"/>
            <a:ext cx="7038900" cy="23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major tools we will assume everyone is familiar with are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Python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Git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Jupyter Notebooks</a:t>
            </a:r>
            <a:r>
              <a:rPr lang="en"/>
              <a:t> / </a:t>
            </a:r>
            <a:r>
              <a:rPr lang="en" u="sng">
                <a:solidFill>
                  <a:schemeClr val="hlink"/>
                </a:solidFill>
                <a:hlinkClick r:id="rId6"/>
              </a:rPr>
              <a:t>Google Collab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an overview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really is Machine Learning ?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it :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Getting a computer to act or think like humans ?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Getting a computer to evolve and learn from experiences themselves ?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Getting a computer to parse lots of data and learn something from it?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of the above ?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6570750" y="4719800"/>
            <a:ext cx="2405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</a:rPr>
              <a:t>https://www.techemergence.com/what-is-machine-learning/</a:t>
            </a:r>
            <a:endParaRPr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Machine learning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802475"/>
            <a:ext cx="7038900" cy="26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can be categorized into three major types: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Supervised Learning</a:t>
            </a:r>
            <a:br>
              <a:rPr lang="en"/>
            </a:br>
            <a:r>
              <a:rPr lang="en"/>
              <a:t> 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Un-supervised Learning</a:t>
            </a:r>
            <a:br>
              <a:rPr lang="en"/>
            </a:b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Reinforcement Learning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923750" y="14251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type of learning that uses a </a:t>
            </a:r>
            <a:r>
              <a:rPr lang="en" b="1" u="sng"/>
              <a:t>ground truth</a:t>
            </a:r>
            <a:endParaRPr b="1" u="sng"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means that our training data comes with a set of correct </a:t>
            </a:r>
            <a:r>
              <a:rPr lang="en" b="1" u="sng"/>
              <a:t>labels</a:t>
            </a:r>
            <a:r>
              <a:rPr lang="en"/>
              <a:t> for each sample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Classification or Regression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common examples of supervised learning are: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Naive Bayes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Logistic Regression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Forests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Example: predicting annual income based on years of education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Engineering a solution: </a:t>
            </a: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income = ($5,000 * years_of_education) + baseline_income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Learning a solution: use linear regression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800" y="2634050"/>
            <a:ext cx="1837602" cy="24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Supervised Learning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101725" y="14874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Regression: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Predicts a continuous target variable Y based on input X 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Prediction of a quantity 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E.g. “Given the size of a house, predict the price” 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 Regression, Random Forest, etc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Classification: 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Maps a function F, from input variables X to an output variable Y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is classified into one of two or more classes 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E.g. “Is this a cat or a dog” 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Trees, KNN, etc 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775" y="3866850"/>
            <a:ext cx="2784225" cy="12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On-screen Show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Montserrat</vt:lpstr>
      <vt:lpstr>Lato</vt:lpstr>
      <vt:lpstr>Focus</vt:lpstr>
      <vt:lpstr>Machine Learning: A brief overview</vt:lpstr>
      <vt:lpstr>Prerequisites</vt:lpstr>
      <vt:lpstr>Where to get the materials ?</vt:lpstr>
      <vt:lpstr>Tools</vt:lpstr>
      <vt:lpstr>Tools</vt:lpstr>
      <vt:lpstr>Machine Learning an overview</vt:lpstr>
      <vt:lpstr>Types of Machine learning</vt:lpstr>
      <vt:lpstr>Supervised Learning</vt:lpstr>
      <vt:lpstr>Types of Supervised Learning</vt:lpstr>
      <vt:lpstr>Unsupervised learning</vt:lpstr>
      <vt:lpstr>Unsupervised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A brief overview</dc:title>
  <cp:lastModifiedBy>rohan tikmany</cp:lastModifiedBy>
  <cp:revision>1</cp:revision>
  <dcterms:modified xsi:type="dcterms:W3CDTF">2019-02-03T20:09:50Z</dcterms:modified>
</cp:coreProperties>
</file>