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"/>
  </p:notesMasterIdLst>
  <p:sldIdLst>
    <p:sldId id="276" r:id="rId2"/>
    <p:sldId id="277" r:id="rId3"/>
    <p:sldId id="27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6" autoAdjust="0"/>
    <p:restoredTop sz="93023" autoAdjust="0"/>
  </p:normalViewPr>
  <p:slideViewPr>
    <p:cSldViewPr snapToGrid="0">
      <p:cViewPr varScale="1">
        <p:scale>
          <a:sx n="42" d="100"/>
          <a:sy n="42" d="100"/>
        </p:scale>
        <p:origin x="84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250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 rot="-803363">
            <a:off x="-3056268" y="-163131"/>
            <a:ext cx="15922225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 rot="-358659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ntel\Desktop\Business Process 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76438"/>
            <a:ext cx="12191999" cy="453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58;p23"/>
          <p:cNvSpPr txBox="1"/>
          <p:nvPr/>
        </p:nvSpPr>
        <p:spPr>
          <a:xfrm>
            <a:off x="-181350" y="401598"/>
            <a:ext cx="68745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sz="5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57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23"/>
          <p:cNvSpPr txBox="1"/>
          <p:nvPr/>
        </p:nvSpPr>
        <p:spPr>
          <a:xfrm>
            <a:off x="-181350" y="401598"/>
            <a:ext cx="68745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Entrada y salida de activos</a:t>
            </a:r>
            <a:endParaRPr sz="4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C:\Users\intel\Desktop\Entrada y salida de activ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8367"/>
            <a:ext cx="12192000" cy="39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23"/>
          <p:cNvSpPr txBox="1"/>
          <p:nvPr/>
        </p:nvSpPr>
        <p:spPr>
          <a:xfrm>
            <a:off x="-181350" y="401598"/>
            <a:ext cx="68745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Solicitud de activos</a:t>
            </a:r>
            <a:endParaRPr sz="4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C:\Users\intel\Desktop\Realizar solicitu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230"/>
            <a:ext cx="12191999" cy="37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93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11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toshiba</cp:lastModifiedBy>
  <cp:revision>59</cp:revision>
  <dcterms:modified xsi:type="dcterms:W3CDTF">2020-05-05T01:40:08Z</dcterms:modified>
</cp:coreProperties>
</file>