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6" autoAdjust="0"/>
    <p:restoredTop sz="93023" autoAdjust="0"/>
  </p:normalViewPr>
  <p:slideViewPr>
    <p:cSldViewPr snapToGrid="0">
      <p:cViewPr varScale="1">
        <p:scale>
          <a:sx n="42" d="100"/>
          <a:sy n="42" d="100"/>
        </p:scale>
        <p:origin x="84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250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26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47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14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963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73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258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0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0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 rot="-803363">
            <a:off x="-3056268" y="-163131"/>
            <a:ext cx="15922225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 rot="-358659">
            <a:off x="-1337314" y="180847"/>
            <a:ext cx="14174675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1291082" y="198126"/>
            <a:ext cx="14174675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261377" y="362599"/>
            <a:ext cx="10789343" cy="9301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8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72848" y="1503860"/>
            <a:ext cx="10966400" cy="117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ADSI-1803170 G2-G3</a:t>
            </a:r>
            <a:endParaRPr sz="4000" b="0" i="0" u="none" strike="noStrike" cap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57400" y="5072933"/>
            <a:ext cx="7500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9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1067"/>
              </a:spcBef>
              <a:spcAft>
                <a:spcPts val="0"/>
              </a:spcAft>
              <a:buNone/>
            </a:pPr>
            <a:r>
              <a:rPr lang="es-ES" sz="19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Capital</a:t>
            </a:r>
            <a:endParaRPr sz="19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1067"/>
              </a:spcBef>
              <a:spcAft>
                <a:spcPts val="1067"/>
              </a:spcAft>
              <a:buNone/>
            </a:pPr>
            <a:r>
              <a:rPr lang="es-ES" sz="19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CALLE 69 No. 20 - 36  Bogotá D.C - Colombia</a:t>
            </a:r>
            <a:endParaRPr sz="19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18825" y="490525"/>
            <a:ext cx="68769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 sz="48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Inventory</a:t>
            </a:r>
            <a:r>
              <a:rPr lang="es-ES" sz="4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8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s-ES" sz="4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8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endParaRPr sz="4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18825" y="3420325"/>
            <a:ext cx="5508900" cy="19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s-E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Rodríguez Bermúdez Johan Steven</a:t>
            </a:r>
          </a:p>
          <a:p>
            <a:pPr marL="457200" indent="-381000" algn="just">
              <a:buSzPts val="2400"/>
              <a:buFont typeface="Calibri"/>
              <a:buAutoNum type="arabicPeriod"/>
            </a:pPr>
            <a:r>
              <a:rPr lang="es-ES" sz="2400" dirty="0">
                <a:latin typeface="Calibri"/>
                <a:ea typeface="Calibri"/>
                <a:cs typeface="Calibri"/>
                <a:sym typeface="Calibri"/>
              </a:rPr>
              <a:t>Ramírez Roa William</a:t>
            </a: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5725" y="2732073"/>
            <a:ext cx="2816225" cy="29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2880360" y="273207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/>
              <a:t>Integrantes</a:t>
            </a:r>
            <a:endParaRPr lang="es-CO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;p18"/>
          <p:cNvSpPr txBox="1"/>
          <p:nvPr/>
        </p:nvSpPr>
        <p:spPr>
          <a:xfrm>
            <a:off x="518825" y="490525"/>
            <a:ext cx="68769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 sz="4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4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12232" y="2791326"/>
            <a:ext cx="8951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/>
              <a:t>Este proyecto busca el desarrollo e implementación de un sistema de información para optimizar la gestión de inventarios de hardware, software; y demás activos que conforman el inventario actual, dentro de la sede Colombia del SENA CEET.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833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5381702" y="3275112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381702" y="3275112"/>
            <a:ext cx="323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838573" y="508320"/>
            <a:ext cx="65527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838573" y="2636912"/>
            <a:ext cx="9009955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En la actualidad en el SENA CEET sede Colombia, el proceso en el manejo de sus inventarios es llevado mediante documentos en Excel.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También se evidencia que uno de sus procesos que más labor devenga, es el préstamo de activos, el cuál se maneja en gran parte manualmente mediante un libro.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tal razón, es necesario la implementación de un sistema de información que permita almacenar y automatizar la gestión de estos procesos anteriormente descritos.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 descr="Resultado de imagen para objetivo general 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2987" y="4300626"/>
            <a:ext cx="2486025" cy="24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524000" y="1"/>
            <a:ext cx="9144000" cy="50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984460" y="445023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984460" y="398735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895560" y="181352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864013" y="2185005"/>
            <a:ext cx="9144000" cy="227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de Información, que permita optimizar los procesos en la administración 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Inventario de Activos Fijos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SENA CEET Sede Colombia.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 descr="Resultado de imagen para objetivo especifico 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2384" y="4564311"/>
            <a:ext cx="2340025" cy="2293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984460" y="445023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383327" y="2766911"/>
            <a:ext cx="849727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Levantar la Información necesaria para identificar el problema y plantear la solución.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 los Requerimientos Funcionales y No Funcionales del sistema.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los Actores que van a interactuar con el sistema.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 y diseñar los Casos de Uso.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los Diagramas de Actividades.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 Base de Datos donde se almacenará la información del sistema.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de acuerdo a las necesidades del administrador.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s-CO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3866" y="4945073"/>
            <a:ext cx="3825853" cy="1912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984460" y="445023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357276" y="2449629"/>
            <a:ext cx="8388507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inventarios IT ; registro y modificación de estos mismos en la sede CEET Colombia del SENA. Este aplicativo será de tipo web teniendo varios accesos para instructores y aprendices, capturando información por medio del código que posea cada activo.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finalizar el lenguaje de programación que será utilizado es c # con conectividad a base de datos Access.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319" y="3068960"/>
            <a:ext cx="3654709" cy="378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-181350" y="401598"/>
            <a:ext cx="68745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67408" y="2852936"/>
            <a:ext cx="7692144" cy="3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aplicar el sistema de inventario INVENTORY SYSTEM WEB el usuario logra registrar y modificar información ingresada en la base de datos del sistema, así mismo teniendo un control y eficacia al momento de verificar o realizar un inventario y por parte del usuario la oportunidad de notificar un daño o retiro de activos dentro de la sede.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406</Words>
  <Application>Microsoft Office PowerPoint</Application>
  <PresentationFormat>Panorámica</PresentationFormat>
  <Paragraphs>36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toshiba</cp:lastModifiedBy>
  <cp:revision>59</cp:revision>
  <dcterms:modified xsi:type="dcterms:W3CDTF">2020-05-05T00:32:31Z</dcterms:modified>
</cp:coreProperties>
</file>