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726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94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59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270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8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8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487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13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7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15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59CA6-9634-4B4A-A3F7-4C901A9C7FC0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ED383-4435-453C-9D28-FD99853FB1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82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315" r="1338" b="4954"/>
          <a:stretch/>
        </p:blipFill>
        <p:spPr>
          <a:xfrm>
            <a:off x="163132" y="1068947"/>
            <a:ext cx="12028868" cy="56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-106" t="13503" r="1338" b="5518"/>
          <a:stretch/>
        </p:blipFill>
        <p:spPr>
          <a:xfrm>
            <a:off x="0" y="553793"/>
            <a:ext cx="12041747" cy="55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691" r="1550" b="11343"/>
          <a:stretch/>
        </p:blipFill>
        <p:spPr>
          <a:xfrm>
            <a:off x="90152" y="837127"/>
            <a:ext cx="12003110" cy="51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4507" t="14631" r="5668" b="35017"/>
          <a:stretch/>
        </p:blipFill>
        <p:spPr>
          <a:xfrm>
            <a:off x="2086377" y="1584101"/>
            <a:ext cx="8512935" cy="345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6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3451" t="13692" r="4719" b="19234"/>
          <a:stretch/>
        </p:blipFill>
        <p:spPr>
          <a:xfrm>
            <a:off x="1416676" y="1004552"/>
            <a:ext cx="8757634" cy="45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3503" r="1866" b="6834"/>
          <a:stretch/>
        </p:blipFill>
        <p:spPr>
          <a:xfrm>
            <a:off x="128788" y="746976"/>
            <a:ext cx="11964473" cy="54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9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Willian Roa</dc:creator>
  <cp:lastModifiedBy>Willian Roa</cp:lastModifiedBy>
  <cp:revision>2</cp:revision>
  <dcterms:created xsi:type="dcterms:W3CDTF">2019-07-03T03:58:58Z</dcterms:created>
  <dcterms:modified xsi:type="dcterms:W3CDTF">2019-07-03T04:11:52Z</dcterms:modified>
</cp:coreProperties>
</file>