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6" r:id="rId6"/>
    <p:sldId id="260" r:id="rId7"/>
    <p:sldId id="265" r:id="rId8"/>
    <p:sldId id="259" r:id="rId9"/>
    <p:sldId id="261" r:id="rId10"/>
    <p:sldId id="258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0F5A1-5481-4806-B483-410117105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25A188-D544-42E2-A44D-1BE36BD7A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8E7EB-0798-403D-AB4E-6E78CC50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EE1B6-92B9-49A8-9B87-288789EF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12D82-6522-4107-9703-FEDEE144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228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826B7-770A-47B2-89B1-7E9670C1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A85C4A-D780-4A54-ACD5-7BB6878B6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B5947-6FA1-4387-A6AE-78DC4F0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D697D-F694-4354-8705-CE480982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2E3202-C41D-4D65-AEDA-F06F1EC0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82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EC75A6-B843-46E0-B27F-669761EF9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F7A21C-10F6-40EA-864F-0D91CA6D1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63C873-FE51-4704-8EF9-FE0325C4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9D6B8-2E90-47B7-8246-DC87F036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E85CF2-7A3C-48BE-9958-4F5DAF9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1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99B5A-C29F-44A0-AEF7-9CE755E8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8401D-5929-4147-98E3-D6BA5226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D2074-09D9-4A1D-8D98-937DAFFE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0E93FE-6B41-4913-A1A6-6BA76515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06BB08-9981-46D9-AC93-41341CAF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37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3A4D9-0AC3-4A53-8F19-D7072D14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186F03-24EE-4093-9D51-57B69DC8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59ACDA-0032-4A2C-9A0C-9C87C347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40AA2B-56EC-449F-83AC-3D5FB028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A8CB2-3F2C-44AC-9618-8CE0B9E2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58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CF07A-4C02-412B-AD24-70535528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45ED3-C6CE-4FCB-93F9-0FC03F122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22EAF5-B053-4B9A-BCDF-37BEF03B8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46CF81-B899-4AA2-BDFB-5248017F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38C9D-84C3-43F3-908C-373193BF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8CF81-EA8F-4421-A845-FE1FE167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5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9D743-1AE5-45D5-B4BC-38426D1C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A1CD7-5A19-4D0E-AEF7-81FF1D7F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CB1089-3D71-4BCC-913F-5A910272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0B659F-0CD4-464F-99D7-2498E9ABC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637558-01D8-424D-9BCC-9D4D02A54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4A6DBC-07D9-4C89-8421-D35927A4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569FC0-CCBA-4B0F-A69C-FCA348F1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13EDFE-8C0B-4D57-B490-ADDEC3B6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9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EB84B-6A0D-46D3-AC2E-5B0F7125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244C1B-E7FF-4566-AAA3-C04ABE77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BDE8A0-CF0A-4D25-9A1E-BF4A6605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BC45D4-C43D-438A-B3F9-B82C068C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398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151116-7048-42F3-81C1-32793691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24D64-1B36-49D1-B56A-C1D8DE03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D5C24A-3579-4B44-8B6D-115F9305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456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3E0AC-502A-4C00-BAEB-A44113AF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0B923-F6F2-4FB0-B8EA-41A803CB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F9AAED-382A-4112-AF86-95BC36B5D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956173-6FF9-4D5E-819C-151B86BE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27BC80-DA48-4522-8EC0-953DA39B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1C405-457F-45C9-8884-E16BAA8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756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0F2B2-F409-4693-900C-0F8F1E80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49383C-8D0B-4E7A-B84D-333B17F86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5DC0C5-742A-4493-AA5A-F30CC9A3D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45DB8D-9CC2-477A-99B0-920C79E7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7D12D8-3F16-4488-8D3C-A84D541F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B73E59-EFC9-44E4-8A7F-2CF07165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834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C4B2C0-69AF-4FDE-B67A-50D7FDE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340BF-C366-4B16-AA06-E0FC55D2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9D024-FA39-40C2-ADD5-5300B2D8A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D8FC9-8DB2-4873-A922-5E496A0B7EEE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C35CE7-BE69-43A0-A090-79B0841A2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EBE13-BB6E-4DAF-A5F6-74C0A677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C449-F5F3-4E98-8FF0-0E3739455F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34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56C917-557E-466C-BCA3-BD080D63C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55" r="7174" b="5485"/>
          <a:stretch/>
        </p:blipFill>
        <p:spPr>
          <a:xfrm>
            <a:off x="437321" y="1417982"/>
            <a:ext cx="11317357" cy="5247862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10E33207-03CD-4E31-9FB8-222C97D6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857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accent1"/>
                </a:solidFill>
                <a:latin typeface="Arial Black" panose="020B0A04020102020204" pitchFamily="34" charset="0"/>
              </a:rPr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2745711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C111A7-EDDE-4AFF-9EBF-41A65660E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2" t="17182" r="1413" b="13026"/>
          <a:stretch/>
        </p:blipFill>
        <p:spPr>
          <a:xfrm>
            <a:off x="291548" y="609601"/>
            <a:ext cx="11728174" cy="559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2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2D74C86-48CF-4885-AA1B-3AF79175F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" t="20275" b="14572"/>
          <a:stretch/>
        </p:blipFill>
        <p:spPr>
          <a:xfrm>
            <a:off x="251790" y="755373"/>
            <a:ext cx="11940209" cy="55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55C75AA-A7DA-4636-B49B-F5AE4F145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" t="16216" r="1631" b="20372"/>
          <a:stretch/>
        </p:blipFill>
        <p:spPr>
          <a:xfrm>
            <a:off x="145774" y="1113183"/>
            <a:ext cx="11847443" cy="48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1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5240B7-4C52-42D6-A2BA-3CF634663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3" t="24915" r="1630" b="27138"/>
          <a:stretch/>
        </p:blipFill>
        <p:spPr>
          <a:xfrm>
            <a:off x="172278" y="1007165"/>
            <a:ext cx="11820939" cy="48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0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E369DA9-BD65-4190-A26B-3F405604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3" t="12929" r="1304" b="13412"/>
          <a:stretch/>
        </p:blipFill>
        <p:spPr>
          <a:xfrm>
            <a:off x="265043" y="463825"/>
            <a:ext cx="11767932" cy="58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D04F551-0E67-43A8-9A9A-16D1C716F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" t="17570" r="1631" b="21145"/>
          <a:stretch/>
        </p:blipFill>
        <p:spPr>
          <a:xfrm>
            <a:off x="225286" y="768626"/>
            <a:ext cx="11767931" cy="5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A83261-DDA6-4620-A13E-D437D878B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" t="12542" r="1631" b="7612"/>
          <a:stretch/>
        </p:blipFill>
        <p:spPr>
          <a:xfrm>
            <a:off x="251790" y="543339"/>
            <a:ext cx="11741427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0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8CB6211-2E0E-4FA0-8C6E-4BCB3D79A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" t="25882" r="1847" b="19212"/>
          <a:stretch/>
        </p:blipFill>
        <p:spPr>
          <a:xfrm>
            <a:off x="159026" y="821635"/>
            <a:ext cx="11807687" cy="54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4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5F6327-77B7-4E03-A1A6-9446E7BAF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" t="15829" r="1957" b="31778"/>
          <a:stretch/>
        </p:blipFill>
        <p:spPr>
          <a:xfrm>
            <a:off x="225286" y="715617"/>
            <a:ext cx="11728175" cy="499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9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9DE5DCF-7327-423B-9BEC-9FA1C4EBA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" t="14861" r="1740" b="10512"/>
          <a:stretch/>
        </p:blipFill>
        <p:spPr>
          <a:xfrm>
            <a:off x="225286" y="331304"/>
            <a:ext cx="11754679" cy="61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1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689824-DEBD-4F8D-AAE0-4C9B22B0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" t="28202" r="1087" b="27138"/>
          <a:stretch/>
        </p:blipFill>
        <p:spPr>
          <a:xfrm>
            <a:off x="225287" y="1020417"/>
            <a:ext cx="11834192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2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FDFA076-644D-4EBE-BD0A-B339A3BAC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8" t="15056" r="1848" b="19599"/>
          <a:stretch/>
        </p:blipFill>
        <p:spPr>
          <a:xfrm>
            <a:off x="225286" y="569843"/>
            <a:ext cx="1174142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48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Panorámica</PresentationFormat>
  <Paragraphs>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Tema de Office</vt:lpstr>
      <vt:lpstr>DICCIONARIO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Willian Roa</dc:creator>
  <cp:lastModifiedBy>Willian Roa</cp:lastModifiedBy>
  <cp:revision>3</cp:revision>
  <dcterms:created xsi:type="dcterms:W3CDTF">2020-05-05T06:36:06Z</dcterms:created>
  <dcterms:modified xsi:type="dcterms:W3CDTF">2020-05-05T06:58:33Z</dcterms:modified>
</cp:coreProperties>
</file>