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0BC9-30CF-4EEB-85A7-4CB9219AEAEE}" type="datetimeFigureOut">
              <a:rPr lang="es-CO" smtClean="0"/>
              <a:t>2/07/2019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31F2-EE1F-4164-85D7-DB25704569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896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0BC9-30CF-4EEB-85A7-4CB9219AEAEE}" type="datetimeFigureOut">
              <a:rPr lang="es-CO" smtClean="0"/>
              <a:t>2/07/2019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31F2-EE1F-4164-85D7-DB25704569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807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0BC9-30CF-4EEB-85A7-4CB9219AEAEE}" type="datetimeFigureOut">
              <a:rPr lang="es-CO" smtClean="0"/>
              <a:t>2/07/2019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31F2-EE1F-4164-85D7-DB25704569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534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0BC9-30CF-4EEB-85A7-4CB9219AEAEE}" type="datetimeFigureOut">
              <a:rPr lang="es-CO" smtClean="0"/>
              <a:t>2/07/2019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31F2-EE1F-4164-85D7-DB25704569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004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0BC9-30CF-4EEB-85A7-4CB9219AEAEE}" type="datetimeFigureOut">
              <a:rPr lang="es-CO" smtClean="0"/>
              <a:t>2/07/2019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31F2-EE1F-4164-85D7-DB25704569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677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0BC9-30CF-4EEB-85A7-4CB9219AEAEE}" type="datetimeFigureOut">
              <a:rPr lang="es-CO" smtClean="0"/>
              <a:t>2/07/2019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31F2-EE1F-4164-85D7-DB25704569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29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0BC9-30CF-4EEB-85A7-4CB9219AEAEE}" type="datetimeFigureOut">
              <a:rPr lang="es-CO" smtClean="0"/>
              <a:t>2/07/2019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31F2-EE1F-4164-85D7-DB25704569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726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0BC9-30CF-4EEB-85A7-4CB9219AEAEE}" type="datetimeFigureOut">
              <a:rPr lang="es-CO" smtClean="0"/>
              <a:t>2/07/2019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31F2-EE1F-4164-85D7-DB25704569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674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0BC9-30CF-4EEB-85A7-4CB9219AEAEE}" type="datetimeFigureOut">
              <a:rPr lang="es-CO" smtClean="0"/>
              <a:t>2/07/2019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31F2-EE1F-4164-85D7-DB25704569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875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0BC9-30CF-4EEB-85A7-4CB9219AEAEE}" type="datetimeFigureOut">
              <a:rPr lang="es-CO" smtClean="0"/>
              <a:t>2/07/2019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31F2-EE1F-4164-85D7-DB25704569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0520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0BC9-30CF-4EEB-85A7-4CB9219AEAEE}" type="datetimeFigureOut">
              <a:rPr lang="es-CO" smtClean="0"/>
              <a:t>2/07/2019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31F2-EE1F-4164-85D7-DB25704569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18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10BC9-30CF-4EEB-85A7-4CB9219AEAEE}" type="datetimeFigureOut">
              <a:rPr lang="es-CO" smtClean="0"/>
              <a:t>2/07/2019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731F2-EE1F-4164-85D7-DB25704569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705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5235" t="27627" r="34766" b="16228"/>
          <a:stretch/>
        </p:blipFill>
        <p:spPr>
          <a:xfrm>
            <a:off x="241005" y="277996"/>
            <a:ext cx="11678594" cy="614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6977" t="36272" r="2674" b="20296"/>
          <a:stretch/>
        </p:blipFill>
        <p:spPr>
          <a:xfrm>
            <a:off x="584832" y="1590498"/>
            <a:ext cx="11015331" cy="345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4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6977" t="28982" r="2675" b="16883"/>
          <a:stretch/>
        </p:blipFill>
        <p:spPr>
          <a:xfrm>
            <a:off x="164805" y="1122014"/>
            <a:ext cx="11884127" cy="400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9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7033" t="31379" r="2656" b="14566"/>
          <a:stretch/>
        </p:blipFill>
        <p:spPr>
          <a:xfrm>
            <a:off x="259309" y="1140039"/>
            <a:ext cx="11629012" cy="402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8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7104" t="33325" r="2697" b="22969"/>
          <a:stretch/>
        </p:blipFill>
        <p:spPr>
          <a:xfrm>
            <a:off x="240631" y="1010652"/>
            <a:ext cx="11747653" cy="366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27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6217" t="32623" r="13750" b="12789"/>
          <a:stretch/>
        </p:blipFill>
        <p:spPr>
          <a:xfrm>
            <a:off x="144377" y="878306"/>
            <a:ext cx="11828359" cy="481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026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Willian Roa</dc:creator>
  <cp:lastModifiedBy>Willian Roa</cp:lastModifiedBy>
  <cp:revision>4</cp:revision>
  <dcterms:created xsi:type="dcterms:W3CDTF">2019-07-03T02:28:06Z</dcterms:created>
  <dcterms:modified xsi:type="dcterms:W3CDTF">2019-07-03T03:00:26Z</dcterms:modified>
</cp:coreProperties>
</file>