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81F6-7A6F-463C-8E32-5DA3B29A6DD8}" type="datetimeFigureOut">
              <a:rPr lang="es-CO" smtClean="0"/>
              <a:t>3/07/2019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DD31-8EA5-4247-B1B4-01D9AF3EB2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934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81F6-7A6F-463C-8E32-5DA3B29A6DD8}" type="datetimeFigureOut">
              <a:rPr lang="es-CO" smtClean="0"/>
              <a:t>3/07/2019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DD31-8EA5-4247-B1B4-01D9AF3EB2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04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81F6-7A6F-463C-8E32-5DA3B29A6DD8}" type="datetimeFigureOut">
              <a:rPr lang="es-CO" smtClean="0"/>
              <a:t>3/07/2019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DD31-8EA5-4247-B1B4-01D9AF3EB2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128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81F6-7A6F-463C-8E32-5DA3B29A6DD8}" type="datetimeFigureOut">
              <a:rPr lang="es-CO" smtClean="0"/>
              <a:t>3/07/2019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DD31-8EA5-4247-B1B4-01D9AF3EB2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989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81F6-7A6F-463C-8E32-5DA3B29A6DD8}" type="datetimeFigureOut">
              <a:rPr lang="es-CO" smtClean="0"/>
              <a:t>3/07/2019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DD31-8EA5-4247-B1B4-01D9AF3EB2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261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81F6-7A6F-463C-8E32-5DA3B29A6DD8}" type="datetimeFigureOut">
              <a:rPr lang="es-CO" smtClean="0"/>
              <a:t>3/07/2019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DD31-8EA5-4247-B1B4-01D9AF3EB2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835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81F6-7A6F-463C-8E32-5DA3B29A6DD8}" type="datetimeFigureOut">
              <a:rPr lang="es-CO" smtClean="0"/>
              <a:t>3/07/2019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DD31-8EA5-4247-B1B4-01D9AF3EB2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561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81F6-7A6F-463C-8E32-5DA3B29A6DD8}" type="datetimeFigureOut">
              <a:rPr lang="es-CO" smtClean="0"/>
              <a:t>3/07/2019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DD31-8EA5-4247-B1B4-01D9AF3EB2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920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81F6-7A6F-463C-8E32-5DA3B29A6DD8}" type="datetimeFigureOut">
              <a:rPr lang="es-CO" smtClean="0"/>
              <a:t>3/07/2019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DD31-8EA5-4247-B1B4-01D9AF3EB2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580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81F6-7A6F-463C-8E32-5DA3B29A6DD8}" type="datetimeFigureOut">
              <a:rPr lang="es-CO" smtClean="0"/>
              <a:t>3/07/2019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DD31-8EA5-4247-B1B4-01D9AF3EB2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282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81F6-7A6F-463C-8E32-5DA3B29A6DD8}" type="datetimeFigureOut">
              <a:rPr lang="es-CO" smtClean="0"/>
              <a:t>3/07/2019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DD31-8EA5-4247-B1B4-01D9AF3EB2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902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181F6-7A6F-463C-8E32-5DA3B29A6DD8}" type="datetimeFigureOut">
              <a:rPr lang="es-CO" smtClean="0"/>
              <a:t>3/07/2019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DD31-8EA5-4247-B1B4-01D9AF3EB2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607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8345" t="31540" r="16339" b="13597"/>
          <a:stretch/>
        </p:blipFill>
        <p:spPr>
          <a:xfrm>
            <a:off x="0" y="643944"/>
            <a:ext cx="9182638" cy="37606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41091" t="56528" r="13979" b="25059"/>
          <a:stretch/>
        </p:blipFill>
        <p:spPr>
          <a:xfrm>
            <a:off x="6641205" y="4404575"/>
            <a:ext cx="5477815" cy="126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8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795" t="18388" r="23311" b="61696"/>
          <a:stretch/>
        </p:blipFill>
        <p:spPr>
          <a:xfrm>
            <a:off x="515153" y="2562896"/>
            <a:ext cx="11026252" cy="216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59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Willian Roa</dc:creator>
  <cp:lastModifiedBy>Willian Roa</cp:lastModifiedBy>
  <cp:revision>1</cp:revision>
  <dcterms:created xsi:type="dcterms:W3CDTF">2019-07-03T17:48:23Z</dcterms:created>
  <dcterms:modified xsi:type="dcterms:W3CDTF">2019-07-03T17:54:49Z</dcterms:modified>
</cp:coreProperties>
</file>